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1DAD-5034-4BB6-89A3-D006B6F4AC28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A71B-8D26-43EB-B4E9-256E28256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1DAD-5034-4BB6-89A3-D006B6F4AC28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A71B-8D26-43EB-B4E9-256E28256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1DAD-5034-4BB6-89A3-D006B6F4AC28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A71B-8D26-43EB-B4E9-256E28256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1DAD-5034-4BB6-89A3-D006B6F4AC28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A71B-8D26-43EB-B4E9-256E28256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1DAD-5034-4BB6-89A3-D006B6F4AC28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A71B-8D26-43EB-B4E9-256E28256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1DAD-5034-4BB6-89A3-D006B6F4AC28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A71B-8D26-43EB-B4E9-256E28256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1DAD-5034-4BB6-89A3-D006B6F4AC28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A71B-8D26-43EB-B4E9-256E28256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1DAD-5034-4BB6-89A3-D006B6F4AC28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A71B-8D26-43EB-B4E9-256E28256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1DAD-5034-4BB6-89A3-D006B6F4AC28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A71B-8D26-43EB-B4E9-256E28256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1DAD-5034-4BB6-89A3-D006B6F4AC28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A71B-8D26-43EB-B4E9-256E28256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1DAD-5034-4BB6-89A3-D006B6F4AC28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A71B-8D26-43EB-B4E9-256E28256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1DAD-5034-4BB6-89A3-D006B6F4AC28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FA71B-8D26-43EB-B4E9-256E28256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1647652812_19-amiel-club-p-kartinki-svetlii-fon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-285750"/>
            <a:ext cx="11430000" cy="7143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7157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Муниципальное   дошкольное образовательное учреждение</a:t>
            </a:r>
            <a:br>
              <a:rPr lang="ru-RU" sz="2000" b="1" dirty="0" smtClean="0"/>
            </a:br>
            <a:r>
              <a:rPr lang="ru-RU" sz="2000" b="1" dirty="0" smtClean="0"/>
              <a:t> детский  сад №2 «Светлячок»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143932" cy="3429024"/>
          </a:xfrm>
        </p:spPr>
        <p:txBody>
          <a:bodyPr>
            <a:normAutofit fontScale="92500" lnSpcReduction="20000"/>
          </a:bodyPr>
          <a:lstStyle/>
          <a:p>
            <a:r>
              <a:rPr lang="ru-RU" sz="5800" b="1" dirty="0" smtClean="0">
                <a:solidFill>
                  <a:srgbClr val="FF0000"/>
                </a:solidFill>
              </a:rPr>
              <a:t>Алмазная  мозаика</a:t>
            </a:r>
          </a:p>
          <a:p>
            <a:r>
              <a:rPr lang="ru-RU" sz="5800" b="1" dirty="0" smtClean="0">
                <a:solidFill>
                  <a:srgbClr val="FF0000"/>
                </a:solidFill>
              </a:rPr>
              <a:t>«Пейзаж»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   </a:t>
            </a:r>
          </a:p>
          <a:p>
            <a:pPr algn="r"/>
            <a:endParaRPr lang="ru-RU" b="1" dirty="0">
              <a:solidFill>
                <a:srgbClr val="FF0000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Воспитатель: Боярская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Светлана Борисовна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11\Desktop\1647652812_19-amiel-club-p-kartinki-svetlii-fon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142875"/>
            <a:ext cx="11430000" cy="71437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24" y="1000108"/>
            <a:ext cx="7372376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   </a:t>
            </a:r>
            <a:r>
              <a:rPr lang="ru-RU" sz="2800" b="1" dirty="0" smtClean="0"/>
              <a:t>Алмазная </a:t>
            </a:r>
            <a:r>
              <a:rPr lang="ru-RU" sz="2800" b="1" dirty="0"/>
              <a:t>мозаика, алмазная вышивка — все это название нового вида рукоделия, охватывающего все большее и большее число людей по всему миру, в том числе и в России. И я недавно к нему приобщилась. Что сказать? Я в восторге! Панно создаются довольно быстро, выглядят красиво, богато, элегантно. В силу большого разнообразия тематики и размеров впишутся в любой </a:t>
            </a:r>
            <a:r>
              <a:rPr lang="ru-RU" sz="2800" b="1" dirty="0" smtClean="0"/>
              <a:t>интерьер</a:t>
            </a:r>
            <a:r>
              <a:rPr lang="ru-RU" sz="1400" b="1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1\Desktop\1647652812_19-amiel-club-p-kartinki-svetlii-fon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-285750"/>
            <a:ext cx="11430000" cy="7143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274638"/>
            <a:ext cx="7143800" cy="7969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Используемые инструменты и материалы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71547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Алмазная вышивка предполагает использование уже готовых наборов, со всеми необходимыми компонентами.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холст </a:t>
            </a:r>
            <a:r>
              <a:rPr lang="ru-RU" sz="2400" b="1" dirty="0"/>
              <a:t>с изображением (лучше выбирать холст на подрамнике, чтобы можно было сразу привесить картину), холст покрыт клеевым слоем с защитной пленкой</a:t>
            </a:r>
            <a:r>
              <a:rPr lang="ru-RU" sz="2400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</a:t>
            </a:r>
            <a:r>
              <a:rPr lang="ru-RU" sz="2400" b="1" dirty="0"/>
              <a:t>схема с номерами, каждому номеру соответствует тот или иной цвет</a:t>
            </a:r>
            <a:r>
              <a:rPr lang="ru-RU" sz="2400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стразы </a:t>
            </a:r>
            <a:r>
              <a:rPr lang="ru-RU" sz="2400" b="1" dirty="0"/>
              <a:t>в пронумерованных пакетиках; </a:t>
            </a:r>
            <a:r>
              <a:rPr lang="ru-RU" sz="2400" b="1" dirty="0" err="1"/>
              <a:t>стилус</a:t>
            </a:r>
            <a:r>
              <a:rPr lang="ru-RU" sz="2400" b="1" dirty="0"/>
              <a:t> – пинцет для нанесения страз</a:t>
            </a:r>
            <a:r>
              <a:rPr lang="ru-RU" sz="2400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ванночка </a:t>
            </a:r>
            <a:r>
              <a:rPr lang="ru-RU" sz="2400" b="1" dirty="0"/>
              <a:t>для страз</a:t>
            </a:r>
            <a:r>
              <a:rPr lang="ru-RU" sz="2400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</a:t>
            </a:r>
            <a:r>
              <a:rPr lang="ru-RU" sz="2400" b="1" dirty="0"/>
              <a:t>клеевая подушечка для лучшего зацепления страз.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11\Desktop\1647652812_19-amiel-club-p-kartinki-svetlii-fon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142875"/>
            <a:ext cx="11430000" cy="7143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Используемые инструменты и материалы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111\Desktop\IMG_20240217_1516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1"/>
            <a:ext cx="4286248" cy="325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111\Desktop\IMG_20240217_151709.jpg"/>
          <p:cNvPicPr>
            <a:picLocks noChangeAspect="1" noChangeArrowheads="1"/>
          </p:cNvPicPr>
          <p:nvPr/>
        </p:nvPicPr>
        <p:blipFill>
          <a:blip r:embed="rId4" cstate="print"/>
          <a:srcRect t="6977"/>
          <a:stretch>
            <a:fillRect/>
          </a:stretch>
        </p:blipFill>
        <p:spPr bwMode="auto">
          <a:xfrm>
            <a:off x="5143504" y="1571612"/>
            <a:ext cx="428628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111\Desktop\IMG_20240217_154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929198"/>
            <a:ext cx="514353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11\Desktop\1647652812_19-amiel-club-p-kartinki-svetlii-fon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142875"/>
            <a:ext cx="11430000" cy="7143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Технология работы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166843"/>
            <a:ext cx="8286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b="1" dirty="0" smtClean="0"/>
              <a:t>Подготавливается </a:t>
            </a:r>
            <a:r>
              <a:rPr lang="ru-RU" sz="2400" b="1" dirty="0"/>
              <a:t>рабочее место, убирается все лишнее, раскладываются в удобном порядке рабочие инструменты. 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Выбираем </a:t>
            </a:r>
            <a:r>
              <a:rPr lang="ru-RU" sz="2400" b="1" dirty="0"/>
              <a:t>небольшой участок для приклеивания страз, отодвигаем защитную пленку, полностью пленку убирать нельзя, чтобы не высыхал клей. 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Насыпаем </a:t>
            </a:r>
            <a:r>
              <a:rPr lang="ru-RU" sz="2400" b="1" dirty="0"/>
              <a:t>в ванночку стразы, соответствующие выбранному участку. </a:t>
            </a:r>
            <a:r>
              <a:rPr lang="ru-RU" sz="2400" b="1" dirty="0" err="1"/>
              <a:t>Промакиваем</a:t>
            </a:r>
            <a:r>
              <a:rPr lang="ru-RU" sz="2400" b="1" dirty="0"/>
              <a:t> кончик </a:t>
            </a:r>
            <a:r>
              <a:rPr lang="ru-RU" sz="2400" b="1" dirty="0" err="1"/>
              <a:t>стилуса</a:t>
            </a:r>
            <a:r>
              <a:rPr lang="ru-RU" sz="2400" b="1" dirty="0"/>
              <a:t> в клеевую подушечку и зацепляем стразу, приклеиваем в нужную клеточку с легким нажимом</a:t>
            </a:r>
            <a:r>
              <a:rPr lang="ru-RU" sz="2400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</a:t>
            </a:r>
            <a:r>
              <a:rPr lang="ru-RU" sz="2400" b="1" dirty="0"/>
              <a:t>После работы приводим в порядок рабочее место, убираем инструменты до следующего раза.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11\Desktop\1647652812_19-amiel-club-p-kartinki-svetlii-fon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-285750"/>
            <a:ext cx="11430000" cy="7143750"/>
          </a:xfrm>
          <a:prstGeom prst="rect">
            <a:avLst/>
          </a:prstGeom>
          <a:noFill/>
        </p:spPr>
      </p:pic>
      <p:pic>
        <p:nvPicPr>
          <p:cNvPr id="9220" name="Picture 4" descr="C:\Users\111\Desktop\IMG_20240218_094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385765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111\Desktop\IMG_20240220_170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714356"/>
            <a:ext cx="350046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111\Desktop\IMG_20240220_1703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643314"/>
            <a:ext cx="307183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11\Desktop\1647652812_19-amiel-club-p-kartinki-svetlii-fon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4478" y="-285750"/>
            <a:ext cx="11430000" cy="71437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04"/>
            <a:ext cx="4643438" cy="528641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«Вышивать» мозаичные картины доставляет огромное удовольствие. Это занятие отвлекает от негативных мыслей, помогает успокоиться и расслабиться. Алмазная живопись, как вышивка ювелирным бисером– это современная красота, созданная умелыми руками мастериц.</a:t>
            </a:r>
            <a:endParaRPr lang="ru-RU" b="1" dirty="0"/>
          </a:p>
        </p:txBody>
      </p:sp>
      <p:pic>
        <p:nvPicPr>
          <p:cNvPr id="6147" name="Picture 3" descr="C:\Users\111\Desktop\IMG_20240220_170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282" y="357166"/>
            <a:ext cx="435771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11\Desktop\1647652812_19-amiel-club-p-kartinki-svetlii-fon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11430000" cy="714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Мои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357299"/>
            <a:ext cx="3857652" cy="17145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/>
              <a:t>Моя картина радует </a:t>
            </a:r>
            <a:r>
              <a:rPr lang="ru-RU" sz="2000" b="1" i="1" dirty="0" smtClean="0"/>
              <a:t>глаз,</a:t>
            </a:r>
          </a:p>
          <a:p>
            <a:pPr>
              <a:buNone/>
            </a:pPr>
            <a:r>
              <a:rPr lang="ru-RU" sz="2000" b="1" i="1" dirty="0" smtClean="0"/>
              <a:t>На </a:t>
            </a:r>
            <a:r>
              <a:rPr lang="ru-RU" sz="2000" b="1" i="1" dirty="0"/>
              <a:t>солнце сияет она, как алмаз.</a:t>
            </a:r>
            <a:endParaRPr lang="ru-RU" sz="2000" b="1" dirty="0"/>
          </a:p>
          <a:p>
            <a:pPr>
              <a:buNone/>
            </a:pPr>
            <a:r>
              <a:rPr lang="ru-RU" sz="2000" b="1" i="1" dirty="0"/>
              <a:t>Пусть в душе огонь теплоты,</a:t>
            </a:r>
            <a:endParaRPr lang="ru-RU" sz="2000" b="1" dirty="0"/>
          </a:p>
          <a:p>
            <a:pPr>
              <a:buNone/>
            </a:pPr>
            <a:r>
              <a:rPr lang="ru-RU" sz="2000" b="1" i="1" dirty="0" smtClean="0"/>
              <a:t>Полюбуйтесь картиной </a:t>
            </a:r>
            <a:r>
              <a:rPr lang="ru-RU" sz="2000" b="1" i="1" dirty="0"/>
              <a:t>и </a:t>
            </a:r>
            <a:r>
              <a:rPr lang="ru-RU" sz="2000" b="1" i="1" dirty="0" smtClean="0"/>
              <a:t>вы</a:t>
            </a:r>
            <a:r>
              <a:rPr lang="ru-RU" sz="2000" b="1" i="1" dirty="0"/>
              <a:t>.</a:t>
            </a:r>
            <a:endParaRPr lang="ru-RU" sz="2000" b="1" dirty="0"/>
          </a:p>
        </p:txBody>
      </p:sp>
      <p:pic>
        <p:nvPicPr>
          <p:cNvPr id="1026" name="Picture 2" descr="C:\Users\111\Desktop\IMG_20240227_151853.jpg"/>
          <p:cNvPicPr>
            <a:picLocks noChangeAspect="1" noChangeArrowheads="1"/>
          </p:cNvPicPr>
          <p:nvPr/>
        </p:nvPicPr>
        <p:blipFill>
          <a:blip r:embed="rId3" cstate="print"/>
          <a:srcRect t="6819" r="2564" b="4545"/>
          <a:stretch>
            <a:fillRect/>
          </a:stretch>
        </p:blipFill>
        <p:spPr bwMode="auto">
          <a:xfrm>
            <a:off x="0" y="500042"/>
            <a:ext cx="271461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111\Desktop\IMG_20240227_150733.jpg"/>
          <p:cNvPicPr>
            <a:picLocks noChangeAspect="1" noChangeArrowheads="1"/>
          </p:cNvPicPr>
          <p:nvPr/>
        </p:nvPicPr>
        <p:blipFill>
          <a:blip r:embed="rId4" cstate="print"/>
          <a:srcRect t="2326"/>
          <a:stretch>
            <a:fillRect/>
          </a:stretch>
        </p:blipFill>
        <p:spPr bwMode="auto">
          <a:xfrm>
            <a:off x="6786578" y="571480"/>
            <a:ext cx="2571768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111\Desktop\IMG_20240227_151320.jpg"/>
          <p:cNvPicPr>
            <a:picLocks noChangeAspect="1" noChangeArrowheads="1"/>
          </p:cNvPicPr>
          <p:nvPr/>
        </p:nvPicPr>
        <p:blipFill>
          <a:blip r:embed="rId5" cstate="print"/>
          <a:srcRect t="4255" b="4255"/>
          <a:stretch>
            <a:fillRect/>
          </a:stretch>
        </p:blipFill>
        <p:spPr bwMode="auto">
          <a:xfrm>
            <a:off x="5000628" y="3786190"/>
            <a:ext cx="307183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111\Desktop\IMG_20240227_151943.jpg"/>
          <p:cNvPicPr>
            <a:picLocks noChangeAspect="1" noChangeArrowheads="1"/>
          </p:cNvPicPr>
          <p:nvPr/>
        </p:nvPicPr>
        <p:blipFill>
          <a:blip r:embed="rId6" cstate="print"/>
          <a:srcRect l="2381" t="2564" r="4762" b="5128"/>
          <a:stretch>
            <a:fillRect/>
          </a:stretch>
        </p:blipFill>
        <p:spPr bwMode="auto">
          <a:xfrm>
            <a:off x="1571604" y="3786190"/>
            <a:ext cx="314324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11\Desktop\1647652812_19-amiel-club-p-kartinki-svetlii-fon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142875"/>
            <a:ext cx="11430000" cy="71437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500" y="1600201"/>
            <a:ext cx="8572500" cy="2900369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323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  дошкольное образовательное учреждение  детский  сад №2 «Светлячок»</vt:lpstr>
      <vt:lpstr>Слайд 2</vt:lpstr>
      <vt:lpstr>Используемые инструменты и материалы </vt:lpstr>
      <vt:lpstr>Используемые инструменты и материалы</vt:lpstr>
      <vt:lpstr>Технология работы </vt:lpstr>
      <vt:lpstr>Слайд 6</vt:lpstr>
      <vt:lpstr>Слайд 7</vt:lpstr>
      <vt:lpstr>Мои работы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 дошкольное образовательное учреждение  детский  сад №2 «Светлячок»</dc:title>
  <dc:creator>111</dc:creator>
  <cp:lastModifiedBy>111</cp:lastModifiedBy>
  <cp:revision>5</cp:revision>
  <dcterms:created xsi:type="dcterms:W3CDTF">2024-02-26T15:37:21Z</dcterms:created>
  <dcterms:modified xsi:type="dcterms:W3CDTF">2024-02-27T17:57:47Z</dcterms:modified>
</cp:coreProperties>
</file>