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77" r:id="rId5"/>
    <p:sldId id="260" r:id="rId6"/>
    <p:sldId id="280" r:id="rId7"/>
    <p:sldId id="262" r:id="rId8"/>
    <p:sldId id="266" r:id="rId9"/>
    <p:sldId id="267" r:id="rId10"/>
    <p:sldId id="278" r:id="rId11"/>
    <p:sldId id="268" r:id="rId12"/>
    <p:sldId id="275" r:id="rId13"/>
    <p:sldId id="269" r:id="rId14"/>
    <p:sldId id="279" r:id="rId15"/>
    <p:sldId id="270" r:id="rId16"/>
    <p:sldId id="271" r:id="rId17"/>
    <p:sldId id="272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80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Наша родина Россия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kartinkived.ru/wp-content/uploads/2021/11/fon-prirodnyj-dlya-prezentacz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1500174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smtClean="0">
                <a:solidFill>
                  <a:srgbClr val="FF0000"/>
                </a:solidFill>
                <a:latin typeface="Monotype Corsiva" pitchFamily="66" charset="0"/>
              </a:rPr>
              <a:t>Наша Родина </a:t>
            </a:r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Россия</a:t>
            </a:r>
            <a:endParaRPr lang="ru-RU" sz="7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LENOVO\Desktop\Z4Q3tAJuON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414"/>
            <a:ext cx="9120000" cy="68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nakleikashop.ru/images/detailed/27/Ptrt-008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news2.ru/user_images/59900/603835_159299014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photocdn.photogoroda.com/source2/cn3159/r3784/c3816/59899821.jpg?v=20171213112136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C:\Users\LENOVO\Desktop\Flag_of_Rameshki_(Tver_oblast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avatars.mds.yandex.net/get-altay/367512/2a0000015d3aa3a1c95df98e456d3f16691f/XXXL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sun9-14.userapi.com/c850224/v850224463/1a2000/oDUPfSfVfjM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sun9-63.userapi.com/impg/tL9zGAKx6DIkjfytsKe59whGBHi2e-rARayd9w/N1oHVpRkkwk.jpg?size=1280x531&amp;quality=95&amp;sign=352b836f7a6f880c33e9e27b56655a20&amp;type=album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LENOVO\Desktop\SBYYMz254w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avatars.mds.yandex.net/i?id=3a9d0f14fca48a12ba6f121b93dcadbba464cf25-8312047-images-thumbs&amp;n=1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71538" y="0"/>
            <a:ext cx="70723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Monotype Corsiva" pitchFamily="66" charset="0"/>
              </a:rPr>
              <a:t>Станция «Географическая»</a:t>
            </a:r>
            <a:endParaRPr lang="ru-RU" sz="4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i.pinimg.com/originals/22/16/e5/2216e5438f874002db5f0970e20651f6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https://avatars.mds.yandex.net/get-mpic/5186016/img_id8823873858502414146.jpeg/ori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avatars.mds.yandex.net/i?id=3a9d0f14fca48a12ba6f121b93dcadbba464cf25-8312047-images-thumbs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2910" y="214290"/>
            <a:ext cx="8286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002060"/>
                </a:solidFill>
                <a:latin typeface="Monotype Corsiva" pitchFamily="66" charset="0"/>
              </a:rPr>
              <a:t>Станция</a:t>
            </a:r>
            <a:r>
              <a:rPr lang="ru-RU" sz="5400" dirty="0" smtClean="0">
                <a:latin typeface="Monotype Corsiva" pitchFamily="66" charset="0"/>
              </a:rPr>
              <a:t> «Государственная»</a:t>
            </a:r>
            <a:endParaRPr lang="ru-RU" sz="54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catherineasquithgallery.com/uploads/posts/2021-02/1612905309_134-p-krasnaya-ploshchad-fon-17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80899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lifelug.su/uploads/posts/2022-10/1666189849_photo_2022-10-19_17-28-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rossaprimavera.ru/static/files/c2fb087a675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news.store.rambler.ru/img/b296b5752d8555b53f3b5932831e8f3a?img-format=auto&amp;img-1-resize=height:7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14</Words>
  <Application>Microsoft Office PowerPoint</Application>
  <PresentationFormat>Экран (4:3)</PresentationFormat>
  <Paragraphs>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Наша родина Россия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 родина Россия</dc:title>
  <dc:creator>LENOVO</dc:creator>
  <cp:lastModifiedBy>Ольга</cp:lastModifiedBy>
  <cp:revision>25</cp:revision>
  <dcterms:created xsi:type="dcterms:W3CDTF">2023-02-14T16:31:59Z</dcterms:created>
  <dcterms:modified xsi:type="dcterms:W3CDTF">2023-03-15T10:41:04Z</dcterms:modified>
</cp:coreProperties>
</file>