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90" r:id="rId7"/>
    <p:sldId id="277" r:id="rId8"/>
    <p:sldId id="276" r:id="rId9"/>
    <p:sldId id="280" r:id="rId10"/>
    <p:sldId id="281" r:id="rId11"/>
    <p:sldId id="289" r:id="rId12"/>
    <p:sldId id="284" r:id="rId13"/>
    <p:sldId id="275" r:id="rId14"/>
    <p:sldId id="285" r:id="rId15"/>
    <p:sldId id="286" r:id="rId16"/>
    <p:sldId id="28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62" name="Picture 14" descr="http://www.playcast.ru/uploads/2015/10/23/15574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Autofit/>
          </a:bodyPr>
          <a:lstStyle/>
          <a:p>
            <a:r>
              <a:rPr lang="ru-RU" sz="3200" dirty="0" smtClean="0"/>
              <a:t>Проект </a:t>
            </a:r>
            <a:br>
              <a:rPr lang="ru-RU" sz="3200" dirty="0" smtClean="0"/>
            </a:br>
            <a:r>
              <a:rPr lang="ru-RU" sz="3200" dirty="0" smtClean="0"/>
              <a:t>«Зимующие птицы»</a:t>
            </a:r>
            <a:br>
              <a:rPr lang="ru-RU" sz="3200" dirty="0" smtClean="0"/>
            </a:br>
            <a:r>
              <a:rPr lang="ru-RU" sz="2000" dirty="0" smtClean="0"/>
              <a:t>вторая младшая группа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18" name="Содержимое 17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320480"/>
          </a:xfrm>
        </p:spPr>
        <p:txBody>
          <a:bodyPr/>
          <a:lstStyle/>
          <a:p>
            <a:r>
              <a:rPr lang="ru-RU" sz="2400" b="1" dirty="0" smtClean="0"/>
              <a:t>Тип проекта</a:t>
            </a:r>
            <a:r>
              <a:rPr lang="ru-RU" sz="2400" dirty="0" smtClean="0"/>
              <a:t>:  познавательный</a:t>
            </a:r>
          </a:p>
          <a:p>
            <a:r>
              <a:rPr lang="ru-RU" sz="2400" dirty="0" smtClean="0"/>
              <a:t>  </a:t>
            </a:r>
            <a:r>
              <a:rPr lang="ru-RU" sz="2400" b="1" dirty="0" smtClean="0"/>
              <a:t>Вид проекта:</a:t>
            </a:r>
            <a:r>
              <a:rPr lang="ru-RU" sz="2400" dirty="0" smtClean="0"/>
              <a:t> групповой.        </a:t>
            </a:r>
          </a:p>
          <a:p>
            <a:r>
              <a:rPr lang="ru-RU" sz="2400" dirty="0" smtClean="0"/>
              <a:t>  </a:t>
            </a:r>
            <a:r>
              <a:rPr lang="ru-RU" sz="2400" b="1" dirty="0" smtClean="0"/>
              <a:t>Срок реализации: </a:t>
            </a:r>
            <a:r>
              <a:rPr lang="ru-RU" sz="2400" dirty="0" smtClean="0"/>
              <a:t>краткосрочный</a:t>
            </a:r>
          </a:p>
          <a:p>
            <a:r>
              <a:rPr lang="ru-RU" sz="2400" dirty="0" smtClean="0"/>
              <a:t> </a:t>
            </a:r>
            <a:r>
              <a:rPr lang="ru-RU" sz="2400" b="1" dirty="0" smtClean="0"/>
              <a:t>Участники: </a:t>
            </a:r>
            <a:r>
              <a:rPr lang="ru-RU" sz="2400" dirty="0" smtClean="0"/>
              <a:t>дети 2-ой младшей группы, воспитатель, родители</a:t>
            </a:r>
          </a:p>
          <a:p>
            <a:pPr algn="ctr">
              <a:buNone/>
            </a:pPr>
            <a:r>
              <a:rPr lang="ru-RU" sz="1600" dirty="0" smtClean="0"/>
              <a:t>                         </a:t>
            </a:r>
            <a:r>
              <a:rPr lang="ru-RU" sz="2000" dirty="0" smtClean="0"/>
              <a:t>Воспитатель Степина Валентина Вячеславовна</a:t>
            </a:r>
            <a:endParaRPr lang="ru-RU" sz="2000" dirty="0"/>
          </a:p>
        </p:txBody>
      </p:sp>
      <p:pic>
        <p:nvPicPr>
          <p:cNvPr id="6" name="Picture 2" descr="http://kladraz.ru/images/photos/ec56522bc9c2e15be17d11962eeec4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332656"/>
            <a:ext cx="2520281" cy="2520280"/>
          </a:xfrm>
          <a:prstGeom prst="rect">
            <a:avLst/>
          </a:prstGeom>
          <a:noFill/>
        </p:spPr>
      </p:pic>
      <p:pic>
        <p:nvPicPr>
          <p:cNvPr id="19459" name="Picture 3" descr="C:\Users\1\Desktop\hello_html_m331ff5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509120"/>
            <a:ext cx="24384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playcast.ru/uploads/2015/10/23/15574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i="1" dirty="0" smtClean="0"/>
              <a:t>Актуальность.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sz="3100" dirty="0" smtClean="0"/>
              <a:t>Взаимодействие человека с природой чрезвычайно актуальная проблема современности. Веками человек был потребителем по отношению к природе: жил и пользовался её дарами, не задумываясь о последствиях.</a:t>
            </a:r>
          </a:p>
          <a:p>
            <a:r>
              <a:rPr lang="ru-RU" sz="3100" dirty="0" smtClean="0"/>
              <a:t>Задача взрослых  - воспитывать интерес у детей к нашим соседям по планете- птицам, желание узнавать новые факты их жизни, заботиться о них, радоваться от сознания того, что делясь крохами, можно спасти птиц  зимой от гибели. Дать детям элементарные знания о том, чем кормить птиц зимой. В совместной работе с родителями мы должны создать условия для общения ребенка с миром природы и для посильной помощи нашим пернатым друзьям.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playcast.ru/uploads/2015/10/23/15574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Цель: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Формировать общие представления дошкольников о зимующих птицах, их образе жизни,  характерных признаках и  связи с окружающей средой, роли человека в жизни птиц.</a:t>
            </a:r>
          </a:p>
          <a:p>
            <a:r>
              <a:rPr lang="ru-RU" sz="2400" dirty="0" smtClean="0"/>
              <a:t>Помочь птицам на территории детского сада пережить зиму.</a:t>
            </a:r>
          </a:p>
          <a:p>
            <a:r>
              <a:rPr lang="ru-RU" sz="2400" dirty="0" smtClean="0"/>
              <a:t>Привлечь к решению этой проблемы детей и их родителей.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playcast.ru/uploads/2015/10/23/15574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25000" lnSpcReduction="20000"/>
          </a:bodyPr>
          <a:lstStyle/>
          <a:p>
            <a:r>
              <a:rPr lang="ru-RU" sz="7400" b="1" u="sng" dirty="0" smtClean="0"/>
              <a:t>Образовательные </a:t>
            </a:r>
            <a:r>
              <a:rPr lang="ru-RU" sz="7400" b="1" dirty="0" smtClean="0"/>
              <a:t>  </a:t>
            </a:r>
            <a:endParaRPr lang="ru-RU" sz="7400" dirty="0" smtClean="0"/>
          </a:p>
          <a:p>
            <a:r>
              <a:rPr lang="ru-RU" sz="7400" dirty="0" smtClean="0"/>
              <a:t>Познакомить детей с зимующими птицами, о роли человека в жизни зимующих птиц;    </a:t>
            </a:r>
            <a:r>
              <a:rPr lang="ru-RU" sz="7400" b="1" dirty="0" smtClean="0"/>
              <a:t>                                                                                                    </a:t>
            </a:r>
            <a:endParaRPr lang="ru-RU" sz="7400" dirty="0" smtClean="0"/>
          </a:p>
          <a:p>
            <a:r>
              <a:rPr lang="ru-RU" sz="7400" dirty="0" smtClean="0"/>
              <a:t>Расширять знания об окружающем, о пользе птиц в природе;   </a:t>
            </a:r>
          </a:p>
          <a:p>
            <a:r>
              <a:rPr lang="ru-RU" sz="7400" dirty="0" smtClean="0"/>
              <a:t>Учить узнавать пернатых по внешнему виду;                                             </a:t>
            </a:r>
          </a:p>
          <a:p>
            <a:r>
              <a:rPr lang="ru-RU" sz="7400" dirty="0" smtClean="0"/>
              <a:t>Обогащать  словарный  запас детей;                     </a:t>
            </a:r>
          </a:p>
          <a:p>
            <a:r>
              <a:rPr lang="ru-RU" sz="7400" dirty="0" smtClean="0"/>
              <a:t>Активизировать познавательную деятельность;   </a:t>
            </a:r>
          </a:p>
          <a:p>
            <a:r>
              <a:rPr lang="ru-RU" sz="7400" dirty="0" smtClean="0"/>
              <a:t>Способствовать развитию творческих и интеллектуальных способностей воспитанников   </a:t>
            </a:r>
          </a:p>
          <a:p>
            <a:r>
              <a:rPr lang="ru-RU" sz="7400" dirty="0" smtClean="0"/>
              <a:t>Научить детей правильно подкармливать птиц.  </a:t>
            </a:r>
          </a:p>
          <a:p>
            <a:r>
              <a:rPr lang="ru-RU" sz="7400" b="1" u="sng" dirty="0" smtClean="0"/>
              <a:t>Развивающие</a:t>
            </a:r>
            <a:endParaRPr lang="ru-RU" sz="7400" dirty="0" smtClean="0"/>
          </a:p>
          <a:p>
            <a:r>
              <a:rPr lang="ru-RU" sz="7400" dirty="0" smtClean="0"/>
              <a:t>Развивать конструктивные умения, художественно-творческие навыки;</a:t>
            </a:r>
          </a:p>
          <a:p>
            <a:r>
              <a:rPr lang="ru-RU" sz="7400" dirty="0" smtClean="0"/>
              <a:t> </a:t>
            </a:r>
            <a:r>
              <a:rPr lang="ru-RU" sz="7400" b="1" u="sng" dirty="0" smtClean="0"/>
              <a:t>Воспитательные</a:t>
            </a:r>
            <a:endParaRPr lang="ru-RU" sz="7400" dirty="0" smtClean="0"/>
          </a:p>
          <a:p>
            <a:r>
              <a:rPr lang="ru-RU" sz="7400" dirty="0" smtClean="0"/>
              <a:t>Воспитывать ответственное и бережное отношение к природе.</a:t>
            </a:r>
          </a:p>
          <a:p>
            <a:r>
              <a:rPr lang="ru-RU" sz="7400" dirty="0" smtClean="0"/>
              <a:t>Воспитывать заботливое отношение к птицам, желание помогать в трудных зимних условиях. </a:t>
            </a:r>
          </a:p>
          <a:p>
            <a:r>
              <a:rPr lang="ru-RU" sz="7400" dirty="0" smtClean="0"/>
              <a:t>Проект включает в себя три этапа: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playcast.ru/uploads/2015/10/23/15574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Содержимое 6"/>
          <p:cNvSpPr>
            <a:spLocks noGrp="1"/>
          </p:cNvSpPr>
          <p:nvPr>
            <p:ph idx="4294967295"/>
          </p:nvPr>
        </p:nvSpPr>
        <p:spPr>
          <a:xfrm>
            <a:off x="539552" y="548680"/>
            <a:ext cx="7690048" cy="5577483"/>
          </a:xfrm>
        </p:spPr>
        <p:txBody>
          <a:bodyPr>
            <a:normAutofit fontScale="77500" lnSpcReduction="20000"/>
          </a:bodyPr>
          <a:lstStyle/>
          <a:p>
            <a:r>
              <a:rPr lang="ru-RU" b="1" i="1" u="sng" dirty="0" smtClean="0"/>
              <a:t>Подготовительный этап:</a:t>
            </a:r>
            <a:r>
              <a:rPr lang="ru-RU" i="1" dirty="0" smtClean="0"/>
              <a:t> </a:t>
            </a:r>
            <a:endParaRPr lang="ru-RU" dirty="0" smtClean="0"/>
          </a:p>
          <a:p>
            <a:r>
              <a:rPr lang="ru-RU" dirty="0" smtClean="0"/>
              <a:t>Подготовка наглядного материала  с изображением зимующих птиц (открытки, плакаты, фотографии, презентация о зимующих птицах).</a:t>
            </a:r>
          </a:p>
          <a:p>
            <a:r>
              <a:rPr lang="ru-RU" dirty="0" smtClean="0"/>
              <a:t>Подготовка музыкального сопровождения (музыка из серии «Голоса  птиц»).</a:t>
            </a:r>
          </a:p>
          <a:p>
            <a:r>
              <a:rPr lang="ru-RU" dirty="0" smtClean="0"/>
              <a:t>Подборка произведений художественной литературы о птицах, загадок.</a:t>
            </a:r>
          </a:p>
          <a:p>
            <a:r>
              <a:rPr lang="ru-RU" dirty="0" smtClean="0"/>
              <a:t>Изготовление родителями кормушек для птиц.</a:t>
            </a:r>
          </a:p>
          <a:p>
            <a:r>
              <a:rPr lang="ru-RU" b="1" i="1" u="sng" dirty="0" smtClean="0"/>
              <a:t>Основной этап</a:t>
            </a:r>
            <a:endParaRPr lang="ru-RU" dirty="0" smtClean="0"/>
          </a:p>
          <a:p>
            <a:r>
              <a:rPr lang="ru-RU" dirty="0" smtClean="0"/>
              <a:t> НОД, беседы, наблюдения, дидактические  и подвижные игры, чтение художественной литературы, прослушивание аудиозаписи, продуктивные виды деятельности.</a:t>
            </a:r>
          </a:p>
          <a:p>
            <a:r>
              <a:rPr lang="ru-RU" dirty="0" smtClean="0"/>
              <a:t>Совместное творчество детей и родителей.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playcast.ru/uploads/2015/10/23/15574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71600" y="908720"/>
            <a:ext cx="734481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r>
              <a:rPr lang="ru-RU" sz="2400" b="1" i="1" u="sng" dirty="0" smtClean="0"/>
              <a:t>Заключительный этап</a:t>
            </a:r>
            <a:endParaRPr lang="ru-RU" sz="2400" dirty="0" smtClean="0"/>
          </a:p>
          <a:p>
            <a:r>
              <a:rPr lang="ru-RU" sz="2400" dirty="0" smtClean="0"/>
              <a:t>Развешивание кормушек на территории детского сада.</a:t>
            </a:r>
          </a:p>
          <a:p>
            <a:r>
              <a:rPr lang="ru-RU" sz="2400" dirty="0" smtClean="0"/>
              <a:t>Выставка детских работ.</a:t>
            </a:r>
          </a:p>
          <a:p>
            <a:r>
              <a:rPr lang="ru-RU" sz="2400" dirty="0" smtClean="0"/>
              <a:t>В течении реализации проекта, , чтение стихотворений о птицах, подвижные, дидактические, </a:t>
            </a:r>
          </a:p>
          <a:p>
            <a:r>
              <a:rPr lang="ru-RU" sz="2400" b="1" u="sng" dirty="0" smtClean="0"/>
              <a:t>Подвижные игры:</a:t>
            </a:r>
            <a:endParaRPr lang="ru-RU" sz="2400" dirty="0" smtClean="0"/>
          </a:p>
          <a:p>
            <a:r>
              <a:rPr lang="ru-RU" sz="2400" dirty="0" smtClean="0"/>
              <a:t>«Птички в гнёздышках »</a:t>
            </a:r>
          </a:p>
          <a:p>
            <a:r>
              <a:rPr lang="ru-RU" sz="2400" dirty="0" smtClean="0"/>
              <a:t>«Воробушки и автомобиль»</a:t>
            </a:r>
          </a:p>
          <a:p>
            <a:r>
              <a:rPr lang="ru-RU" sz="2400" b="1" u="sng" dirty="0" smtClean="0"/>
              <a:t>Дидактические игры:</a:t>
            </a:r>
            <a:endParaRPr lang="ru-RU" sz="2400" dirty="0" smtClean="0"/>
          </a:p>
          <a:p>
            <a:r>
              <a:rPr lang="ru-RU" sz="2400" dirty="0" smtClean="0"/>
              <a:t>«Кто как кричит»</a:t>
            </a:r>
          </a:p>
          <a:p>
            <a:r>
              <a:rPr lang="ru-RU" sz="2400" dirty="0" smtClean="0"/>
              <a:t> «Собери птицу»</a:t>
            </a:r>
            <a:endParaRPr lang="ru-RU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playcast.ru/uploads/2015/10/23/15574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Реализация проекта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Просмотр видеофильма «Зимующие птицы»</a:t>
            </a:r>
          </a:p>
          <a:p>
            <a:r>
              <a:rPr lang="ru-RU" sz="2400" dirty="0" smtClean="0"/>
              <a:t> Чтение художественной литературы о птицах.</a:t>
            </a:r>
          </a:p>
          <a:p>
            <a:r>
              <a:rPr lang="ru-RU" sz="2400" dirty="0" smtClean="0"/>
              <a:t>В.Д.Берестов «Воробушки»</a:t>
            </a:r>
          </a:p>
          <a:p>
            <a:r>
              <a:rPr lang="ru-RU" sz="2400" dirty="0" smtClean="0"/>
              <a:t>В. Степанов « На кормушке»</a:t>
            </a:r>
          </a:p>
          <a:p>
            <a:r>
              <a:rPr lang="ru-RU" sz="2400" dirty="0" smtClean="0"/>
              <a:t>А .Яшин « Покормите птиц зимой</a:t>
            </a:r>
            <a:r>
              <a:rPr lang="ru-RU" sz="2400" dirty="0" smtClean="0"/>
              <a:t>»</a:t>
            </a:r>
          </a:p>
          <a:p>
            <a:r>
              <a:rPr lang="ru-RU" sz="2400" dirty="0" smtClean="0"/>
              <a:t>Совместная деятельность – изготовление альбома «Зимующие птицы» и его </a:t>
            </a:r>
            <a:r>
              <a:rPr lang="ru-RU" sz="2400" dirty="0" smtClean="0"/>
              <a:t>рассматривание</a:t>
            </a:r>
          </a:p>
          <a:p>
            <a:r>
              <a:rPr lang="ru-RU" sz="2400" dirty="0" smtClean="0"/>
              <a:t>Дидактические игры</a:t>
            </a:r>
            <a:br>
              <a:rPr lang="ru-RU" sz="2400" dirty="0" smtClean="0"/>
            </a:br>
            <a:r>
              <a:rPr lang="ru-RU" sz="2400" dirty="0" smtClean="0"/>
              <a:t> « Собери птичку» </a:t>
            </a:r>
            <a:br>
              <a:rPr lang="ru-RU" sz="2400" dirty="0" smtClean="0"/>
            </a:br>
            <a:r>
              <a:rPr lang="ru-RU" sz="2400" dirty="0" smtClean="0"/>
              <a:t> « Кто как кричит»</a:t>
            </a:r>
            <a:endParaRPr lang="ru-RU" sz="2400" dirty="0"/>
          </a:p>
        </p:txBody>
      </p:sp>
      <p:pic>
        <p:nvPicPr>
          <p:cNvPr id="14340" name="Picture 4" descr="https://arhivurokov.ru/multiurok/html/2017/03/08/s_58bff49d349c9/img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653136"/>
            <a:ext cx="3528392" cy="1800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playcast.ru/uploads/2015/10/23/15574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Наблюдения на прогулке за птицами, прилетающими на участок</a:t>
            </a:r>
            <a:endParaRPr lang="ru-RU" dirty="0"/>
          </a:p>
        </p:txBody>
      </p:sp>
      <p:pic>
        <p:nvPicPr>
          <p:cNvPr id="4098" name="Picture 2" descr="C:\Users\1\Desktop\степина\IMG_20181219_10593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</p:spPr>
      </p:pic>
      <p:pic>
        <p:nvPicPr>
          <p:cNvPr id="4099" name="Picture 3" descr="C:\Users\1\Desktop\степина\IMG_20181219_11000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playcast.ru/uploads/2015/10/23/15574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НОД  – раскрашивание « Снегири , синички»</a:t>
            </a:r>
            <a:br>
              <a:rPr lang="ru-RU" sz="3200" dirty="0" smtClean="0"/>
            </a:br>
            <a:r>
              <a:rPr lang="ru-RU" sz="3200" dirty="0" smtClean="0"/>
              <a:t>Оформление выставки  « Снегири , синички»</a:t>
            </a:r>
            <a:endParaRPr lang="ru-RU" sz="3200" dirty="0"/>
          </a:p>
        </p:txBody>
      </p:sp>
      <p:pic>
        <p:nvPicPr>
          <p:cNvPr id="1026" name="Picture 2" descr="C:\Users\1\Desktop\степина\20181212_16082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</p:spPr>
      </p:pic>
      <p:pic>
        <p:nvPicPr>
          <p:cNvPr id="1027" name="Picture 3" descr="C:\Users\1\Desktop\степина\20181212_16083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playcast.ru/uploads/2015/10/23/15574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Рассматривание </a:t>
            </a:r>
            <a:r>
              <a:rPr lang="ru-RU" sz="3200" dirty="0" smtClean="0"/>
              <a:t>иллюстрации</a:t>
            </a:r>
            <a:br>
              <a:rPr lang="ru-RU" sz="3200" dirty="0" smtClean="0"/>
            </a:br>
            <a:r>
              <a:rPr lang="ru-RU" sz="3200" dirty="0" smtClean="0"/>
              <a:t> </a:t>
            </a:r>
            <a:r>
              <a:rPr lang="ru-RU" sz="3200" dirty="0" smtClean="0"/>
              <a:t>« На кормушке»</a:t>
            </a:r>
            <a:endParaRPr lang="ru-RU" sz="3200" dirty="0"/>
          </a:p>
        </p:txBody>
      </p:sp>
      <p:pic>
        <p:nvPicPr>
          <p:cNvPr id="1026" name="Picture 2" descr="C:\Users\1\Desktop\6GEe6abhAaI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28747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playcast.ru/uploads/2015/10/23/15574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Подвижная игра :«Воробушки и автомобиль»</a:t>
            </a:r>
            <a:endParaRPr lang="ru-RU" sz="3200" dirty="0"/>
          </a:p>
        </p:txBody>
      </p:sp>
      <p:pic>
        <p:nvPicPr>
          <p:cNvPr id="7170" name="Picture 2" descr="C:\Users\1\Desktop\степина\IMG_20181219_09221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1988840"/>
            <a:ext cx="2736304" cy="3661867"/>
          </a:xfrm>
          <a:prstGeom prst="rect">
            <a:avLst/>
          </a:prstGeom>
          <a:noFill/>
        </p:spPr>
      </p:pic>
      <p:pic>
        <p:nvPicPr>
          <p:cNvPr id="7171" name="Picture 3" descr="C:\Users\1\Desktop\степина\IMG_20181219_09225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2420889"/>
            <a:ext cx="3024336" cy="3528392"/>
          </a:xfrm>
          <a:prstGeom prst="rect">
            <a:avLst/>
          </a:prstGeom>
          <a:noFill/>
        </p:spPr>
      </p:pic>
      <p:pic>
        <p:nvPicPr>
          <p:cNvPr id="7172" name="Picture 4" descr="C:\Users\1\Desktop\степина\IMG_20181219_09272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1052736"/>
            <a:ext cx="2520280" cy="36724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playcast.ru/uploads/2015/10/23/15574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НОД :«Накормим  птичек зернышками»</a:t>
            </a:r>
            <a:endParaRPr lang="ru-RU" sz="3200" dirty="0"/>
          </a:p>
        </p:txBody>
      </p:sp>
      <p:pic>
        <p:nvPicPr>
          <p:cNvPr id="2050" name="Picture 2" descr="C:\Users\1\Desktop\степина\20181217_09284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132856"/>
            <a:ext cx="4038600" cy="3028950"/>
          </a:xfrm>
          <a:prstGeom prst="rect">
            <a:avLst/>
          </a:prstGeom>
          <a:noFill/>
        </p:spPr>
      </p:pic>
      <p:pic>
        <p:nvPicPr>
          <p:cNvPr id="2051" name="Picture 3" descr="C:\Users\1\Desktop\степина\20181217_09285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1268760"/>
            <a:ext cx="3283024" cy="3028950"/>
          </a:xfrm>
          <a:prstGeom prst="rect">
            <a:avLst/>
          </a:prstGeom>
          <a:noFill/>
        </p:spPr>
      </p:pic>
      <p:pic>
        <p:nvPicPr>
          <p:cNvPr id="2052" name="Picture 4" descr="C:\Users\1\Desktop\степина\20181217_0929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3140968"/>
            <a:ext cx="2664296" cy="3168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playcast.ru/uploads/2015/10/23/15574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Рассказ воспитателя.</a:t>
            </a:r>
            <a:br>
              <a:rPr lang="ru-RU" sz="3200" dirty="0" smtClean="0"/>
            </a:br>
            <a:r>
              <a:rPr lang="ru-RU" sz="3200" dirty="0" smtClean="0"/>
              <a:t>«Как помочь птицам пережить зиму»</a:t>
            </a:r>
            <a:endParaRPr lang="ru-RU" sz="3200" dirty="0"/>
          </a:p>
        </p:txBody>
      </p:sp>
      <p:pic>
        <p:nvPicPr>
          <p:cNvPr id="8" name="Picture 4" descr="C:\Users\1\Desktop\степина\IMG_20181219_09180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340768"/>
            <a:ext cx="3168352" cy="3456384"/>
          </a:xfrm>
          <a:prstGeom prst="rect">
            <a:avLst/>
          </a:prstGeom>
          <a:noFill/>
        </p:spPr>
      </p:pic>
      <p:pic>
        <p:nvPicPr>
          <p:cNvPr id="9" name="Picture 3" descr="C:\Users\1\Desktop\степина\IMG_20181219_09225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412776"/>
            <a:ext cx="2952328" cy="3642784"/>
          </a:xfrm>
          <a:prstGeom prst="rect">
            <a:avLst/>
          </a:prstGeom>
          <a:noFill/>
        </p:spPr>
      </p:pic>
      <p:pic>
        <p:nvPicPr>
          <p:cNvPr id="8194" name="Picture 2" descr="C:\Users\1\Desktop\степина\IMG_20181219_0926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2492896"/>
            <a:ext cx="3096344" cy="3816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playcast.ru/uploads/2015/10/23/15574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Покормим птичек зимой.</a:t>
            </a:r>
            <a:endParaRPr lang="ru-RU" sz="3200" dirty="0"/>
          </a:p>
        </p:txBody>
      </p:sp>
      <p:pic>
        <p:nvPicPr>
          <p:cNvPr id="3074" name="Picture 2" descr="C:\Users\1\Desktop\степина\IMG_20181219_10573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</p:spPr>
      </p:pic>
      <p:pic>
        <p:nvPicPr>
          <p:cNvPr id="3075" name="Picture 3" descr="C:\Users\1\Desktop\степина\IMG_20181219_10583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playcast.ru/uploads/2015/10/23/15574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Наглядная информация для родителей.</a:t>
            </a:r>
            <a:endParaRPr lang="ru-RU" sz="3200" dirty="0"/>
          </a:p>
        </p:txBody>
      </p:sp>
      <p:pic>
        <p:nvPicPr>
          <p:cNvPr id="5122" name="Picture 2" descr="C:\Users\1\Desktop\степина\20181212_16092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playcast.ru/uploads/2015/10/23/15574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866330"/>
          </a:xfrm>
        </p:spPr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pic>
        <p:nvPicPr>
          <p:cNvPr id="10241" name="Picture 1" descr="C:\Users\1\Desktop\birds_b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2276872"/>
            <a:ext cx="4968552" cy="38492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137</Words>
  <Application>Microsoft Office PowerPoint</Application>
  <PresentationFormat>Экран (4:3)</PresentationFormat>
  <Paragraphs>64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Проект  «Зимующие птицы» вторая младшая группа </vt:lpstr>
      <vt:lpstr>Актуальность. </vt:lpstr>
      <vt:lpstr>Цель:</vt:lpstr>
      <vt:lpstr>Задачи</vt:lpstr>
      <vt:lpstr>Слайд 5</vt:lpstr>
      <vt:lpstr>Слайд 6</vt:lpstr>
      <vt:lpstr>Реализация проекта</vt:lpstr>
      <vt:lpstr>Наблюдения на прогулке за птицами, прилетающими на участок</vt:lpstr>
      <vt:lpstr>НОД  – раскрашивание « Снегири , синички» Оформление выставки  « Снегири , синички»</vt:lpstr>
      <vt:lpstr>Рассматривание иллюстрации  « На кормушке»</vt:lpstr>
      <vt:lpstr>Подвижная игра :«Воробушки и автомобиль»</vt:lpstr>
      <vt:lpstr>НОД :«Накормим  птичек зернышками»</vt:lpstr>
      <vt:lpstr>Рассказ воспитателя. «Как помочь птицам пережить зиму»</vt:lpstr>
      <vt:lpstr>Покормим птичек зимой.</vt:lpstr>
      <vt:lpstr>Наглядная информация для родителей.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 «Зимующие птицы» во второй младшей группе</dc:title>
  <dc:creator>Светлячок</dc:creator>
  <cp:lastModifiedBy>1</cp:lastModifiedBy>
  <cp:revision>16</cp:revision>
  <dcterms:created xsi:type="dcterms:W3CDTF">2018-12-10T08:19:23Z</dcterms:created>
  <dcterms:modified xsi:type="dcterms:W3CDTF">2019-01-24T10:07:38Z</dcterms:modified>
</cp:coreProperties>
</file>