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9" r:id="rId27"/>
    <p:sldId id="290" r:id="rId28"/>
    <p:sldId id="291" r:id="rId29"/>
    <p:sldId id="294" r:id="rId30"/>
    <p:sldId id="295" r:id="rId31"/>
    <p:sldId id="296" r:id="rId3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81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9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1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69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882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40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3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6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31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060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63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35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9C9F-029A-4E91-B75E-C41BDE1E547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41107-46B3-4916-96A2-789061599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30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Pictures\1614603155_23-p-fon-dlya-prezentatsii-s-belim-fonom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Муниципальное дошкольное образовательное учреждение детский сад №2 «Светлячок»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Игра – как средство подготовки детей к школе.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ru-RU" sz="2000" b="1" dirty="0" smtClean="0"/>
              <a:t>Воспитатель: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Боярская С.Б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8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Сюжетно-ролевые игры.</a:t>
            </a:r>
            <a:endParaRPr lang="ru-RU" sz="4000" b="1" dirty="0"/>
          </a:p>
        </p:txBody>
      </p:sp>
      <p:pic>
        <p:nvPicPr>
          <p:cNvPr id="2050" name="Picture 2" descr="C:\Users\111\Desktop\пдд1\IMG_20210923_165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810000" cy="3124200"/>
          </a:xfrm>
          <a:prstGeom prst="rect">
            <a:avLst/>
          </a:prstGeom>
          <a:noFill/>
        </p:spPr>
      </p:pic>
      <p:pic>
        <p:nvPicPr>
          <p:cNvPr id="2051" name="Picture 3" descr="C:\Users\111\Desktop\пдд1\IMG_20210923_16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581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45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48950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Развивающее значение сюжетно-ролевой игры многообразно.</a:t>
            </a:r>
            <a:br>
              <a:rPr lang="ru-RU" sz="2800" b="1" dirty="0" smtClean="0"/>
            </a:br>
            <a:r>
              <a:rPr lang="ru-RU" sz="2800" b="1" dirty="0" smtClean="0"/>
              <a:t>1.Ребёнок познаёт окружающий мир.</a:t>
            </a:r>
            <a:br>
              <a:rPr lang="ru-RU" sz="2800" b="1" dirty="0" smtClean="0"/>
            </a:br>
            <a:r>
              <a:rPr lang="ru-RU" sz="2800" b="1" dirty="0" smtClean="0"/>
              <a:t>2.Развиваются мышление, чувства, воля.</a:t>
            </a:r>
            <a:br>
              <a:rPr lang="ru-RU" sz="2800" b="1" dirty="0" smtClean="0"/>
            </a:br>
            <a:r>
              <a:rPr lang="ru-RU" sz="2800" b="1" dirty="0" smtClean="0"/>
              <a:t>3.Формируются взаимоотношения со сверстниками.</a:t>
            </a:r>
            <a:br>
              <a:rPr lang="ru-RU" sz="2800" b="1" dirty="0" smtClean="0"/>
            </a:br>
            <a:r>
              <a:rPr lang="ru-RU" sz="2800" b="1" dirty="0" smtClean="0"/>
              <a:t>4.Происходит становление самооценки и самосознания.</a:t>
            </a:r>
            <a:br>
              <a:rPr lang="ru-RU" sz="2800" b="1" dirty="0" smtClean="0"/>
            </a:br>
            <a:r>
              <a:rPr lang="ru-RU" sz="2800" b="1" dirty="0" smtClean="0"/>
              <a:t>5.Создаются благоприятные условия для развития  речи, коммуникативных навыков.</a:t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9655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В </a:t>
            </a:r>
            <a:r>
              <a:rPr lang="ru-RU" sz="2800" b="1" dirty="0" smtClean="0"/>
              <a:t>процессе игры дети берут на себя различные роли, как бы замещают людей, находящихся между собой в определённых социальных взаимоотношениях, и их действия. Они постигают суть отношений между людьми.</a:t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 smtClean="0"/>
              <a:t>игре у детей складывается символическая функция сознания, состоящая в использовании вместо реальных предметов их заместителей.</a:t>
            </a:r>
            <a:br>
              <a:rPr lang="ru-RU" sz="2800" b="1" dirty="0" smtClean="0"/>
            </a:br>
            <a:r>
              <a:rPr lang="ru-RU" sz="2800" b="1" dirty="0" smtClean="0"/>
              <a:t>Кубик – вместо мыла.</a:t>
            </a:r>
            <a:br>
              <a:rPr lang="ru-RU" sz="2800" b="1" dirty="0" smtClean="0"/>
            </a:br>
            <a:r>
              <a:rPr lang="ru-RU" sz="2800" b="1" dirty="0" smtClean="0"/>
              <a:t>Стул – вместо автомобиля и. т. д.</a:t>
            </a:r>
            <a:br>
              <a:rPr lang="ru-RU" sz="2800" b="1" dirty="0" smtClean="0"/>
            </a:br>
            <a:r>
              <a:rPr lang="ru-RU" sz="2800" b="1" dirty="0" smtClean="0"/>
              <a:t>А это начало пути, ведущего к усвоению и использованию всего богатства человеческой культуры, передающейся из поколения в поколение </a:t>
            </a:r>
            <a:r>
              <a:rPr lang="ru-RU" sz="2800" b="1" dirty="0" err="1" smtClean="0"/>
              <a:t>ввиде</a:t>
            </a:r>
            <a:r>
              <a:rPr lang="ru-RU" sz="2800" b="1" dirty="0" smtClean="0"/>
              <a:t> устной и письменной речи, математических символов и. т. д. </a:t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7664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9626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Благодаря игре, ребёнок учиться ориентироваться в социальных отношениях, а это значит, что, став взрослым,  он сможет избежать многих неприятностей. При этом возникающие в игре реальные отношения детей друг с другом имеют огромное значение для формирования способности к взаимодействию, так как являются практикой их коллективных действий.</a:t>
            </a:r>
            <a:br>
              <a:rPr lang="ru-RU" sz="2800" b="1" dirty="0" smtClean="0"/>
            </a:br>
            <a:r>
              <a:rPr lang="ru-RU" sz="2800" b="1" dirty="0" smtClean="0"/>
              <a:t>Поэтому учёные установили, что сюжетно-ролевая игра имеет самое непосредственное отношение </a:t>
            </a:r>
            <a:r>
              <a:rPr lang="ru-RU" sz="2800" b="1" dirty="0"/>
              <a:t>в</a:t>
            </a:r>
            <a:r>
              <a:rPr lang="ru-RU" sz="2800" b="1" dirty="0" smtClean="0"/>
              <a:t> подготовке ребёнка к школе.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160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Театрализованные игры.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020" y="1752600"/>
            <a:ext cx="4118347" cy="4343399"/>
          </a:xfrm>
        </p:spPr>
      </p:pic>
      <p:pic>
        <p:nvPicPr>
          <p:cNvPr id="1026" name="Picture 2" descr="C:\Users\111\Desktop\Фото  средняя гр\IMG_20200305_11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8200" y="1654175"/>
            <a:ext cx="4349155" cy="451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08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9626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Театрализованная игра является эффективным средством социализации дошкольника в процессе осмысления им нравственного подтекста литературного или фольклорного произведения и участия в игре, которая имеет коллективный характер, что и создаёт благоприятные условия для развития чувства партнёрства и освоение способов позитивного воздействия.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5376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Велико значение театрализованной игры и для речевого развития(совершенствование диалогов, монологов, выразительности речи).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26920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Театрализованные игры можно разделить на две основные группы.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Драматизация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35449"/>
            <a:ext cx="4040188" cy="30301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Режиссёрская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4"/>
            <a:ext cx="4041775" cy="3031330"/>
          </a:xfrm>
        </p:spPr>
      </p:pic>
    </p:spTree>
    <p:extLst>
      <p:ext uri="{BB962C8B-B14F-4D97-AF65-F5344CB8AC3E}">
        <p14:creationId xmlns="" xmlns:p14="http://schemas.microsoft.com/office/powerpoint/2010/main" val="15941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1.В играх-драматизациях ребёнок, исполняя роль в качестве «артиста» самостоятельно создаёт образ с помощью средств вербальной и невербальной выразительности.</a:t>
            </a:r>
            <a:br>
              <a:rPr lang="ru-RU" sz="2800" b="1" dirty="0" smtClean="0"/>
            </a:br>
            <a:r>
              <a:rPr lang="ru-RU" sz="2800" b="1" dirty="0" smtClean="0"/>
              <a:t>Виды драматизации являются игры- имитации(образы людей, животных, литературных персонажей, постановка спектаклей, игры- импровизации с разыгрыванием сюжета без предварительной подготовки).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155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95600" y="-18288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0669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2. В режиссёрских играх артистами являются игрушки или их заместители, а ребёнок организует деятельность, управляет игрушками, озвучивает героев и комментирует сюжет(виды режиссёрских игр определяются в соответствии с разнообразием театров используемых в детском саду: настольный, плоскостной, бибабо, пальчиковый).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005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0200" y="-17526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66800"/>
            <a:ext cx="8291264" cy="40386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Невозможно представить дошкольное детство без игры. Здесь формируются все стороны личности ребёнка. Этим объясняются огромные воспитательные возможности игры, которую психологи считают ведущей деятельностью дошкольника.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0576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Игры с правилами.</a:t>
            </a:r>
            <a:endParaRPr lang="ru-RU" sz="4000" b="1" dirty="0"/>
          </a:p>
        </p:txBody>
      </p:sp>
      <p:pic>
        <p:nvPicPr>
          <p:cNvPr id="4098" name="Picture 2" descr="C:\Users\111\Desktop\IMG_20220404_17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" y="1828800"/>
            <a:ext cx="3429000" cy="3962400"/>
          </a:xfrm>
          <a:prstGeom prst="rect">
            <a:avLst/>
          </a:prstGeom>
          <a:noFill/>
        </p:spPr>
      </p:pic>
      <p:pic>
        <p:nvPicPr>
          <p:cNvPr id="4099" name="Picture 3" descr="C:\Users\111\Desktop\IMG_20220404_155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905000"/>
            <a:ext cx="3276600" cy="3962400"/>
          </a:xfrm>
          <a:prstGeom prst="rect">
            <a:avLst/>
          </a:prstGeom>
          <a:noFill/>
        </p:spPr>
      </p:pic>
      <p:pic>
        <p:nvPicPr>
          <p:cNvPr id="4101" name="Picture 5" descr="C:\Users\111\Desktop\IMG_20220405_140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981200"/>
            <a:ext cx="33528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45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0346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Игра с правилами, так же как и учебная деятельность, обязательно даёт результат, развивает самоконтроль, самооценку. Игры с правилами имеют учебную задачу, которую нужно решить. В процессе этих игр ребёнок: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1.Уточняет знания об окружающем мире.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2.Учиться применять их в разных ситуациях.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3.Усваивает систему этических правил.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4.Игра организует ребёнка, ограничивает его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    спонтанную, импульсивную активность.</a:t>
            </a:r>
            <a:br>
              <a:rPr lang="ru-RU" sz="2800" b="1" dirty="0" smtClean="0"/>
            </a:br>
            <a:r>
              <a:rPr lang="ru-RU" sz="2800" b="1" dirty="0" smtClean="0"/>
              <a:t>Осознавая правила игры, дети начинают подчинять им свои действия.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725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Дидактические игры .</a:t>
            </a:r>
            <a:endParaRPr lang="ru-RU" sz="4000" b="1" dirty="0"/>
          </a:p>
        </p:txBody>
      </p:sp>
      <p:pic>
        <p:nvPicPr>
          <p:cNvPr id="7170" name="Picture 2" descr="C:\Users\111\Desktop\IMG_20201117_101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0" y="1905000"/>
            <a:ext cx="4495800" cy="4343400"/>
          </a:xfrm>
          <a:prstGeom prst="rect">
            <a:avLst/>
          </a:prstGeom>
          <a:noFill/>
        </p:spPr>
      </p:pic>
      <p:pic>
        <p:nvPicPr>
          <p:cNvPr id="7171" name="Picture 3" descr="C:\Users\111\Desktop\IMG_20201116_172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41148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3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610669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Дидактические игры относятся к играм с правилами.</a:t>
            </a:r>
            <a:br>
              <a:rPr lang="ru-RU" sz="2800" b="1" dirty="0" smtClean="0"/>
            </a:br>
            <a:r>
              <a:rPr lang="ru-RU" sz="2800" b="1" dirty="0" smtClean="0"/>
              <a:t>Они способствуют.</a:t>
            </a:r>
            <a:br>
              <a:rPr lang="ru-RU" sz="2800" b="1" dirty="0" smtClean="0"/>
            </a:br>
            <a:r>
              <a:rPr lang="ru-RU" sz="2800" b="1" dirty="0" smtClean="0"/>
              <a:t>1.Формированию у детей представления о предметном мире.</a:t>
            </a:r>
            <a:br>
              <a:rPr lang="ru-RU" sz="2800" b="1" dirty="0" smtClean="0"/>
            </a:br>
            <a:r>
              <a:rPr lang="ru-RU" sz="2800" b="1" dirty="0" smtClean="0"/>
              <a:t>2.Развивают самоконтроль, самооценку.</a:t>
            </a:r>
            <a:br>
              <a:rPr lang="ru-RU" sz="2800" b="1" dirty="0" smtClean="0"/>
            </a:br>
            <a:r>
              <a:rPr lang="ru-RU" sz="2800" b="1" dirty="0" smtClean="0"/>
              <a:t>3.Уточняют знания об окружающем мире.</a:t>
            </a:r>
            <a:br>
              <a:rPr lang="ru-RU" sz="2800" b="1" dirty="0" smtClean="0"/>
            </a:br>
            <a:r>
              <a:rPr lang="ru-RU" sz="2800" b="1" dirty="0" smtClean="0"/>
              <a:t>4.Совершенствуется речь.</a:t>
            </a:r>
            <a:br>
              <a:rPr lang="ru-RU" sz="2800" b="1" dirty="0" smtClean="0"/>
            </a:b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8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Систематическое использование дидактических игр в педагогическом процессе способствует социально-личностной готовности детей к школе.</a:t>
            </a:r>
            <a:endParaRPr lang="ru-RU" sz="2800" b="1" dirty="0"/>
          </a:p>
        </p:txBody>
      </p:sp>
      <p:pic>
        <p:nvPicPr>
          <p:cNvPr id="6146" name="Picture 2" descr="C:\Users\111\Desktop\IMG_20220405_152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45720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10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/>
              <a:t> </a:t>
            </a:r>
            <a:r>
              <a:rPr lang="ru-RU" sz="4000" b="1" dirty="0" smtClean="0"/>
              <a:t>  </a:t>
            </a:r>
            <a:br>
              <a:rPr lang="ru-RU" sz="4000" b="1" dirty="0" smtClean="0"/>
            </a:br>
            <a:r>
              <a:rPr lang="ru-RU" sz="4000" b="1" dirty="0" smtClean="0"/>
              <a:t>               Словесные игры.</a:t>
            </a:r>
            <a:br>
              <a:rPr lang="ru-RU" sz="4000" b="1" dirty="0" smtClean="0"/>
            </a:br>
            <a:r>
              <a:rPr lang="ru-RU" sz="3100" b="1" dirty="0" smtClean="0"/>
              <a:t>В словесной игре дети учатся мыслить о вещах, которые они непосредственно не воспринимают, с которыми в данное время не действуют. Эта игра учит опираться в решении задач на представление о ранее воспринятых предметах. Словесная игра таит в себе большие возможности для развития умственной деятельности детей.</a:t>
            </a:r>
            <a:br>
              <a:rPr lang="ru-RU" sz="3100" b="1" dirty="0" smtClean="0"/>
            </a:br>
            <a:r>
              <a:rPr lang="ru-RU" sz="3100" b="1" dirty="0" smtClean="0"/>
              <a:t>У детей старшего дошкольного возраста, начинает формироваться словесное мышление и его надо развивать. Лучший способ – это словесная игра.</a:t>
            </a:r>
            <a:br>
              <a:rPr lang="ru-RU" sz="3100" b="1" dirty="0" smtClean="0"/>
            </a:br>
            <a:endParaRPr lang="ru-RU" sz="3100" b="1" dirty="0"/>
          </a:p>
        </p:txBody>
      </p:sp>
    </p:spTree>
    <p:extLst>
      <p:ext uri="{BB962C8B-B14F-4D97-AF65-F5344CB8AC3E}">
        <p14:creationId xmlns="" xmlns:p14="http://schemas.microsoft.com/office/powerpoint/2010/main" val="36620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9626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Словесная игра – доступный, полезный, эффективный метод воспитания самостоятельности мышления у детей. При этом необходимо учитывать, что эти игры будут способствовать развитию самостоятельности мышления лишь в том случае, если они будут проводиться в определённой системе с использованием правильной методике, а значит способствовать подготовке ребёнка к обучению в школе. </a:t>
            </a:r>
            <a:endParaRPr lang="ru-RU" sz="2800" b="1" dirty="0"/>
          </a:p>
        </p:txBody>
      </p:sp>
      <p:pic>
        <p:nvPicPr>
          <p:cNvPr id="5122" name="Picture 2" descr="C:\Users\111\Desktop\IMG_20220125_101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810000"/>
            <a:ext cx="36576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4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Подвижные игры.</a:t>
            </a:r>
            <a:endParaRPr lang="ru-RU" sz="4000" b="1" dirty="0"/>
          </a:p>
        </p:txBody>
      </p:sp>
      <p:pic>
        <p:nvPicPr>
          <p:cNvPr id="4098" name="Picture 2" descr="C:\Users\111\Desktop\IMG_20210728_093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600" y="1524000"/>
            <a:ext cx="4495800" cy="5334000"/>
          </a:xfrm>
          <a:prstGeom prst="rect">
            <a:avLst/>
          </a:prstGeom>
          <a:noFill/>
        </p:spPr>
      </p:pic>
      <p:pic>
        <p:nvPicPr>
          <p:cNvPr id="4099" name="Picture 3" descr="C:\Users\111\Desktop\IMG_20210728_095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43434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55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81865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Правильно организованные и систематически проводимые подвижные игры формируют характер, волю, воспитывают патриотические и интернациональные чувства. А именно подвижным народным играм отводится серьёзная роль в подготовке ребёнка к школьному обучению.</a:t>
            </a:r>
            <a:br>
              <a:rPr lang="ru-RU" sz="2800" b="1" dirty="0" smtClean="0"/>
            </a:br>
            <a:r>
              <a:rPr lang="ru-RU" sz="2800" b="1" dirty="0" smtClean="0"/>
              <a:t>Недостаточно научить детей движениям, необходимым для нормальной жизнедеятельности, надо используя подвижные народные игры формировать социальные качества в том числе: самостоятельность, ответственность, содействие.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752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25070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В ходе совместного решения двигательных задач у дошкольников проявляется не только стремление и умение ориентироваться на позицию другого человека, но и важные коммуникативные качества, их движения становятся подлинно выразительными и эмоционально насыщенными.</a:t>
            </a:r>
            <a:br>
              <a:rPr lang="ru-RU" sz="2800" b="1" dirty="0" smtClean="0"/>
            </a:br>
            <a:r>
              <a:rPr lang="ru-RU" sz="2800" b="1" dirty="0" smtClean="0"/>
              <a:t>А это весьма важный факт так необходимый для построения конструктивного учебного сотрудничества с учителями и другими детьми на уроках в школе.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7438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1614603155_23-p-fon-dlya-prezentatsii-s-belim-fonom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4497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Игра – важное средство умственного воспитания ребёнка. В ней умственная активность детей всегда связана с работой воображения, которое проявляется в поиске средств для выполнения задуманного.</a:t>
            </a:r>
            <a:endParaRPr lang="ru-RU" sz="2800" b="1" dirty="0"/>
          </a:p>
        </p:txBody>
      </p:sp>
      <p:pic>
        <p:nvPicPr>
          <p:cNvPr id="1026" name="Picture 2" descr="C:\Users\111\Desktop\IMG_20210723_162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3048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17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18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Таким образом недостаток игровой деятельности отрицательно сказывается на полноценном развитии детей и формировании их готовности к школе.</a:t>
            </a:r>
            <a:endParaRPr lang="ru-RU" sz="2800" b="1" dirty="0"/>
          </a:p>
        </p:txBody>
      </p:sp>
      <p:pic>
        <p:nvPicPr>
          <p:cNvPr id="5122" name="Picture 2" descr="C:\Users\111\Desktop\IMG_20210517_11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6858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22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18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381000" y="304800"/>
            <a:ext cx="9525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5400" b="1" dirty="0" smtClean="0"/>
              <a:t>Спасибо за внимание! 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11\Desktop\1614603155_23-p-fon-dlya-prezentatsii-s-belim-fonom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0019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Через игру:</a:t>
            </a:r>
            <a:br>
              <a:rPr lang="ru-RU" sz="2800" b="1" dirty="0" smtClean="0"/>
            </a:br>
            <a:r>
              <a:rPr lang="ru-RU" sz="2800" b="1" dirty="0" smtClean="0"/>
              <a:t>1.Познаётся окружающий мир.</a:t>
            </a:r>
            <a:br>
              <a:rPr lang="ru-RU" sz="2800" b="1" dirty="0" smtClean="0"/>
            </a:br>
            <a:r>
              <a:rPr lang="ru-RU" sz="2800" b="1" dirty="0" smtClean="0"/>
              <a:t>2.Развиваются их личностные качества.</a:t>
            </a:r>
            <a:br>
              <a:rPr lang="ru-RU" sz="2800" b="1" dirty="0" smtClean="0"/>
            </a:br>
            <a:r>
              <a:rPr lang="ru-RU" sz="2800" b="1" dirty="0" smtClean="0"/>
              <a:t>Что обеспечивает готовность к новой, более сложной ведущей деятельности – учебной.</a:t>
            </a:r>
            <a:endParaRPr lang="ru-RU" sz="2800" b="1" dirty="0"/>
          </a:p>
        </p:txBody>
      </p:sp>
      <p:pic>
        <p:nvPicPr>
          <p:cNvPr id="2050" name="Picture 2" descr="C:\Users\111\Desktop\IMG_20210727_110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3505200" cy="3276600"/>
          </a:xfrm>
          <a:prstGeom prst="rect">
            <a:avLst/>
          </a:prstGeom>
          <a:noFill/>
        </p:spPr>
      </p:pic>
      <p:pic>
        <p:nvPicPr>
          <p:cNvPr id="2051" name="Picture 3" descr="C:\Users\111\Desktop\IMG_20210727_100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24200"/>
            <a:ext cx="32004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72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560263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Стратегия современного дошкольного образования должна быть направлена на полноценное использование разных видов игр в педагогическом процессе детского сада, потому что именно в игре зарождаются и развиваются главные личностные качества дошкольника, обеспечивающие успешность его обучения в школе.</a:t>
            </a:r>
            <a:br>
              <a:rPr lang="ru-RU" sz="3200" b="1" dirty="0" smtClean="0"/>
            </a:br>
            <a:r>
              <a:rPr lang="ru-RU" sz="3200" b="1" dirty="0" smtClean="0"/>
              <a:t>Образовательный процесс в ДОУ должен быть нацелен на развитие личностных качеств каждого ребёнка. В первую очередь таких как: 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40540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1.Самостоятельность ( способность без посторонней помощи пользоваться средствами и способами взаимодействия с миром ) ;</a:t>
            </a:r>
            <a:br>
              <a:rPr lang="ru-RU" sz="2800" b="1" dirty="0" smtClean="0"/>
            </a:br>
            <a:r>
              <a:rPr lang="ru-RU" sz="2800" b="1" dirty="0" smtClean="0"/>
              <a:t>2.Инициативность ( способность ребёнка самому начать какую-то деятельность и вовлекать в неё других людей);</a:t>
            </a:r>
            <a:br>
              <a:rPr lang="ru-RU" sz="2800" b="1" dirty="0" smtClean="0"/>
            </a:br>
            <a:r>
              <a:rPr lang="ru-RU" sz="2800" b="1" dirty="0" smtClean="0"/>
              <a:t>3.Ответственность ( стремление к решению задач деятельности без помощи со стороны других людей, умение поставить цель деятельности, реализовать задуманное и получить результат);</a:t>
            </a:r>
            <a:br>
              <a:rPr lang="ru-RU" sz="2800" b="1" dirty="0" smtClean="0"/>
            </a:br>
            <a:r>
              <a:rPr lang="ru-RU" sz="2800" b="1" dirty="0" smtClean="0"/>
              <a:t>4.Творчество ( наличие у ребёнка мотивов, знаний и умений, благодаря которым им создаётся продукт, отличающийся новизной, оригинальностью, уникальностью);</a:t>
            </a:r>
            <a:br>
              <a:rPr lang="ru-RU" sz="2800" b="1" dirty="0" smtClean="0"/>
            </a:br>
            <a:r>
              <a:rPr lang="ru-RU" sz="2800" b="1" dirty="0" smtClean="0"/>
              <a:t>5.Коммуникабельность ( способность достигать социальной общности при сохранении собственной индивидуальности ).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6056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Условно детские игры можно разделить на две большие группы.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Сюжетно-ролевые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52400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Игры с правилами.</a:t>
            </a:r>
            <a:endParaRPr lang="ru-RU" dirty="0"/>
          </a:p>
        </p:txBody>
      </p:sp>
      <p:pic>
        <p:nvPicPr>
          <p:cNvPr id="1026" name="Picture 2" descr="C:\Users\111\Desktop\IMG_20220405_153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3962400" cy="3505200"/>
          </a:xfrm>
          <a:prstGeom prst="rect">
            <a:avLst/>
          </a:prstGeom>
          <a:noFill/>
        </p:spPr>
      </p:pic>
      <p:pic>
        <p:nvPicPr>
          <p:cNvPr id="3074" name="Picture 2" descr="C:\Users\111\Desktop\IMG_20220405_1533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90801"/>
            <a:ext cx="3886200" cy="3535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30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2117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1.Сюжетно-ролевые игры включают в себя игры на бытовые темы, строительные игры, театрализованные игры, игры-забавы и развлечения.</a:t>
            </a:r>
            <a:br>
              <a:rPr lang="ru-RU" sz="2800" b="1" dirty="0" smtClean="0"/>
            </a:br>
            <a:r>
              <a:rPr lang="ru-RU" sz="2800" b="1" dirty="0" smtClean="0"/>
              <a:t>2.К играм с правилами относятся дидактические игры (игры с предметами и игрушками, словесные дидактические игры, настольно-печатные игры), подвижные игры с элементами спорта и народные подвижные игры.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074" name="Picture 2" descr="C:\Users\111\Desktop\фото старшая группа\IMG_20201118_164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0"/>
            <a:ext cx="3505200" cy="2590800"/>
          </a:xfrm>
          <a:prstGeom prst="rect">
            <a:avLst/>
          </a:prstGeom>
          <a:noFill/>
        </p:spPr>
      </p:pic>
      <p:pic>
        <p:nvPicPr>
          <p:cNvPr id="2051" name="Picture 3" descr="C:\Users\111\Desktop\IMG_20220404_170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572000"/>
            <a:ext cx="3962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82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\Desktop\1614603155_23-p-fon-dlya-prezentatsii-s-belim-fonom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95600" y="-1905000"/>
            <a:ext cx="15240000" cy="1066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0346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Для успешного обучения в школе детям необходим достаточный  опыт участия в этих играх. </a:t>
            </a:r>
            <a:br>
              <a:rPr lang="ru-RU" sz="2800" b="1" dirty="0" smtClean="0"/>
            </a:br>
            <a:r>
              <a:rPr lang="ru-RU" sz="2800" b="1" dirty="0" smtClean="0"/>
              <a:t>Преимуществом любой игры перед другими видами деятельности является то, что в ней ребёнок добровольно подчиняется определённым правилам, именно выполнение правил доставляет ему максимальное удовольствие. Это делает поведение ребёнка осмысленным и осознанным.</a:t>
            </a:r>
            <a:br>
              <a:rPr lang="ru-RU" sz="2800" b="1" dirty="0" smtClean="0"/>
            </a:br>
            <a:r>
              <a:rPr lang="ru-RU" sz="2800" b="1" dirty="0" smtClean="0"/>
              <a:t>Результаты исследований учёных всего мира свидетельствуют о том, что недостаток игры наносит невосполнимый ущерб развитию детей в целом и отрицательно сказываются на их готовности к школе.</a:t>
            </a:r>
            <a:endParaRPr lang="ru-RU" sz="2800" b="1" dirty="0"/>
          </a:p>
        </p:txBody>
      </p:sp>
      <p:pic>
        <p:nvPicPr>
          <p:cNvPr id="3074" name="Picture 2" descr="C:\Users\111\Desktop\IMG_20220404_154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733800"/>
            <a:ext cx="3429000" cy="3429000"/>
          </a:xfrm>
          <a:prstGeom prst="rect">
            <a:avLst/>
          </a:prstGeom>
          <a:noFill/>
        </p:spPr>
      </p:pic>
      <p:pic>
        <p:nvPicPr>
          <p:cNvPr id="3075" name="Picture 3" descr="C:\Users\111\Desktop\IMG_20220404_160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43200" y="3733800"/>
            <a:ext cx="3124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06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623</Words>
  <Application>Microsoft Office PowerPoint</Application>
  <PresentationFormat>Экран (4:3)</PresentationFormat>
  <Paragraphs>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Муниципальное дошкольное образовательное учреждение детский сад №2 «Светлячок»     Игра – как средство подготовки детей к школе.                                                        Воспитатель:                                                                                                   Боярская С.Б </vt:lpstr>
      <vt:lpstr>Невозможно представить дошкольное детство без игры. Здесь формируются все стороны личности ребёнка. Этим объясняются огромные воспитательные возможности игры, которую психологи считают ведущей деятельностью дошкольника.</vt:lpstr>
      <vt:lpstr>Игра – важное средство умственного воспитания ребёнка. В ней умственная активность детей всегда связана с работой воображения, которое проявляется в поиске средств для выполнения задуманного.</vt:lpstr>
      <vt:lpstr>Через игру: 1.Познаётся окружающий мир. 2.Развиваются их личностные качества. Что обеспечивает готовность к новой, более сложной ведущей деятельности – учебной.</vt:lpstr>
      <vt:lpstr>Стратегия современного дошкольного образования должна быть направлена на полноценное использование разных видов игр в педагогическом процессе детского сада, потому что именно в игре зарождаются и развиваются главные личностные качества дошкольника, обеспечивающие успешность его обучения в школе. Образовательный процесс в ДОУ должен быть нацелен на развитие личностных качеств каждого ребёнка. В первую очередь таких как: </vt:lpstr>
      <vt:lpstr>1.Самостоятельность ( способность без посторонней помощи пользоваться средствами и способами взаимодействия с миром ) ; 2.Инициативность ( способность ребёнка самому начать какую-то деятельность и вовлекать в неё других людей); 3.Ответственность ( стремление к решению задач деятельности без помощи со стороны других людей, умение поставить цель деятельности, реализовать задуманное и получить результат); 4.Творчество ( наличие у ребёнка мотивов, знаний и умений, благодаря которым им создаётся продукт, отличающийся новизной, оригинальностью, уникальностью); 5.Коммуникабельность ( способность достигать социальной общности при сохранении собственной индивидуальности ).</vt:lpstr>
      <vt:lpstr>Условно детские игры можно разделить на две большие группы.</vt:lpstr>
      <vt:lpstr>1.Сюжетно-ролевые игры включают в себя игры на бытовые темы, строительные игры, театрализованные игры, игры-забавы и развлечения. 2.К играм с правилами относятся дидактические игры (игры с предметами и игрушками, словесные дидактические игры, настольно-печатные игры), подвижные игры с элементами спорта и народные подвижные игры.  </vt:lpstr>
      <vt:lpstr>Для успешного обучения в школе детям необходим достаточный  опыт участия в этих играх.  Преимуществом любой игры перед другими видами деятельности является то, что в ней ребёнок добровольно подчиняется определённым правилам, именно выполнение правил доставляет ему максимальное удовольствие. Это делает поведение ребёнка осмысленным и осознанным. Результаты исследований учёных всего мира свидетельствуют о том, что недостаток игры наносит невосполнимый ущерб развитию детей в целом и отрицательно сказываются на их готовности к школе.</vt:lpstr>
      <vt:lpstr>Сюжетно-ролевые игры.</vt:lpstr>
      <vt:lpstr>Развивающее значение сюжетно-ролевой игры многообразно. 1.Ребёнок познаёт окружающий мир. 2.Развиваются мышление, чувства, воля. 3.Формируются взаимоотношения со сверстниками. 4.Происходит становление самооценки и самосознания. 5.Создаются благоприятные условия для развития  речи, коммуникативных навыков. </vt:lpstr>
      <vt:lpstr>В процессе игры дети берут на себя различные роли, как бы замещают людей, находящихся между собой в определённых социальных взаимоотношениях, и их действия. Они постигают суть отношений между людьми. В игре у детей складывается символическая функция сознания, состоящая в использовании вместо реальных предметов их заместителей. Кубик – вместо мыла. Стул – вместо автомобиля и. т. д. А это начало пути, ведущего к усвоению и использованию всего богатства человеческой культуры, передающейся из поколения в поколение ввиде устной и письменной речи, математических символов и. т. д.  </vt:lpstr>
      <vt:lpstr>Благодаря игре, ребёнок учиться ориентироваться в социальных отношениях, а это значит, что, став взрослым,  он сможет избежать многих неприятностей. При этом возникающие в игре реальные отношения детей друг с другом имеют огромное значение для формирования способности к взаимодействию, так как являются практикой их коллективных действий. Поэтому учёные установили, что сюжетно-ролевая игра имеет самое непосредственное отношение в подготовке ребёнка к школе.</vt:lpstr>
      <vt:lpstr>Театрализованные игры.</vt:lpstr>
      <vt:lpstr>Театрализованная игра является эффективным средством социализации дошкольника в процессе осмысления им нравственного подтекста литературного или фольклорного произведения и участия в игре, которая имеет коллективный характер, что и создаёт благоприятные условия для развития чувства партнёрства и освоение способов позитивного воздействия.</vt:lpstr>
      <vt:lpstr>Велико значение театрализованной игры и для речевого развития(совершенствование диалогов, монологов, выразительности речи).</vt:lpstr>
      <vt:lpstr>Театрализованные игры можно разделить на две основные группы.</vt:lpstr>
      <vt:lpstr>1.В играх-драматизациях ребёнок, исполняя роль в качестве «артиста» самостоятельно создаёт образ с помощью средств вербальной и невербальной выразительности. Виды драматизации являются игры- имитации(образы людей, животных, литературных персонажей, постановка спектаклей, игры- импровизации с разыгрыванием сюжета без предварительной подготовки).</vt:lpstr>
      <vt:lpstr>2. В режиссёрских играх артистами являются игрушки или их заместители, а ребёнок организует деятельность, управляет игрушками, озвучивает героев и комментирует сюжет(виды режиссёрских игр определяются в соответствии с разнообразием театров используемых в детском саду: настольный, плоскостной, бибабо, пальчиковый).</vt:lpstr>
      <vt:lpstr>Игры с правилами.</vt:lpstr>
      <vt:lpstr>Игра с правилами, так же как и учебная деятельность, обязательно даёт результат, развивает самоконтроль, самооценку. Игры с правилами имеют учебную задачу, которую нужно решить. В процессе этих игр ребёнок:       1.Уточняет знания об окружающем мире.       2.Учиться применять их в разных ситуациях.       3.Усваивает систему этических правил.       4.Игра организует ребёнка, ограничивает его           спонтанную, импульсивную активность. Осознавая правила игры, дети начинают подчинять им свои действия.</vt:lpstr>
      <vt:lpstr>Дидактические игры .</vt:lpstr>
      <vt:lpstr>Дидактические игры относятся к играм с правилами. Они способствуют. 1.Формированию у детей представления о предметном мире. 2.Развивают самоконтроль, самооценку. 3.Уточняют знания об окружающем мире. 4.Совершенствуется речь. </vt:lpstr>
      <vt:lpstr>Систематическое использование дидактических игр в педагогическом процессе способствует социально-личностной готовности детей к школе.</vt:lpstr>
      <vt:lpstr>                   Словесные игры. В словесной игре дети учатся мыслить о вещах, которые они непосредственно не воспринимают, с которыми в данное время не действуют. Эта игра учит опираться в решении задач на представление о ранее воспринятых предметах. Словесная игра таит в себе большие возможности для развития умственной деятельности детей. У детей старшего дошкольного возраста, начинает формироваться словесное мышление и его надо развивать. Лучший способ – это словесная игра. </vt:lpstr>
      <vt:lpstr>Словесная игра – доступный, полезный, эффективный метод воспитания самостоятельности мышления у детей. При этом необходимо учитывать, что эти игры будут способствовать развитию самостоятельности мышления лишь в том случае, если они будут проводиться в определённой системе с использованием правильной методике, а значит способствовать подготовке ребёнка к обучению в школе. </vt:lpstr>
      <vt:lpstr>Подвижные игры.</vt:lpstr>
      <vt:lpstr>Правильно организованные и систематически проводимые подвижные игры формируют характер, волю, воспитывают патриотические и интернациональные чувства. А именно подвижным народным играм отводится серьёзная роль в подготовке ребёнка к школьному обучению. Недостаточно научить детей движениям, необходимым для нормальной жизнедеятельности, надо используя подвижные народные игры формировать социальные качества в том числе: самостоятельность, ответственность, содействие. </vt:lpstr>
      <vt:lpstr>В ходе совместного решения двигательных задач у дошкольников проявляется не только стремление и умение ориентироваться на позицию другого человека, но и важные коммуникативные качества, их движения становятся подлинно выразительными и эмоционально насыщенными. А это весьма важный факт так необходимый для построения конструктивного учебного сотрудничества с учителями и другими детьми на уроках в школе.</vt:lpstr>
      <vt:lpstr>Таким образом недостаток игровой деятельности отрицательно сказывается на полноценном развитии детей и формировании их готовности к школе.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как средство подготовки детей к школе.</dc:title>
  <dc:creator>Пользователь</dc:creator>
  <cp:lastModifiedBy>111</cp:lastModifiedBy>
  <cp:revision>74</cp:revision>
  <dcterms:created xsi:type="dcterms:W3CDTF">2011-09-07T14:18:54Z</dcterms:created>
  <dcterms:modified xsi:type="dcterms:W3CDTF">2022-04-05T21:32:35Z</dcterms:modified>
</cp:coreProperties>
</file>