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4" r:id="rId6"/>
    <p:sldId id="275" r:id="rId7"/>
    <p:sldId id="276" r:id="rId8"/>
    <p:sldId id="277" r:id="rId9"/>
    <p:sldId id="278" r:id="rId10"/>
    <p:sldId id="261" r:id="rId11"/>
    <p:sldId id="270" r:id="rId12"/>
    <p:sldId id="271" r:id="rId13"/>
    <p:sldId id="272" r:id="rId14"/>
    <p:sldId id="273" r:id="rId15"/>
    <p:sldId id="269" r:id="rId16"/>
    <p:sldId id="262" r:id="rId17"/>
    <p:sldId id="279" r:id="rId18"/>
    <p:sldId id="280" r:id="rId19"/>
    <p:sldId id="281" r:id="rId20"/>
    <p:sldId id="282" r:id="rId21"/>
    <p:sldId id="263" r:id="rId22"/>
    <p:sldId id="283" r:id="rId23"/>
    <p:sldId id="284" r:id="rId24"/>
    <p:sldId id="286" r:id="rId25"/>
    <p:sldId id="287" r:id="rId26"/>
    <p:sldId id="288" r:id="rId27"/>
    <p:sldId id="294" r:id="rId28"/>
    <p:sldId id="285" r:id="rId29"/>
    <p:sldId id="264" r:id="rId30"/>
    <p:sldId id="265" r:id="rId31"/>
    <p:sldId id="290" r:id="rId32"/>
    <p:sldId id="266" r:id="rId33"/>
    <p:sldId id="291" r:id="rId34"/>
    <p:sldId id="293" r:id="rId35"/>
    <p:sldId id="268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603" autoAdjust="0"/>
    <p:restoredTop sz="94662" autoAdjust="0"/>
  </p:normalViewPr>
  <p:slideViewPr>
    <p:cSldViewPr>
      <p:cViewPr varScale="1">
        <p:scale>
          <a:sx n="74" d="100"/>
          <a:sy n="74" d="100"/>
        </p:scale>
        <p:origin x="-17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" y="13183"/>
            <a:ext cx="914051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205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26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112933"/>
            <a:ext cx="9396536" cy="695066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55776" y="1787703"/>
            <a:ext cx="4824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libri" pitchFamily="34" charset="0"/>
              </a:rPr>
              <a:t>         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Дорогие ребята, помогите нам! </a:t>
            </a:r>
          </a:p>
          <a:p>
            <a:r>
              <a:rPr lang="ru-RU" dirty="0" smtClean="0">
                <a:latin typeface="Calibri" pitchFamily="34" charset="0"/>
              </a:rPr>
              <a:t>Злые волшебники заколдовали наш город:      И все, что есть у нас: Дома, и поля, и леса, и речки и солнышко. Помогите расколдовать нам наш город!</a:t>
            </a:r>
            <a:endParaRPr lang="ru-RU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91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1114425"/>
            <a:ext cx="619125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59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nimals-wolves-838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228" y="116632"/>
            <a:ext cx="8784976" cy="6552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1200-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0230"/>
            <a:ext cx="8928992" cy="6499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96a0c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080" y="188640"/>
            <a:ext cx="8928992" cy="6480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zayats-morda-ushi-lap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88640"/>
            <a:ext cx="8892480" cy="6480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edved_sneg_progulka_zver_66355_1280x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4283"/>
            <a:ext cx="8784976" cy="6669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6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17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00" y="116632"/>
            <a:ext cx="8856984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64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6762"/>
            <a:ext cx="8784976" cy="6584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mayliki_kartinki_emocii_34_08181447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59632" y="1700808"/>
            <a:ext cx="4221088" cy="4221088"/>
          </a:xfrm>
          <a:prstGeom prst="rect">
            <a:avLst/>
          </a:prstGeom>
        </p:spPr>
      </p:pic>
      <p:sp>
        <p:nvSpPr>
          <p:cNvPr id="4" name="Капля 3"/>
          <p:cNvSpPr/>
          <p:nvPr/>
        </p:nvSpPr>
        <p:spPr>
          <a:xfrm rot="11476994">
            <a:off x="5878066" y="574505"/>
            <a:ext cx="1935161" cy="1764722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4322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2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42" y="188640"/>
            <a:ext cx="876714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2844"/>
            <a:ext cx="8784976" cy="6651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80" y="129175"/>
            <a:ext cx="8733400" cy="6621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5656" y="1700808"/>
            <a:ext cx="4320480" cy="4181000"/>
          </a:xfrm>
          <a:prstGeom prst="rect">
            <a:avLst/>
          </a:prstGeom>
        </p:spPr>
      </p:pic>
      <p:sp>
        <p:nvSpPr>
          <p:cNvPr id="3" name="Капля 2"/>
          <p:cNvSpPr/>
          <p:nvPr/>
        </p:nvSpPr>
        <p:spPr>
          <a:xfrm rot="10800000">
            <a:off x="5940152" y="260648"/>
            <a:ext cx="1976610" cy="1735025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 rot="13000114">
            <a:off x="6919041" y="2612939"/>
            <a:ext cx="1935161" cy="1764722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588" y="0"/>
            <a:ext cx="4890412" cy="3835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5498306_stock-photo-farmer-man-harvesting-oranges-in-an-orange-tr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00400"/>
            <a:ext cx="5486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9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5616" y="2060848"/>
            <a:ext cx="4320480" cy="4181000"/>
          </a:xfrm>
          <a:prstGeom prst="rect">
            <a:avLst/>
          </a:prstGeom>
        </p:spPr>
      </p:pic>
      <p:sp>
        <p:nvSpPr>
          <p:cNvPr id="4" name="Капля 3"/>
          <p:cNvSpPr/>
          <p:nvPr/>
        </p:nvSpPr>
        <p:spPr>
          <a:xfrm rot="10800000">
            <a:off x="5364088" y="404664"/>
            <a:ext cx="1976610" cy="1735025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rot="14104308">
            <a:off x="6316773" y="4653173"/>
            <a:ext cx="1767037" cy="166434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 rot="12199948">
            <a:off x="6490955" y="2237322"/>
            <a:ext cx="1976610" cy="1735025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32656"/>
            <a:ext cx="8928992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4228a18b839eeb8e35497048b913d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6871" y="620688"/>
            <a:ext cx="5328592" cy="5188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an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81000"/>
            <a:ext cx="8820472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lant-fruit-flower-orange-food-produce-vegetable-healthy-tangerine-mandarin-clementine-citrus-flowering-plant-mandarin-orange-land-plant-tangelo-9112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8784976" cy="590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c.lbrd.ru/fileentry/get/597/c5/45/08f10498f5aed729ded943ce959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568952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1680" y="2204864"/>
            <a:ext cx="3948429" cy="3820960"/>
          </a:xfrm>
          <a:prstGeom prst="rect">
            <a:avLst/>
          </a:prstGeom>
        </p:spPr>
      </p:pic>
      <p:sp>
        <p:nvSpPr>
          <p:cNvPr id="3" name="Капля 2"/>
          <p:cNvSpPr/>
          <p:nvPr/>
        </p:nvSpPr>
        <p:spPr>
          <a:xfrm rot="14104308">
            <a:off x="6341350" y="4895357"/>
            <a:ext cx="1501859" cy="1410389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 rot="8669646">
            <a:off x="4168355" y="290608"/>
            <a:ext cx="1387090" cy="120673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rot="13608138">
            <a:off x="6700117" y="3018458"/>
            <a:ext cx="1767037" cy="166434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 rot="11425585">
            <a:off x="6076164" y="910856"/>
            <a:ext cx="1767037" cy="166434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67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6877">
            <a:off x="69624" y="122514"/>
            <a:ext cx="2952328" cy="1761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7819">
            <a:off x="89899" y="4368659"/>
            <a:ext cx="3096344" cy="172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3627">
            <a:off x="5006269" y="3775580"/>
            <a:ext cx="3960440" cy="1301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2875">
            <a:off x="5238539" y="189087"/>
            <a:ext cx="3743697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23" y="5116041"/>
            <a:ext cx="3685481" cy="1741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39949"/>
            <a:ext cx="2730786" cy="1580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3318">
            <a:off x="680313" y="1825422"/>
            <a:ext cx="4489930" cy="2172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486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1680" y="2204864"/>
            <a:ext cx="3948429" cy="3820960"/>
          </a:xfrm>
          <a:prstGeom prst="rect">
            <a:avLst/>
          </a:prstGeom>
        </p:spPr>
      </p:pic>
      <p:sp>
        <p:nvSpPr>
          <p:cNvPr id="3" name="Капля 2"/>
          <p:cNvSpPr/>
          <p:nvPr/>
        </p:nvSpPr>
        <p:spPr>
          <a:xfrm rot="15110860">
            <a:off x="6165278" y="5219549"/>
            <a:ext cx="1501859" cy="1410389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 rot="8669646">
            <a:off x="3641341" y="119209"/>
            <a:ext cx="1387090" cy="120673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rot="13608138">
            <a:off x="6700117" y="3018458"/>
            <a:ext cx="1767037" cy="166434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 rot="11425585">
            <a:off x="6076164" y="910856"/>
            <a:ext cx="1767037" cy="166434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 rot="6591502">
            <a:off x="1030832" y="424130"/>
            <a:ext cx="1373795" cy="1243549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244827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445" y="692696"/>
            <a:ext cx="302433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39"/>
            <a:ext cx="2753954" cy="328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3058"/>
            <a:ext cx="2825962" cy="2737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727" y="4221088"/>
            <a:ext cx="2820054" cy="249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66238"/>
            <a:ext cx="2774941" cy="2813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56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2413914"/>
            <a:ext cx="3732405" cy="3611910"/>
          </a:xfrm>
          <a:prstGeom prst="rect">
            <a:avLst/>
          </a:prstGeom>
        </p:spPr>
      </p:pic>
      <p:sp>
        <p:nvSpPr>
          <p:cNvPr id="3" name="Капля 2"/>
          <p:cNvSpPr/>
          <p:nvPr/>
        </p:nvSpPr>
        <p:spPr>
          <a:xfrm rot="14621850">
            <a:off x="7162263" y="4861596"/>
            <a:ext cx="1501859" cy="1410389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 rot="8090666">
            <a:off x="4363287" y="313858"/>
            <a:ext cx="1387090" cy="1206736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rot="13218286">
            <a:off x="7405527" y="2869319"/>
            <a:ext cx="1449611" cy="1419831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 rot="11090980">
            <a:off x="6496676" y="826999"/>
            <a:ext cx="1623256" cy="1523741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 rot="5560237">
            <a:off x="1895913" y="970228"/>
            <a:ext cx="1251043" cy="1159468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3508858">
            <a:off x="284401" y="2714485"/>
            <a:ext cx="1547223" cy="1533393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786" y="0"/>
            <a:ext cx="947378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Капля 2"/>
          <p:cNvSpPr/>
          <p:nvPr/>
        </p:nvSpPr>
        <p:spPr>
          <a:xfrm rot="15031227">
            <a:off x="6752537" y="3810929"/>
            <a:ext cx="1501859" cy="1410389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 rot="16530454">
            <a:off x="5588804" y="5245450"/>
            <a:ext cx="1103071" cy="1019290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rot="12544507">
            <a:off x="6814463" y="1646365"/>
            <a:ext cx="1449611" cy="1419831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 rot="10317392">
            <a:off x="5492096" y="142222"/>
            <a:ext cx="1040128" cy="1368837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 rot="5947741">
            <a:off x="2457874" y="129844"/>
            <a:ext cx="1251043" cy="1159468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3114782">
            <a:off x="500771" y="1814206"/>
            <a:ext cx="1501108" cy="1364091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>
            <a:off x="899592" y="4365104"/>
            <a:ext cx="1449611" cy="1419831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depositphotos_38873187-stock-illustration-vector-yellow-smile-girl-face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99792" y="1731016"/>
            <a:ext cx="3312368" cy="3325370"/>
          </a:xfrm>
          <a:prstGeom prst="rect">
            <a:avLst/>
          </a:prstGeom>
        </p:spPr>
      </p:pic>
      <p:sp>
        <p:nvSpPr>
          <p:cNvPr id="11" name="Капля 10"/>
          <p:cNvSpPr/>
          <p:nvPr/>
        </p:nvSpPr>
        <p:spPr>
          <a:xfrm rot="19958574">
            <a:off x="2944316" y="5642259"/>
            <a:ext cx="1103071" cy="1019290"/>
          </a:xfrm>
          <a:prstGeom prst="teardrop">
            <a:avLst>
              <a:gd name="adj" fmla="val 1505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2086">
            <a:off x="6796870" y="-34355"/>
            <a:ext cx="2179957" cy="209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8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</TotalTime>
  <Words>40</Words>
  <Application>Microsoft Office PowerPoint</Application>
  <PresentationFormat>Экран (4:3)</PresentationFormat>
  <Paragraphs>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57</cp:revision>
  <dcterms:created xsi:type="dcterms:W3CDTF">2019-02-19T10:22:38Z</dcterms:created>
  <dcterms:modified xsi:type="dcterms:W3CDTF">2019-02-26T18:33:06Z</dcterms:modified>
</cp:coreProperties>
</file>