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6F3C9-F1D9-4A88-BD0B-FE42C605749A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AF12D9-68C0-4305-AFF9-FBC68C27A7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«Использование технологий «утренний и вечерний круг» для успешной социализации детей дошкольного возраста»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500570"/>
            <a:ext cx="4897352" cy="12858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Воспитатель: Боярская  Светлана      Борисовна      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2 «Светлячок»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по теме периода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Практикуются такие виды игровой деятельности, которые заставляют детей смеяться, при этом воспитатель учитывает: изучаемые в настоящий момент темы по программе.</a:t>
            </a:r>
            <a:endParaRPr lang="ru-RU" sz="2400" dirty="0"/>
          </a:p>
        </p:txBody>
      </p:sp>
      <p:pic>
        <p:nvPicPr>
          <p:cNvPr id="4" name="Picture 2" descr="C:\Users\111\Desktop\IMG_20220405_153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86123"/>
            <a:ext cx="3529042" cy="314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или календарь дел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257808" cy="438912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Совместное планирование деятельности на текущий день.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Выбор карточек, обозначающих действия: игры, загадки, чтение сказок,  выбор карточки изображающей занятие и работы в центрах активности.</a:t>
            </a:r>
            <a:endParaRPr lang="ru-RU" sz="2400" dirty="0"/>
          </a:p>
        </p:txBody>
      </p:sp>
      <p:pic>
        <p:nvPicPr>
          <p:cNvPr id="5" name="Picture 2" descr="C:\Users\111\Desktop\IMG_20220405_152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428868"/>
            <a:ext cx="3071834" cy="345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935163"/>
            <a:ext cx="7872442" cy="438943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Так утренний круг позволяет спокойно и организованно переключиться на непосредственно образовательную деятельность.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Если в традиции дошкольного учреждения входит утренний сбор, он становится любимым «ритуалом» и для детей и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357188"/>
            <a:ext cx="7658128" cy="59674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«Вечерний круг»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 в форме рефлексии — обсуждения с детьми наиболее важных моментов прошедшего дня. Вечерний круг помогает детям научиться осознавать и анализировать свои поступки и поступки сверстников. Дети учатся справедливости, взаимному уважению, умению слушать и понимать друг друга. Вспомнить с детьми прошедший день, все самое хорошее и интересное, чтобы у детей формировалось положительное отношение друг к другу и к детскому саду в целом. Обсуждение проблем. Обсудить проблемные ситуации, если в течение дня таковые возникали, подвести детей к самостоятельному разрешению и урегулированию проблемы, организовать обсуждение планов реализации совместных дел (проектов, мероприятий, событий и пр.).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Рекомендовано организовать во второй половине дня. Обсуждение в младшем дошкольном возрасте занимает от 5 до 20 минут, в старшем дошкольном возрасте от 10 до 20 минут.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142875"/>
            <a:ext cx="7586690" cy="618172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«Вечернего круга»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детей осознавать и анализировать свои поступки и поступки сверстников.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Рефлексия.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(Вспомнить с детьми прошедший день).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Обсуждение проблем.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(Обсудить проблемные ситуации, если они возникли в течении дня, подвести к самостоятельному решению).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Развивающий диалог.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(Предложить тему в соответствии с программой).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Детское сообщество.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(Дружить, быть внимательными, создавать положительный настрой).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Навыки общения.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(Учить детей культуре диалога).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714375"/>
            <a:ext cx="7658128" cy="561022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проведения «Вечернего круга»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требуют обстоятельства, например, в группе произошел конфликт, то «вечерний круг» проводится еще раз, сразу после происшествия. Для плодотворного обсуждения создается благоприятный психологический настрой. Включается спокойная легкая музыка: желательно одна и та же мелодия на определенный период времени. Дети по кругу передают друг другу какой-нибудь предмет, (мячик, колокольчик, ракушку, камешек) во время ответов на вопрос. Желательно, чтобы круг, образованный детьми, находился всегда в одном и том же месте, так как дети через 2-3 месяца привыкают обсуждать свои проблемы в кругу и сами без присутствия воспитателя.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\Desktop\IMG_20220413_085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92935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714375"/>
            <a:ext cx="7729566" cy="56102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Вопросы, задаваемые во время «Ежедневного круга», можно распределить на несколько тем.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Например: «Чем мы сегодня будем заниматься?», «Что интересного произошло у нас в группе вчера?», «Что делать, если хочется подраться?», «Почему не удается соблюдать правила?», «Как вы думаете, кого можно назвать добрым?» и многие другие на усмотрение воспитателя. Вопросы по «Ситуации месяца».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Проводятся различные рефлексивные игры на разные темы.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конце нашего круга, ребята рассказывают о своих планах и желаниях на следующий день и обнимают друг друга.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IMG_20220413_083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585791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1935163"/>
            <a:ext cx="7443814" cy="438943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Инновационная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технология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утренний и вечерний круг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позволяет на должном уровне преодолевать назревшие трудности у детей с заниженной самооценкой, робостью, застенчивостью в контактах со сверстниками и малознакомыми людьми.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704850"/>
            <a:ext cx="772956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у педагогов представления о проведении «утреннего» и «вечернего» круга детей дошкольного возраста.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1935163"/>
            <a:ext cx="7801004" cy="4389437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Познакомить с методикой организации и проведения утреннего и вечернего круга.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Познакомить с принципами и методами взаимодействия воспитателя с детьми в течение дня.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Дать возможность применить полученные знания на практике.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8e589775b69638d76e0d1a7a90a7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357188"/>
            <a:ext cx="7000924" cy="60991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«Утренний круг»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начало дня, когда дети собираются все вместе для того, чтобы порадоваться предстоящему дню, поделиться впечатлениями, узнать новости, обсудить совместные планы, договориться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Именно на «утреннем круге» зарождается и обсуждается новое приключение (образовательное событие), дети договариваются о совместных правилах группы (нормотворчество), обсуждаются «мировые» и «научные» проблемы (развивающий диалог).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Рекомендовано организовать перед завтраком со всеми детьми, присутствующими в группе. Обсуждение в младшем дошкольном возрасте занимает от 5 до 20 минут, в старшем дошкольном возрасте от 10 до 20 минут.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357188"/>
            <a:ext cx="6667528" cy="60991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«Утреннего круга»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положительный эмоциональный настрой и вселить в ребёнка уверенность, что среди сверстников ему будет хорошо, а день обещает быть интересным и насыщенным.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Создание эмоционального настроя на весь день.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2.Установление комфортного социально-психологического климата в детском коллективе через свободное общение со сверстниками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(учить объяснять словами свое эмоциональное состояние).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Социально-коммуникативное развитие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общения и взаимодействия ребёнка со взрослыми и сверстниками)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речевого развития детей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(обогащение активного словаря).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1935163"/>
            <a:ext cx="7300938" cy="4389437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«Утреннего круга»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Приветствие или «Минутка вхождения в день».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«Новости дня»: обмен информацией.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Дыхательная или пальчиковая гимнастика.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Игра по теме периода.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Планирование или календарь дел.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0"/>
            <a:ext cx="7658128" cy="6324600"/>
          </a:xfrm>
        </p:spPr>
        <p:txBody>
          <a:bodyPr/>
          <a:lstStyle/>
          <a:p>
            <a:pPr algn="ctr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проведения «Утреннего круга»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Это ежедневный ритуал, который нравится детям, каждый воспитатель организует его по-своему.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Дети самостоятельно могут выбрать способ, призывающий их к началу занятия: это могут быть звуковые сигналы (звонок, хлопок, звучание музыкального инструмента, мелодия, стихотворение, начатое взрослым, и т. д.)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Игра-приветствие, как правило, проходит в кругу (сидя или стоя).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Приветствие или «Минутка вхождения в день»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Ребята, я предлагаю вам  встать в круг, взять друг друга за руки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поприветствовать друг друга доброй, открытой улыбкой. Ведь именно улыбка способствует позитивному настроению, развитию уверенности в себе, эмоциональной раскованности.</a:t>
            </a:r>
          </a:p>
          <a:p>
            <a:endParaRPr lang="ru-RU" dirty="0"/>
          </a:p>
        </p:txBody>
      </p:sp>
      <p:pic>
        <p:nvPicPr>
          <p:cNvPr id="1026" name="Picture 2" descr="C:\Users\111\Desktop\IMG_20220413_083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00438"/>
            <a:ext cx="37147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«Новости дня»: обмен информацией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Игра: «Расскажи нам о себе»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(Каждый по очереди рассказывает: фамилия, имя, сколько лет, где и с кем живет, имя друга).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111\Desktop\IMG_20220413_085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14686"/>
            <a:ext cx="435771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Дыхательная или пальчиковая гимнастика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643314"/>
            <a:ext cx="4000528" cy="2928945"/>
          </a:xfrm>
          <a:prstGeom prst="rect">
            <a:avLst/>
          </a:prstGeom>
        </p:spPr>
      </p:pic>
      <p:pic>
        <p:nvPicPr>
          <p:cNvPr id="3074" name="Picture 2" descr="C:\Users\111\Desktop\IMG_20220413_0837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2643182"/>
            <a:ext cx="357189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</TotalTime>
  <Words>954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«Использование технологий «утренний и вечерний круг» для успешной социализации детей дошкольного возраста» </vt:lpstr>
      <vt:lpstr>Цель: сформировать у педагогов представления о проведении «утреннего» и «вечернего» круга детей дошкольного возраста.</vt:lpstr>
      <vt:lpstr>Слайд 3</vt:lpstr>
      <vt:lpstr>Слайд 4</vt:lpstr>
      <vt:lpstr>Слайд 5</vt:lpstr>
      <vt:lpstr>Слайд 6</vt:lpstr>
      <vt:lpstr>Приветствие или «Минутка вхождения в день» </vt:lpstr>
      <vt:lpstr>«Новости дня»: обмен информацией</vt:lpstr>
      <vt:lpstr>Дыхательная или пальчиковая гимнастика</vt:lpstr>
      <vt:lpstr>Игра по теме периода</vt:lpstr>
      <vt:lpstr>Планирование или календарь дел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«Использование технологий «утренний и вечерний круг» для успешной социализации детей дошкольного возраста»</dc:title>
  <dc:creator>иван</dc:creator>
  <cp:lastModifiedBy>111</cp:lastModifiedBy>
  <cp:revision>15</cp:revision>
  <dcterms:created xsi:type="dcterms:W3CDTF">2021-02-25T13:50:37Z</dcterms:created>
  <dcterms:modified xsi:type="dcterms:W3CDTF">2022-04-20T21:01:48Z</dcterms:modified>
</cp:coreProperties>
</file>