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2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78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055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1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695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577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985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91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4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76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6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58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74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0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0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7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6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7994848" cy="129614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00B0F0"/>
                </a:solidFill>
              </a:rPr>
              <a:t>Муниципальное дошкольное образовательное учреждение </a:t>
            </a:r>
            <a:br>
              <a:rPr lang="ru-RU" sz="1400" dirty="0">
                <a:solidFill>
                  <a:srgbClr val="00B0F0"/>
                </a:solidFill>
              </a:rPr>
            </a:br>
            <a:r>
              <a:rPr lang="ru-RU" sz="1400" dirty="0" smtClean="0">
                <a:solidFill>
                  <a:srgbClr val="00B0F0"/>
                </a:solidFill>
              </a:rPr>
              <a:t>МДОУ </a:t>
            </a:r>
            <a:r>
              <a:rPr lang="ru-RU" sz="1400" dirty="0" smtClean="0">
                <a:solidFill>
                  <a:srgbClr val="00B0F0"/>
                </a:solidFill>
              </a:rPr>
              <a:t>Д/с№2 «Светлячок»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4941168"/>
            <a:ext cx="3458344" cy="172819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Выполнила воспитатель подготовительной группы  :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Сачек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Мария Алексеевна.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30" y="1556792"/>
            <a:ext cx="7562800" cy="36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Дети имеют право на защиту от жестокого обращения.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7"/>
            <a:ext cx="3096344" cy="3444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7"/>
            <a:ext cx="3168352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576064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Право </a:t>
            </a:r>
            <a:r>
              <a:rPr lang="ru-RU" dirty="0"/>
              <a:t>на бесплатную медицинскую помощь.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3" y="1844824"/>
            <a:ext cx="3168351" cy="3384376"/>
          </a:xfrm>
        </p:spPr>
        <p:txBody>
          <a:bodyPr/>
          <a:lstStyle/>
          <a:p>
            <a:r>
              <a:rPr lang="ru-RU" dirty="0"/>
              <a:t>Добрый доктор Айболит</a:t>
            </a:r>
          </a:p>
          <a:p>
            <a:r>
              <a:rPr lang="ru-RU" dirty="0"/>
              <a:t>Он под деревом сидит</a:t>
            </a:r>
          </a:p>
          <a:p>
            <a:r>
              <a:rPr lang="ru-RU" dirty="0"/>
              <a:t>Приходи скорей лечиться</a:t>
            </a:r>
          </a:p>
          <a:p>
            <a:r>
              <a:rPr lang="ru-RU" dirty="0"/>
              <a:t>И корова и волчица</a:t>
            </a:r>
          </a:p>
          <a:p>
            <a:r>
              <a:rPr lang="ru-RU" dirty="0"/>
              <a:t>И жучок, и червячок</a:t>
            </a:r>
          </a:p>
          <a:p>
            <a:r>
              <a:rPr lang="ru-RU" dirty="0"/>
              <a:t>И медведица!</a:t>
            </a:r>
          </a:p>
          <a:p>
            <a:r>
              <a:rPr lang="ru-RU" dirty="0"/>
              <a:t>Всех излечит, исцелит</a:t>
            </a:r>
          </a:p>
          <a:p>
            <a:r>
              <a:rPr lang="ru-RU" dirty="0"/>
              <a:t>Добрый доктор Айболит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460851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3068960"/>
            <a:ext cx="2952328" cy="3096344"/>
          </a:xfrm>
        </p:spPr>
        <p:txBody>
          <a:bodyPr>
            <a:normAutofit fontScale="92500"/>
          </a:bodyPr>
          <a:lstStyle/>
          <a:p>
            <a:r>
              <a:rPr lang="ru-RU" dirty="0"/>
              <a:t>Пусть дети живут, смеются звонко</a:t>
            </a:r>
          </a:p>
          <a:p>
            <a:r>
              <a:rPr lang="ru-RU" dirty="0"/>
              <a:t>Подрастают с каждым днем</a:t>
            </a:r>
          </a:p>
          <a:p>
            <a:r>
              <a:rPr lang="ru-RU" dirty="0"/>
              <a:t>Пусть у каждого ребенка</a:t>
            </a:r>
          </a:p>
          <a:p>
            <a:r>
              <a:rPr lang="ru-RU" dirty="0"/>
              <a:t>Будет светлый, теплый дом.</a:t>
            </a:r>
          </a:p>
          <a:p>
            <a:r>
              <a:rPr lang="ru-RU" dirty="0"/>
              <a:t>Пусть всегда будет солнце!</a:t>
            </a:r>
          </a:p>
          <a:p>
            <a:r>
              <a:rPr lang="ru-RU" dirty="0"/>
              <a:t>Пусть всегда будет небо!</a:t>
            </a:r>
          </a:p>
          <a:p>
            <a:r>
              <a:rPr lang="ru-RU" dirty="0"/>
              <a:t>Пусть всегда будет мама!  Пусть всегда будет мама!</a:t>
            </a:r>
          </a:p>
          <a:p>
            <a:r>
              <a:rPr lang="ru-RU" dirty="0"/>
              <a:t>Пусть всегда буду Я!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3423989" cy="216024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72" y="692696"/>
            <a:ext cx="4165316" cy="2160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71" y="2852936"/>
            <a:ext cx="413685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692696"/>
            <a:ext cx="3632202" cy="3402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1196752"/>
            <a:ext cx="2880320" cy="446449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Лишь появится ребёнок</a:t>
            </a:r>
          </a:p>
          <a:p>
            <a:r>
              <a:rPr lang="ru-RU" dirty="0"/>
              <a:t>И дышать начнёт едва,</a:t>
            </a:r>
          </a:p>
          <a:p>
            <a:r>
              <a:rPr lang="ru-RU" dirty="0"/>
              <a:t>У него уже с пелёнок</a:t>
            </a:r>
          </a:p>
          <a:p>
            <a:r>
              <a:rPr lang="ru-RU" dirty="0"/>
              <a:t>Появляются права!</a:t>
            </a:r>
          </a:p>
          <a:p>
            <a:r>
              <a:rPr lang="ru-RU" dirty="0"/>
              <a:t>Он имеет право жить,</a:t>
            </a:r>
          </a:p>
          <a:p>
            <a:r>
              <a:rPr lang="ru-RU" dirty="0"/>
              <a:t>Развиваться и дружить,</a:t>
            </a:r>
          </a:p>
          <a:p>
            <a:r>
              <a:rPr lang="ru-RU" dirty="0"/>
              <a:t>Иметь просторный, ладный дом,</a:t>
            </a:r>
          </a:p>
          <a:p>
            <a:r>
              <a:rPr lang="ru-RU" dirty="0"/>
              <a:t>Видеть тихий, мирный сон.</a:t>
            </a:r>
          </a:p>
          <a:p>
            <a:r>
              <a:rPr lang="ru-RU" dirty="0"/>
              <a:t>Врачей помощь получать,</a:t>
            </a:r>
          </a:p>
          <a:p>
            <a:r>
              <a:rPr lang="ru-RU" dirty="0"/>
              <a:t>Обучаться, отдыхать.</a:t>
            </a:r>
          </a:p>
          <a:p>
            <a:r>
              <a:rPr lang="ru-RU" dirty="0"/>
              <a:t>Быть весёлым и здоровым,</a:t>
            </a:r>
          </a:p>
          <a:p>
            <a:r>
              <a:rPr lang="ru-RU" dirty="0"/>
              <a:t>Восхищаться чем-то новым,</a:t>
            </a:r>
          </a:p>
          <a:p>
            <a:r>
              <a:rPr lang="ru-RU" dirty="0"/>
              <a:t>И любить и быть любимым.</a:t>
            </a:r>
          </a:p>
          <a:p>
            <a:r>
              <a:rPr lang="ru-RU" dirty="0"/>
              <a:t>В общем – право быть счастливым!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62210"/>
            <a:ext cx="4432104" cy="506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41580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145511"/>
          </a:xfrm>
        </p:spPr>
        <p:txBody>
          <a:bodyPr/>
          <a:lstStyle/>
          <a:p>
            <a:r>
              <a:rPr lang="ru-RU" dirty="0" smtClean="0"/>
              <a:t>Право на жизнь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85" y="2420888"/>
            <a:ext cx="6264696" cy="3586783"/>
          </a:xfrm>
        </p:spPr>
      </p:pic>
    </p:spTree>
    <p:extLst>
      <p:ext uri="{BB962C8B-B14F-4D97-AF65-F5344CB8AC3E}">
        <p14:creationId xmlns:p14="http://schemas.microsoft.com/office/powerpoint/2010/main" val="106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5506226"/>
            <a:ext cx="6798734" cy="58707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П</a:t>
            </a:r>
            <a:r>
              <a:rPr lang="ru-RU" sz="1600" dirty="0"/>
              <a:t>рава</a:t>
            </a:r>
            <a:r>
              <a:rPr lang="ru-RU" sz="1800" dirty="0"/>
              <a:t> </a:t>
            </a:r>
            <a:r>
              <a:rPr lang="ru-RU" sz="1600" dirty="0"/>
              <a:t>ребенка на получение свидетельства о рождении, паспорта и других важных документов не могут быть игнорированы, так как они открывают перед ним двери к образованию, медицинскому обслуживанию и участию в жизни общества.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432">
            <a:off x="1254609" y="1445831"/>
            <a:ext cx="1611974" cy="242540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91880" y="655955"/>
            <a:ext cx="2880320" cy="468789"/>
          </a:xfrm>
        </p:spPr>
        <p:txBody>
          <a:bodyPr/>
          <a:lstStyle/>
          <a:p>
            <a:r>
              <a:rPr lang="ru-RU" dirty="0" smtClean="0"/>
              <a:t>Права на документы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171">
            <a:off x="6474770" y="1524780"/>
            <a:ext cx="1460610" cy="2452787"/>
          </a:xfrm>
        </p:spPr>
      </p:pic>
      <p:sp>
        <p:nvSpPr>
          <p:cNvPr id="9" name="Прямоугольник 8"/>
          <p:cNvSpPr/>
          <p:nvPr/>
        </p:nvSpPr>
        <p:spPr>
          <a:xfrm>
            <a:off x="2286000" y="22748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1250533"/>
            <a:ext cx="288032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раво на семью и дом.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6868" y="2348880"/>
            <a:ext cx="3337560" cy="885915"/>
          </a:xfrm>
        </p:spPr>
        <p:txBody>
          <a:bodyPr/>
          <a:lstStyle/>
          <a:p>
            <a:r>
              <a:rPr lang="ru-RU" sz="1200" dirty="0" smtClean="0"/>
              <a:t>В книге </a:t>
            </a:r>
            <a:r>
              <a:rPr lang="ru-RU" sz="1200" dirty="0"/>
              <a:t>прав ребенка записано, что каждый ребенок имеет право проживать в семье со своими родителями, имеет право на любовь и понимание со стороны родителей, семьи.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54234"/>
            <a:ext cx="3338512" cy="288307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1832" y="2348880"/>
            <a:ext cx="3337560" cy="885915"/>
          </a:xfrm>
        </p:spPr>
        <p:txBody>
          <a:bodyPr/>
          <a:lstStyle/>
          <a:p>
            <a:r>
              <a:rPr lang="ru-RU" sz="1200" dirty="0"/>
              <a:t>У человека дом был всегда. Во все времена дом очень много значил для человека. Был его крепостью, защитой, очагом, любимым местом отдыха. 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3354234"/>
            <a:ext cx="3336925" cy="2883078"/>
          </a:xfrm>
        </p:spPr>
      </p:pic>
    </p:spTree>
    <p:extLst>
      <p:ext uri="{BB962C8B-B14F-4D97-AF65-F5344CB8AC3E}">
        <p14:creationId xmlns:p14="http://schemas.microsoft.com/office/powerpoint/2010/main" val="42054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" y="620688"/>
            <a:ext cx="7620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19048" cy="5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</a:t>
            </a:r>
            <a:r>
              <a:rPr lang="ru-RU" dirty="0"/>
              <a:t>имеют право на образование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41" y="2420888"/>
            <a:ext cx="3674584" cy="38164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0" y="2420888"/>
            <a:ext cx="3710238" cy="3816424"/>
          </a:xfrm>
        </p:spPr>
      </p:pic>
    </p:spTree>
    <p:extLst>
      <p:ext uri="{BB962C8B-B14F-4D97-AF65-F5344CB8AC3E}">
        <p14:creationId xmlns:p14="http://schemas.microsoft.com/office/powerpoint/2010/main" val="35192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625</TotalTime>
  <Words>281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Муниципальное дошкольное образовательное учреждение  МДОУ Д/с№2 «Светлячок»</vt:lpstr>
      <vt:lpstr>Презентация PowerPoint</vt:lpstr>
      <vt:lpstr>Презентация PowerPoint</vt:lpstr>
      <vt:lpstr>Право на жизнь</vt:lpstr>
      <vt:lpstr>Права ребенка на получение свидетельства о рождении, паспорта и других важных документов не могут быть игнорированы, так как они открывают перед ним двери к образованию, медицинскому обслуживанию и участию в жизни общества.  </vt:lpstr>
      <vt:lpstr>Право на семью и дом.</vt:lpstr>
      <vt:lpstr>Презентация PowerPoint</vt:lpstr>
      <vt:lpstr>Презентация PowerPoint</vt:lpstr>
      <vt:lpstr>Дети имеют право на образование</vt:lpstr>
      <vt:lpstr>Дети имеют право на защиту от жестокого обращения.</vt:lpstr>
      <vt:lpstr>Право на бесплатную медицинскую помощь.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66</cp:revision>
  <dcterms:created xsi:type="dcterms:W3CDTF">2013-10-26T12:53:12Z</dcterms:created>
  <dcterms:modified xsi:type="dcterms:W3CDTF">2025-11-14T07:55:14Z</dcterms:modified>
</cp:coreProperties>
</file>