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67" r:id="rId13"/>
    <p:sldId id="269" r:id="rId14"/>
    <p:sldId id="271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Comic Sans MS" pitchFamily="66" charset="0"/>
              </a:rPr>
              <a:t>Современные педагогические  технологии как средство повышения качества образования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endParaRPr lang="ru-RU" dirty="0"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285992"/>
            <a:ext cx="6400800" cy="1752600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tx1"/>
                </a:solidFill>
                <a:latin typeface="Comic Sans MS" pitchFamily="66" charset="0"/>
              </a:rPr>
              <a:t>Игровая технология: пальчиковые игры для детей раннего возраста.</a:t>
            </a:r>
            <a:endParaRPr lang="ru-RU" sz="4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7410" name="Picture 2" descr="http://nvrn-vospitatel.3dn.ru/dve-ladoshk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56563">
            <a:off x="-99280" y="4265251"/>
            <a:ext cx="4153100" cy="226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857364"/>
            <a:ext cx="8229600" cy="1143000"/>
          </a:xfrm>
        </p:spPr>
        <p:txBody>
          <a:bodyPr>
            <a:noAutofit/>
          </a:bodyPr>
          <a:lstStyle/>
          <a:p>
            <a:r>
              <a:rPr lang="ru-RU" sz="4800" dirty="0" smtClean="0">
                <a:latin typeface="Comic Sans MS" pitchFamily="66" charset="0"/>
              </a:rPr>
              <a:t>Технология происходит от греческого слова «мастерство, искусство» и «закон, наука»- это наука о мастерстве.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4800" dirty="0"/>
          </a:p>
        </p:txBody>
      </p:sp>
      <p:pic>
        <p:nvPicPr>
          <p:cNvPr id="16388" name="Picture 4" descr="https://cdn.you.rambler-co.ru/imgs/2016/03/01/08/10816/cd7ffaf35269c9a7371011b9dd9cf61fa40cad2f.jpg"/>
          <p:cNvPicPr>
            <a:picLocks noChangeAspect="1" noChangeArrowheads="1"/>
          </p:cNvPicPr>
          <p:nvPr/>
        </p:nvPicPr>
        <p:blipFill>
          <a:blip r:embed="rId2" cstate="print"/>
          <a:srcRect t="15481" b="8521"/>
          <a:stretch>
            <a:fillRect/>
          </a:stretch>
        </p:blipFill>
        <p:spPr bwMode="auto">
          <a:xfrm>
            <a:off x="1285852" y="3906000"/>
            <a:ext cx="6715172" cy="295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85293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  </a:t>
            </a:r>
            <a:r>
              <a:rPr lang="ru-RU" sz="4000" b="1" dirty="0" smtClean="0">
                <a:latin typeface="Comic Sans MS" pitchFamily="66" charset="0"/>
              </a:rPr>
              <a:t>Педагогическая технология</a:t>
            </a:r>
            <a:r>
              <a:rPr lang="ru-RU" sz="4000" dirty="0" smtClean="0">
                <a:latin typeface="Comic Sans MS" pitchFamily="66" charset="0"/>
              </a:rPr>
              <a:t> - это совокупность психолого-педагогических установок, определяющих специальный набор и компоновку форм, методов, способов, приёмов обучения, воспитательных </a:t>
            </a:r>
            <a:r>
              <a:rPr lang="ru-RU" sz="4000" dirty="0" smtClean="0">
                <a:latin typeface="Comic Sans MS" pitchFamily="66" charset="0"/>
              </a:rPr>
              <a:t>средств.</a:t>
            </a:r>
            <a:r>
              <a:rPr lang="ru-RU" sz="4000" dirty="0" smtClean="0">
                <a:latin typeface="Comic Sans MS" pitchFamily="66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000240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>
                <a:latin typeface="Comic Sans MS" pitchFamily="66" charset="0"/>
              </a:rPr>
              <a:t>К числу современных образовательных технологий можно отнести: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/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-</a:t>
            </a:r>
            <a:r>
              <a:rPr lang="ru-RU" sz="2800" dirty="0" err="1" smtClean="0">
                <a:latin typeface="Comic Sans MS" pitchFamily="66" charset="0"/>
              </a:rPr>
              <a:t>здоровьесберегающие</a:t>
            </a:r>
            <a:r>
              <a:rPr lang="ru-RU" sz="2800" dirty="0" smtClean="0">
                <a:latin typeface="Comic Sans MS" pitchFamily="66" charset="0"/>
              </a:rPr>
              <a:t> технологии;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-технологии проектной деятельности;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-технология исследовательской деятельности;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-личностно-ориентированные технологии;</a:t>
            </a:r>
            <a:br>
              <a:rPr lang="ru-RU" sz="2800" dirty="0" smtClean="0">
                <a:latin typeface="Comic Sans MS" pitchFamily="66" charset="0"/>
              </a:rPr>
            </a:br>
            <a:r>
              <a:rPr lang="ru-RU" sz="2800" dirty="0" smtClean="0">
                <a:latin typeface="Comic Sans MS" pitchFamily="66" charset="0"/>
              </a:rPr>
              <a:t>-игровая технология и др.</a:t>
            </a:r>
            <a:r>
              <a:rPr lang="ru-RU" sz="2800" dirty="0" smtClean="0"/>
              <a:t>  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14348" name="Picture 12" descr="http://st.depositphotos.com/1007989/1941/i/950/depositphotos_19415567-stock-photo-reading-kids.jpg"/>
          <p:cNvPicPr>
            <a:picLocks noChangeAspect="1" noChangeArrowheads="1"/>
          </p:cNvPicPr>
          <p:nvPr/>
        </p:nvPicPr>
        <p:blipFill>
          <a:blip r:embed="rId2" cstate="print"/>
          <a:srcRect l="7518" r="123" b="1438"/>
          <a:stretch>
            <a:fillRect/>
          </a:stretch>
        </p:blipFill>
        <p:spPr bwMode="auto">
          <a:xfrm>
            <a:off x="5717760" y="3870000"/>
            <a:ext cx="3426240" cy="298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Comic Sans MS" pitchFamily="66" charset="0"/>
              </a:rPr>
              <a:t>Игра - ведущий вид деятельности, определяющий формирование личности в дошкольном возрасте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3314" name="Picture 2" descr="http://det-sad8.ucoz.ru/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786058"/>
            <a:ext cx="6572296" cy="4071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229600" cy="1143000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Comic Sans MS" pitchFamily="66" charset="0"/>
              </a:rPr>
              <a:t>Мастер-класс для родителей «Пальчиковая гимнастика» 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12290" name="Picture 2" descr="http://yandex.ru/collections/picture/cards/588dd3fa48af7d0075eadfae/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071678"/>
            <a:ext cx="6135671" cy="442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643182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latin typeface="Comic Sans MS" pitchFamily="66" charset="0"/>
              </a:rPr>
              <a:t>Задачи:</a:t>
            </a:r>
            <a:r>
              <a:rPr lang="ru-RU" sz="2400" dirty="0" smtClean="0">
                <a:latin typeface="Comic Sans MS" pitchFamily="66" charset="0"/>
              </a:rPr>
              <a:t> 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-помочь родителям  овладеть некоторыми пальчиковыми играми;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-способствовать осознанию значимости развития мелкой моторики рук на развитие речи и укрепление здоровья малыша;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-показать важность работы по развитию мелкой моторики у детей дошкольного возраста;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- поделиться с родителями методами использования пальчиковой гимнастики, словесной игры в жизни ребёнка;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- способствовать желанию родителей применять полученные знания на практике в домашних условиях.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/>
            </a:r>
            <a:br>
              <a:rPr lang="ru-RU" sz="2400" dirty="0" smtClean="0">
                <a:latin typeface="Comic Sans MS" pitchFamily="66" charset="0"/>
              </a:rPr>
            </a:br>
            <a:endParaRPr lang="ru-RU" sz="2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571744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>«Истоки способностей и дарований детей – на кончиках их пальцев. От пальцев, образно говоря, идут тончайшие нити – ручейки, которые питают ум ребенка. Другими словами, чем больше мастерства в детской руке, тем умнее ребенок. »                               В. Сухомлинский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42" name="Picture 2" descr="https://million-wallpapers.ru/wallpapers/3/98/10726001011650438541/knigi-lenta-bumaga-list-ochki-starye-stop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98000"/>
            <a:ext cx="4714876" cy="216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5716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Comic Sans MS" pitchFamily="66" charset="0"/>
              </a:rPr>
              <a:t>Китайская пословица гласит: «Расскажи – и я забуду, покажи – и я запомню, дай попробовать – я пойму! »</a:t>
            </a:r>
            <a:br>
              <a:rPr lang="ru-RU" dirty="0" smtClean="0">
                <a:latin typeface="Comic Sans MS" pitchFamily="66" charset="0"/>
              </a:rPr>
            </a:br>
            <a:endParaRPr lang="ru-RU" dirty="0">
              <a:latin typeface="Comic Sans MS" pitchFamily="66" charset="0"/>
            </a:endParaRPr>
          </a:p>
        </p:txBody>
      </p:sp>
      <p:pic>
        <p:nvPicPr>
          <p:cNvPr id="9218" name="Picture 2" descr="http://okayno.club/wp-content/uploads/2017/07/a3d705cf67b26d81a2842d2f390d328e.jpg"/>
          <p:cNvPicPr>
            <a:picLocks noChangeAspect="1" noChangeArrowheads="1"/>
          </p:cNvPicPr>
          <p:nvPr/>
        </p:nvPicPr>
        <p:blipFill>
          <a:blip r:embed="rId2" cstate="print"/>
          <a:srcRect t="1142" b="49771"/>
          <a:stretch>
            <a:fillRect/>
          </a:stretch>
        </p:blipFill>
        <p:spPr bwMode="auto">
          <a:xfrm>
            <a:off x="1071538" y="3786166"/>
            <a:ext cx="7010400" cy="30718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00037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Сорока - белобока кашку варила,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деток кормила. 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Этому дала, 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этому дала, 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этому дала, 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этому дала, 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а этому не дала: </a:t>
            </a:r>
            <a:br>
              <a:rPr lang="ru-RU" sz="4000" dirty="0" smtClean="0">
                <a:latin typeface="Comic Sans MS" pitchFamily="66" charset="0"/>
                <a:cs typeface="Times New Roman" pitchFamily="18" charset="0"/>
              </a:rPr>
            </a:br>
            <a:r>
              <a:rPr lang="ru-RU" sz="4000" dirty="0" smtClean="0">
                <a:latin typeface="Comic Sans MS" pitchFamily="66" charset="0"/>
                <a:cs typeface="Times New Roman" pitchFamily="18" charset="0"/>
              </a:rPr>
              <a:t>ты дров не носил, печку не топил, тебе каши не дадим!</a:t>
            </a:r>
            <a:r>
              <a:rPr lang="ru-RU" sz="2700" dirty="0" smtClean="0">
                <a:latin typeface="Comic Sans MS" pitchFamily="66" charset="0"/>
              </a:rPr>
              <a:t> </a:t>
            </a:r>
            <a:r>
              <a:rPr lang="ru-RU" dirty="0" smtClean="0">
                <a:latin typeface="Comic Sans MS" pitchFamily="66" charset="0"/>
              </a:rPr>
              <a:t/>
            </a:r>
            <a:br>
              <a:rPr lang="ru-RU" dirty="0" smtClean="0">
                <a:latin typeface="Comic Sans MS" pitchFamily="66" charset="0"/>
              </a:rPr>
            </a:br>
            <a:endParaRPr lang="ru-RU" dirty="0">
              <a:latin typeface="Comic Sans MS" pitchFamily="66" charset="0"/>
            </a:endParaRPr>
          </a:p>
        </p:txBody>
      </p:sp>
      <p:pic>
        <p:nvPicPr>
          <p:cNvPr id="1026" name="Picture 2" descr="Картинки по запросу картинки к игре сорока белобо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571612"/>
            <a:ext cx="3476625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928942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Comic Sans MS" pitchFamily="66" charset="0"/>
              </a:rPr>
              <a:t>-Пальчиковые игры с предметами;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-Активные игры со стихотворным сопровождением;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-Игры- манипуляции;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-Пальчиковые игры на основе сказок;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-Пальчиковые игры с элементами </a:t>
            </a:r>
            <a:r>
              <a:rPr lang="ru-RU" sz="3600" dirty="0" err="1" smtClean="0">
                <a:latin typeface="Comic Sans MS" pitchFamily="66" charset="0"/>
              </a:rPr>
              <a:t>самомассажа</a:t>
            </a:r>
            <a:r>
              <a:rPr lang="ru-RU" sz="3600" dirty="0" smtClean="0">
                <a:latin typeface="Comic Sans MS" pitchFamily="66" charset="0"/>
              </a:rPr>
              <a:t>;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-Пальчиковые игры с муз. сопровождением.</a:t>
            </a:r>
            <a:br>
              <a:rPr lang="ru-RU" sz="3600" dirty="0" smtClean="0">
                <a:latin typeface="Comic Sans MS" pitchFamily="66" charset="0"/>
              </a:rPr>
            </a:br>
            <a:endParaRPr lang="ru-RU" sz="36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714488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600" dirty="0" smtClean="0">
                <a:latin typeface="Comic Sans MS" pitchFamily="66" charset="0"/>
              </a:rPr>
              <a:t>Этот пальчик – Дедушка,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Этот пальчик - Бабушка,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Этот пальчик - Папочка,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Этот пальчик - Мамочка,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Этот пальчик – Я,</a:t>
            </a:r>
            <a:br>
              <a:rPr lang="ru-RU" sz="3600" dirty="0" smtClean="0">
                <a:latin typeface="Comic Sans MS" pitchFamily="66" charset="0"/>
              </a:rPr>
            </a:br>
            <a:r>
              <a:rPr lang="ru-RU" sz="3600" dirty="0" smtClean="0">
                <a:latin typeface="Comic Sans MS" pitchFamily="66" charset="0"/>
              </a:rPr>
              <a:t>Вот  и вся моя семья.</a:t>
            </a:r>
            <a:br>
              <a:rPr lang="ru-RU" sz="3600" dirty="0" smtClean="0">
                <a:latin typeface="Comic Sans MS" pitchFamily="66" charset="0"/>
              </a:rPr>
            </a:br>
            <a:endParaRPr lang="ru-RU" sz="3600" dirty="0">
              <a:latin typeface="Comic Sans MS" pitchFamily="66" charset="0"/>
            </a:endParaRPr>
          </a:p>
        </p:txBody>
      </p:sp>
      <p:pic>
        <p:nvPicPr>
          <p:cNvPr id="6146" name="Picture 2" descr="Картинки по запросу картинки к пальчиковой игре этот пальчик дедушка ..."/>
          <p:cNvPicPr>
            <a:picLocks noChangeAspect="1" noChangeArrowheads="1"/>
          </p:cNvPicPr>
          <p:nvPr/>
        </p:nvPicPr>
        <p:blipFill>
          <a:blip r:embed="rId2" cstate="print"/>
          <a:srcRect b="5384"/>
          <a:stretch>
            <a:fillRect/>
          </a:stretch>
        </p:blipFill>
        <p:spPr bwMode="auto">
          <a:xfrm>
            <a:off x="5143504" y="3357562"/>
            <a:ext cx="3810000" cy="2928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321468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3200" dirty="0" smtClean="0">
                <a:latin typeface="Comic Sans MS" pitchFamily="66" charset="0"/>
              </a:rPr>
              <a:t>Колобок рукой катаю 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Взад, вперёд его гоняю,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Им поглажу я ладошку, будто я сметаю крошку.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И сожму его немножко, как сжимает лапу кошка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Колобок я разожму и другой рукой начну,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Колобок наш отдохнёт и опять играть начнёт. </a:t>
            </a:r>
            <a:endParaRPr lang="ru-RU" sz="3200" dirty="0">
              <a:latin typeface="Comic Sans MS" pitchFamily="66" charset="0"/>
            </a:endParaRPr>
          </a:p>
        </p:txBody>
      </p:sp>
      <p:pic>
        <p:nvPicPr>
          <p:cNvPr id="4098" name="Picture 2" descr="Картинки по запросу картинки маленьких резиновых мячиков"/>
          <p:cNvPicPr>
            <a:picLocks noChangeAspect="1" noChangeArrowheads="1"/>
          </p:cNvPicPr>
          <p:nvPr/>
        </p:nvPicPr>
        <p:blipFill>
          <a:blip r:embed="rId2" cstate="print"/>
          <a:srcRect l="8949" t="7731" r="8293" b="4647"/>
          <a:stretch>
            <a:fillRect/>
          </a:stretch>
        </p:blipFill>
        <p:spPr bwMode="auto">
          <a:xfrm>
            <a:off x="6643670" y="0"/>
            <a:ext cx="2500330" cy="24288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latin typeface="Comic Sans MS" pitchFamily="66" charset="0"/>
              </a:rPr>
              <a:t>Рекомендация родителям:</a:t>
            </a:r>
            <a:r>
              <a:rPr lang="ru-RU" sz="2400" dirty="0" smtClean="0">
                <a:latin typeface="Comic Sans MS" pitchFamily="66" charset="0"/>
              </a:rPr>
              <a:t/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/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Игра не должна строиться на принуждении.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Игра - творческий процесс, не надо «загонять» ребёнка в жёсткие рамки.</a:t>
            </a:r>
            <a:br>
              <a:rPr lang="ru-RU" sz="2400" dirty="0" smtClean="0">
                <a:latin typeface="Comic Sans MS" pitchFamily="66" charset="0"/>
              </a:rPr>
            </a:br>
            <a:r>
              <a:rPr lang="ru-RU" sz="2400" dirty="0" smtClean="0">
                <a:latin typeface="Comic Sans MS" pitchFamily="66" charset="0"/>
              </a:rPr>
              <a:t>Старайтесь, чтобы игра имела развитие</a:t>
            </a:r>
            <a:r>
              <a:rPr lang="ru-RU" sz="1800" dirty="0" smtClean="0">
                <a:latin typeface="Comic Sans MS" pitchFamily="66" charset="0"/>
              </a:rPr>
              <a:t>.</a:t>
            </a:r>
            <a:br>
              <a:rPr lang="ru-RU" sz="1800" dirty="0" smtClean="0">
                <a:latin typeface="Comic Sans MS" pitchFamily="66" charset="0"/>
              </a:rPr>
            </a:br>
            <a:r>
              <a:rPr lang="ru-RU" sz="1800" dirty="0" smtClean="0">
                <a:latin typeface="Comic Sans MS" pitchFamily="66" charset="0"/>
              </a:rPr>
              <a:t/>
            </a:r>
            <a:br>
              <a:rPr lang="ru-RU" sz="1800" dirty="0" smtClean="0">
                <a:latin typeface="Comic Sans MS" pitchFamily="66" charset="0"/>
              </a:rPr>
            </a:br>
            <a:endParaRPr lang="ru-RU" sz="1800" dirty="0">
              <a:latin typeface="Comic Sans MS" pitchFamily="66" charset="0"/>
            </a:endParaRPr>
          </a:p>
        </p:txBody>
      </p:sp>
      <p:pic>
        <p:nvPicPr>
          <p:cNvPr id="1026" name="Picture 2" descr="http://manionline.ru/nwuxecsh/31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286124"/>
            <a:ext cx="6786610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http://mirgif.com/1/koshki5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589" y="0"/>
            <a:ext cx="917222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 pitchFamily="66" charset="0"/>
              </a:rPr>
              <a:t>Спасибо за внимание!</a:t>
            </a:r>
            <a:endParaRPr lang="ru-RU" sz="6000" dirty="0">
              <a:solidFill>
                <a:schemeClr val="accent3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146</Words>
  <Application>Microsoft Office PowerPoint</Application>
  <PresentationFormat>Экран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Современные педагогические  технологии как средство повышения качества образования </vt:lpstr>
      <vt:lpstr>Технология происходит от греческого слова «мастерство, искусство» и «закон, наука»- это наука о мастерстве. </vt:lpstr>
      <vt:lpstr>  Педагогическая технология - это совокупность психолого-педагогических установок, определяющих специальный набор и компоновку форм, методов, способов, приёмов обучения, воспитательных средств.  </vt:lpstr>
      <vt:lpstr>К числу современных образовательных технологий можно отнести:  -здоровьесберегающие технологии; -технологии проектной деятельности; -технология исследовательской деятельности; -личностно-ориентированные технологии; -игровая технология и др.   </vt:lpstr>
      <vt:lpstr>Игра - ведущий вид деятельности, определяющий формирование личности в дошкольном возрасте</vt:lpstr>
      <vt:lpstr>Мастер-класс для родителей «Пальчиковая гимнастика» </vt:lpstr>
      <vt:lpstr>Задачи:  -помочь родителям  овладеть некоторыми пальчиковыми играми; -способствовать осознанию значимости развития мелкой моторики рук на развитие речи и укрепление здоровья малыша; -показать важность работы по развитию мелкой моторики у детей дошкольного возраста; - поделиться с родителями методами использования пальчиковой гимнастики, словесной игры в жизни ребёнка; - способствовать желанию родителей применять полученные знания на практике в домашних условиях.  </vt:lpstr>
      <vt:lpstr>«Истоки способностей и дарований детей – на кончиках их пальцев. От пальцев, образно говоря, идут тончайшие нити – ручейки, которые питают ум ребенка. Другими словами, чем больше мастерства в детской руке, тем умнее ребенок. »                               В. Сухомлинский </vt:lpstr>
      <vt:lpstr>Китайская пословица гласит: «Расскажи – и я забуду, покажи – и я запомню, дай попробовать – я пойму! » </vt:lpstr>
      <vt:lpstr>Сорока - белобока кашку варила, деток кормила.  Этому дала,  этому дала,  этому дала,  этому дала,  а этому не дала:  ты дров не носил, печку не топил, тебе каши не дадим!  </vt:lpstr>
      <vt:lpstr>-Пальчиковые игры с предметами; -Активные игры со стихотворным сопровождением; -Игры- манипуляции; -Пальчиковые игры на основе сказок; -Пальчиковые игры с элементами самомассажа; -Пальчиковые игры с муз. сопровождением. </vt:lpstr>
      <vt:lpstr>Этот пальчик – Дедушка, Этот пальчик - Бабушка, Этот пальчик - Папочка, Этот пальчик - Мамочка, Этот пальчик – Я, Вот  и вся моя семья. </vt:lpstr>
      <vt:lpstr>Колобок рукой катаю  Взад, вперёд его гоняю, Им поглажу я ладошку, будто я сметаю крошку. И сожму его немножко, как сжимает лапу кошка Колобок я разожму и другой рукой начну, Колобок наш отдохнёт и опять играть начнёт. </vt:lpstr>
      <vt:lpstr>Рекомендация родителям:  Игра не должна строиться на принуждении. Игра - творческий процесс, не надо «загонять» ребёнка в жёсткие рамки. Старайтесь, чтобы игра имела развитие. 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педагогические  технологии как средство повышения качества образования </dc:title>
  <dc:creator>Дмитрий</dc:creator>
  <cp:lastModifiedBy>LENOVO</cp:lastModifiedBy>
  <cp:revision>21</cp:revision>
  <dcterms:created xsi:type="dcterms:W3CDTF">2017-09-08T11:36:48Z</dcterms:created>
  <dcterms:modified xsi:type="dcterms:W3CDTF">2017-09-29T12:26:29Z</dcterms:modified>
</cp:coreProperties>
</file>