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4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51A27-24A8-4466-B312-1BECB97D1CEC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32C8-A191-4EEF-B4E9-03469EA26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7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032C8-A191-4EEF-B4E9-03469EA267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5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2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04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8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55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2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59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5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4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3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3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2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2B3A-0A4F-4283-B7B2-10629524642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7628EC-3CE7-414E-B7AC-53A606DE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8701" y="1173939"/>
            <a:ext cx="7766936" cy="1646302"/>
          </a:xfrm>
        </p:spPr>
        <p:txBody>
          <a:bodyPr/>
          <a:lstStyle/>
          <a:p>
            <a:pPr algn="ctr"/>
            <a:r>
              <a:rPr lang="ru-RU" sz="2800" dirty="0" smtClean="0"/>
              <a:t>Дидактическая игра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«КТО </a:t>
            </a:r>
            <a:r>
              <a:rPr lang="ru-RU" dirty="0"/>
              <a:t>КЕМ </a:t>
            </a:r>
            <a:r>
              <a:rPr lang="ru-RU" dirty="0" smtClean="0"/>
              <a:t>БЫЛ?»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931207"/>
            <a:ext cx="7766936" cy="22165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Старший дошкольный возраст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r>
              <a:rPr lang="ru-RU" smtClean="0"/>
              <a:t>Составила:</a:t>
            </a:r>
            <a:endParaRPr lang="ru-RU" dirty="0" smtClean="0"/>
          </a:p>
          <a:p>
            <a:r>
              <a:rPr lang="ru-RU" dirty="0" smtClean="0"/>
              <a:t>Смирнова </a:t>
            </a:r>
            <a:r>
              <a:rPr lang="ru-RU" dirty="0"/>
              <a:t>Светлана </a:t>
            </a:r>
            <a:r>
              <a:rPr lang="ru-RU" dirty="0" smtClean="0"/>
              <a:t>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45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417" t="10834" r="24739" b="14167"/>
          <a:stretch/>
        </p:blipFill>
        <p:spPr>
          <a:xfrm>
            <a:off x="400050" y="428624"/>
            <a:ext cx="8344959" cy="54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823" t="14722" r="33333" b="17500"/>
          <a:stretch/>
        </p:blipFill>
        <p:spPr>
          <a:xfrm>
            <a:off x="628650" y="428624"/>
            <a:ext cx="7543800" cy="57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6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22300"/>
            <a:ext cx="7569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1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238" y="497554"/>
            <a:ext cx="8596668" cy="1689219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Цель: Формировать у детей умение называть прошлое предмета или объекта,</a:t>
            </a:r>
            <a:br>
              <a:rPr lang="ru-RU" dirty="0"/>
            </a:br>
            <a:r>
              <a:rPr lang="ru-RU" dirty="0"/>
              <a:t>развивать смекалку, мышление.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6238" y="2318995"/>
            <a:ext cx="8596668" cy="42342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6200" dirty="0" smtClean="0"/>
              <a:t>Правило: Воспитатель </a:t>
            </a:r>
            <a:r>
              <a:rPr lang="ru-RU" sz="6200" dirty="0"/>
              <a:t>называет предмет или объект, а дети называют его название </a:t>
            </a:r>
            <a:r>
              <a:rPr lang="ru-RU" sz="6200" dirty="0" smtClean="0"/>
              <a:t>в прошедшем </a:t>
            </a:r>
            <a:r>
              <a:rPr lang="ru-RU" sz="6200" dirty="0"/>
              <a:t>времени</a:t>
            </a:r>
            <a:r>
              <a:rPr lang="ru-RU" sz="6200" dirty="0" smtClean="0"/>
              <a:t>.</a:t>
            </a:r>
          </a:p>
          <a:p>
            <a:pPr algn="just"/>
            <a:endParaRPr lang="ru-RU" sz="6200" dirty="0" smtClean="0"/>
          </a:p>
          <a:p>
            <a:pPr algn="just"/>
            <a:r>
              <a:rPr lang="ru-RU" dirty="0"/>
              <a:t>- Лошадь (жеребёнок)</a:t>
            </a:r>
          </a:p>
          <a:p>
            <a:pPr algn="just"/>
            <a:r>
              <a:rPr lang="ru-RU" dirty="0"/>
              <a:t>- Шкаф (доска)</a:t>
            </a:r>
          </a:p>
          <a:p>
            <a:pPr algn="just"/>
            <a:r>
              <a:rPr lang="ru-RU" dirty="0"/>
              <a:t>- Хлеб (мука)</a:t>
            </a:r>
          </a:p>
          <a:p>
            <a:pPr algn="just"/>
            <a:r>
              <a:rPr lang="ru-RU" dirty="0"/>
              <a:t>- Дуб (жёлудь)</a:t>
            </a:r>
          </a:p>
          <a:p>
            <a:pPr algn="just"/>
            <a:r>
              <a:rPr lang="ru-RU" dirty="0"/>
              <a:t>-Лягушка (головастик)</a:t>
            </a:r>
          </a:p>
          <a:p>
            <a:pPr algn="just"/>
            <a:r>
              <a:rPr lang="ru-RU" dirty="0"/>
              <a:t>-Бабочка (гусеница)</a:t>
            </a:r>
          </a:p>
          <a:p>
            <a:pPr algn="just"/>
            <a:r>
              <a:rPr lang="ru-RU" dirty="0"/>
              <a:t>-Рубашка (ткань)</a:t>
            </a:r>
          </a:p>
          <a:p>
            <a:pPr algn="just"/>
            <a:r>
              <a:rPr lang="ru-RU" dirty="0"/>
              <a:t>-Рыба (икринка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-Цыпленок (яйцо)</a:t>
            </a:r>
          </a:p>
          <a:p>
            <a:pPr algn="just"/>
            <a:r>
              <a:rPr lang="ru-RU" dirty="0" smtClean="0"/>
              <a:t>-Цветок (семечка)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21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0" y="849743"/>
            <a:ext cx="7541181" cy="50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1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6" y="606750"/>
            <a:ext cx="7732253" cy="534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5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6" y="356760"/>
            <a:ext cx="8316342" cy="55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0" y="440108"/>
            <a:ext cx="7662730" cy="57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9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2" y="428870"/>
            <a:ext cx="7735092" cy="57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2" y="394529"/>
            <a:ext cx="8598211" cy="53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667" t="8889" r="40052" b="10000"/>
          <a:stretch/>
        </p:blipFill>
        <p:spPr>
          <a:xfrm>
            <a:off x="2657476" y="446468"/>
            <a:ext cx="4343400" cy="59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6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90</Words>
  <Application>Microsoft Office PowerPoint</Application>
  <PresentationFormat>Произвольный</PresentationFormat>
  <Paragraphs>20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Дидактическая игра  «КТО КЕМ БЫЛ?»</vt:lpstr>
      <vt:lpstr>Цель: Формировать у детей умение называть прошлое предмета или объекта, развивать смекалку, мышление.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«КТО КЕМ БЫЛ?»</dc:title>
  <cp:lastModifiedBy>Пользователь Windows</cp:lastModifiedBy>
  <cp:revision>1</cp:revision>
  <dcterms:created xsi:type="dcterms:W3CDTF">2023-01-15T19:31:33Z</dcterms:created>
  <dcterms:modified xsi:type="dcterms:W3CDTF">2024-10-15T04:17:32Z</dcterms:modified>
</cp:coreProperties>
</file>