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66" r:id="rId6"/>
    <p:sldId id="269" r:id="rId7"/>
    <p:sldId id="270" r:id="rId8"/>
    <p:sldId id="271" r:id="rId9"/>
    <p:sldId id="260" r:id="rId10"/>
    <p:sldId id="261" r:id="rId11"/>
    <p:sldId id="268" r:id="rId12"/>
    <p:sldId id="262" r:id="rId13"/>
    <p:sldId id="263" r:id="rId14"/>
    <p:sldId id="272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C3E59F-CAA0-4E22-BA3D-BB934DE8DEEA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орока белобок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97" b="6097"/>
          <a:stretch>
            <a:fillRect/>
          </a:stretch>
        </p:blipFill>
        <p:spPr>
          <a:xfrm>
            <a:off x="4214813" y="615950"/>
            <a:ext cx="4319587" cy="281305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4000504"/>
            <a:ext cx="8072494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Развитие познавательной активности детей раннего возраста  через фольклор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00562" y="5533218"/>
            <a:ext cx="3429024" cy="768350"/>
          </a:xfrm>
        </p:spPr>
        <p:txBody>
          <a:bodyPr/>
          <a:lstStyle/>
          <a:p>
            <a:pPr algn="r"/>
            <a:r>
              <a:rPr lang="ru-RU" b="1" dirty="0" smtClean="0"/>
              <a:t>Шустрова Юлия Михайловна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гости к </a:t>
            </a:r>
            <a:r>
              <a:rPr lang="ru-RU" dirty="0" err="1" smtClean="0">
                <a:solidFill>
                  <a:srgbClr val="FF0000"/>
                </a:solidFill>
              </a:rPr>
              <a:t>сороке-белобоке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IMG-20220406-WA0012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10" name="Содержимое 9" descr="IMG-20220406-WA0011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   «волшебный мешочек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нна\Downloads\IMG-20220414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2500330" cy="3333773"/>
          </a:xfrm>
          <a:prstGeom prst="rect">
            <a:avLst/>
          </a:prstGeom>
          <a:noFill/>
        </p:spPr>
      </p:pic>
      <p:pic>
        <p:nvPicPr>
          <p:cNvPr id="6" name="Рисунок 5" descr="IMG-20220414-WA000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500174"/>
            <a:ext cx="2411033" cy="3214710"/>
          </a:xfrm>
          <a:prstGeom prst="rect">
            <a:avLst/>
          </a:prstGeom>
        </p:spPr>
      </p:pic>
      <p:pic>
        <p:nvPicPr>
          <p:cNvPr id="8" name="Рисунок 7" descr="IMG-20220414-WA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643182"/>
            <a:ext cx="2357454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11" descr="IMG-20220125-WA0003 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5" y="857232"/>
            <a:ext cx="3357586" cy="4572032"/>
          </a:xfrm>
        </p:spPr>
      </p:pic>
      <p:pic>
        <p:nvPicPr>
          <p:cNvPr id="7" name="Содержимое 6" descr="IMG-20220202-WA0003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4751" y="1316038"/>
            <a:ext cx="2956322" cy="394176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20202-WA0002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7" name="Содержимое 6" descr="IMG-20220406-WA0002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20328-WA0018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48333" y="1316038"/>
            <a:ext cx="2956322" cy="3941762"/>
          </a:xfrm>
        </p:spPr>
      </p:pic>
      <p:pic>
        <p:nvPicPr>
          <p:cNvPr id="9" name="Содержимое 8" descr="IMG-20220328-WA0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14751" y="1316038"/>
            <a:ext cx="2956322" cy="39417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58c40ec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01122" cy="6357982"/>
          </a:xfrm>
        </p:spPr>
      </p:pic>
      <p:sp>
        <p:nvSpPr>
          <p:cNvPr id="13" name="TextBox 12"/>
          <p:cNvSpPr txBox="1"/>
          <p:nvPr/>
        </p:nvSpPr>
        <p:spPr>
          <a:xfrm>
            <a:off x="4286248" y="3786190"/>
            <a:ext cx="789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8992" y="1857364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36" y="307181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Подвижная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14942" y="471488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Сенсорная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85918" y="485776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Параллельная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300037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Спонтанная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Предметная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Ребенок  познает  мир  через  предметы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IMG-20220328-WA0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8" name="Содержимое 7" descr="IMG-20220328-WA00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-20220328-WA00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8250" y="1600200"/>
            <a:ext cx="3543300" cy="4724400"/>
          </a:xfrm>
        </p:spPr>
      </p:pic>
      <p:pic>
        <p:nvPicPr>
          <p:cNvPr id="7" name="Содержимое 6" descr="IMG-20220328-WA002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sp>
        <p:nvSpPr>
          <p:cNvPr id="9" name="TextBox 8"/>
          <p:cNvSpPr txBox="1"/>
          <p:nvPr/>
        </p:nvSpPr>
        <p:spPr>
          <a:xfrm>
            <a:off x="1357290" y="642918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Читаем сказки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220413-WA000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12706" y="1678384"/>
            <a:ext cx="4524920" cy="3393690"/>
          </a:xfrm>
        </p:spPr>
      </p:pic>
      <p:pic>
        <p:nvPicPr>
          <p:cNvPr id="7" name="Содержимое 6" descr="IMG-20220413-WA0002 (1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48333" y="1316038"/>
            <a:ext cx="2956322" cy="3941762"/>
          </a:xfrm>
        </p:spPr>
      </p:pic>
      <p:sp>
        <p:nvSpPr>
          <p:cNvPr id="4" name="TextBox 3"/>
          <p:cNvSpPr txBox="1"/>
          <p:nvPr/>
        </p:nvSpPr>
        <p:spPr>
          <a:xfrm>
            <a:off x="1547664" y="8367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Поливают цветы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-20220413-WA0007 (1)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772816"/>
            <a:ext cx="4715421" cy="35365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220413-WA0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57364"/>
            <a:ext cx="4343400" cy="3733811"/>
          </a:xfrm>
        </p:spPr>
      </p:pic>
      <p:pic>
        <p:nvPicPr>
          <p:cNvPr id="8" name="Содержимое 7" descr="IMG-20220413-WA00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Играем в </a:t>
            </a:r>
            <a:r>
              <a:rPr lang="ru-RU" b="1" dirty="0" err="1" smtClean="0">
                <a:solidFill>
                  <a:srgbClr val="FF0000"/>
                </a:solidFill>
              </a:rPr>
              <a:t>сороку-белобоку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IMG-20220413-WA0011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28802"/>
            <a:ext cx="4191000" cy="3605223"/>
          </a:xfrm>
        </p:spPr>
      </p:pic>
      <p:pic>
        <p:nvPicPr>
          <p:cNvPr id="8" name="Содержимое 7" descr="IMG-20220413-WA00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  <p:pic>
        <p:nvPicPr>
          <p:cNvPr id="5" name="Содержимое 6" descr="IMG-20220413-WA001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4191000" cy="36052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ost_5c5637e7041b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57752" y="642918"/>
            <a:ext cx="3429024" cy="2286016"/>
          </a:xfrm>
        </p:spPr>
      </p:pic>
      <p:pic>
        <p:nvPicPr>
          <p:cNvPr id="9" name="Содержимое 6" descr="IMG-20220125-WA00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1285860"/>
            <a:ext cx="2500330" cy="4033057"/>
          </a:xfrm>
        </p:spPr>
      </p:pic>
      <p:pic>
        <p:nvPicPr>
          <p:cNvPr id="4" name="Рисунок 3" descr="IMG-20220406-WA0004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3143248"/>
            <a:ext cx="2571768" cy="34290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546</TotalTime>
  <Words>39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Развитие познавательной активности детей раннего возраста  через фольклор </vt:lpstr>
      <vt:lpstr>Презентация PowerPoint</vt:lpstr>
      <vt:lpstr>Ребенок  познает  мир  через  предметы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Играем в сороку-белобоку</vt:lpstr>
      <vt:lpstr>Презентация PowerPoint</vt:lpstr>
      <vt:lpstr>В гости к сороке-белобоке</vt:lpstr>
      <vt:lpstr>Игра   «волшебный мешочек»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пробуждениепознавательно</dc:title>
  <dc:creator>Анна</dc:creator>
  <cp:lastModifiedBy>ACER 5733</cp:lastModifiedBy>
  <cp:revision>36</cp:revision>
  <dcterms:created xsi:type="dcterms:W3CDTF">2022-02-14T10:30:13Z</dcterms:created>
  <dcterms:modified xsi:type="dcterms:W3CDTF">2023-01-31T18:00:16Z</dcterms:modified>
</cp:coreProperties>
</file>