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47" r:id="rId3"/>
    <p:sldId id="343" r:id="rId4"/>
    <p:sldId id="348" r:id="rId5"/>
    <p:sldId id="303" r:id="rId6"/>
    <p:sldId id="295" r:id="rId7"/>
    <p:sldId id="349" r:id="rId8"/>
    <p:sldId id="357" r:id="rId9"/>
    <p:sldId id="358" r:id="rId10"/>
    <p:sldId id="374" r:id="rId11"/>
    <p:sldId id="375" r:id="rId12"/>
    <p:sldId id="376" r:id="rId13"/>
    <p:sldId id="359" r:id="rId14"/>
    <p:sldId id="360" r:id="rId15"/>
    <p:sldId id="362" r:id="rId16"/>
    <p:sldId id="361" r:id="rId17"/>
    <p:sldId id="356" r:id="rId18"/>
    <p:sldId id="377" r:id="rId19"/>
    <p:sldId id="363" r:id="rId20"/>
    <p:sldId id="373" r:id="rId21"/>
    <p:sldId id="351" r:id="rId22"/>
    <p:sldId id="345" r:id="rId23"/>
    <p:sldId id="3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81149" autoAdjust="0"/>
  </p:normalViewPr>
  <p:slideViewPr>
    <p:cSldViewPr>
      <p:cViewPr varScale="1">
        <p:scale>
          <a:sx n="89" d="100"/>
          <a:sy n="89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E3D5A-566B-4A2C-AF67-E852ADE28368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711F3-628C-47E9-9E36-C949310850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50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700_FO34960576_3a3a6812ad8246ee83a61c2dfcaa4b1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ru-RU" sz="66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6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6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6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6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66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6600" b="1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920880" cy="3168352"/>
          </a:xfrm>
        </p:spPr>
        <p:txBody>
          <a:bodyPr anchor="ctr">
            <a:noAutofit/>
          </a:bodyPr>
          <a:lstStyle/>
          <a:p>
            <a:endParaRPr lang="ru-RU" sz="8800" b="1" i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ru-RU" sz="8800" b="1" i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ru-RU" sz="48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«КРАСАВИЦА ОСЕНЬ!»</a:t>
            </a:r>
          </a:p>
          <a:p>
            <a:r>
              <a:rPr lang="ru-RU" sz="2800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краткосрочный проект </a:t>
            </a:r>
          </a:p>
          <a:p>
            <a:r>
              <a:rPr lang="ru-RU" sz="2800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детей старшей группы</a:t>
            </a: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pPr algn="r"/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                                                 Воспитатель: Боярская С.Б.</a:t>
            </a:r>
          </a:p>
          <a:p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            </a:t>
            </a:r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-214338"/>
            <a:ext cx="9563100" cy="7072338"/>
          </a:xfrm>
          <a:prstGeom prst="rect">
            <a:avLst/>
          </a:prstGeom>
          <a:noFill/>
        </p:spPr>
      </p:pic>
      <p:pic>
        <p:nvPicPr>
          <p:cNvPr id="10244" name="Picture 4" descr="F:\фото\IMG_20230914_102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28628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 descr="C:\Users\111\Desktop\IMG_20230914_101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85765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785786" y="274638"/>
            <a:ext cx="7443814" cy="101123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Прогулка    в сентябре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pic>
        <p:nvPicPr>
          <p:cNvPr id="11267" name="Picture 3" descr="F:\фото\IMG_20230914_104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736"/>
            <a:ext cx="642942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46" y="152400"/>
            <a:ext cx="9563100" cy="6858000"/>
          </a:xfrm>
          <a:prstGeom prst="rect">
            <a:avLst/>
          </a:prstGeom>
          <a:noFill/>
        </p:spPr>
      </p:pic>
      <p:pic>
        <p:nvPicPr>
          <p:cNvPr id="4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644130" cy="7000900"/>
          </a:xfrm>
          <a:prstGeom prst="rect">
            <a:avLst/>
          </a:prstGeom>
          <a:noFill/>
        </p:spPr>
      </p:pic>
      <p:pic>
        <p:nvPicPr>
          <p:cNvPr id="14338" name="Picture 2" descr="C:\Users\111\Desktop\Новая папка\IMG_20231023_10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21484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111\Desktop\Новая папка\IMG_20231023_104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364333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111\Desktop\Новая папка\IMG_20231023_113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929066"/>
            <a:ext cx="314327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1643043" y="274638"/>
            <a:ext cx="6072229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Прогулка в октябре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81075"/>
            <a:ext cx="8229600" cy="5145088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Лепка: «Мухомор», «Ежик», «Мышки»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Рисование: «Осенний лес», «Ежики», «Дерево осенью».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Аппликация: «Листопад», «Осеннее дерево».</a:t>
            </a:r>
          </a:p>
          <a:p>
            <a:endParaRPr lang="ru-RU" dirty="0"/>
          </a:p>
        </p:txBody>
      </p:sp>
      <p:pic>
        <p:nvPicPr>
          <p:cNvPr id="9" name="Picture 5" descr="C:\Users\111\Desktop\Фото  средняя гр\IMG_20191209_134346.jpg"/>
          <p:cNvPicPr>
            <a:picLocks noChangeAspect="1" noChangeArrowheads="1"/>
          </p:cNvPicPr>
          <p:nvPr/>
        </p:nvPicPr>
        <p:blipFill>
          <a:blip r:embed="rId3" cstate="print"/>
          <a:srcRect l="12500" t="9615" b="41947"/>
          <a:stretch>
            <a:fillRect/>
          </a:stretch>
        </p:blipFill>
        <p:spPr bwMode="auto">
          <a:xfrm>
            <a:off x="3571868" y="4643446"/>
            <a:ext cx="357190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11\Desktop\Новая папка\IMG_20231023_075409.jpg"/>
          <p:cNvPicPr>
            <a:picLocks noChangeAspect="1" noChangeArrowheads="1"/>
          </p:cNvPicPr>
          <p:nvPr/>
        </p:nvPicPr>
        <p:blipFill>
          <a:blip r:embed="rId4" cstate="print"/>
          <a:srcRect t="10345" r="8333" b="24138"/>
          <a:stretch>
            <a:fillRect/>
          </a:stretch>
        </p:blipFill>
        <p:spPr bwMode="auto">
          <a:xfrm>
            <a:off x="4786314" y="2500306"/>
            <a:ext cx="357190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11\Desktop\IMG_20231027_130918.jpg"/>
          <p:cNvPicPr>
            <a:picLocks noChangeAspect="1" noChangeArrowheads="1"/>
          </p:cNvPicPr>
          <p:nvPr/>
        </p:nvPicPr>
        <p:blipFill>
          <a:blip r:embed="rId5" cstate="print"/>
          <a:srcRect t="8108" b="16216"/>
          <a:stretch>
            <a:fillRect/>
          </a:stretch>
        </p:blipFill>
        <p:spPr bwMode="auto">
          <a:xfrm>
            <a:off x="714348" y="2071678"/>
            <a:ext cx="428628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984776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3" name="Picture 1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92696"/>
            <a:ext cx="8244408" cy="6165304"/>
          </a:xfrm>
        </p:spPr>
        <p:txBody>
          <a:bodyPr/>
          <a:lstStyle/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ru-RU" dirty="0"/>
          </a:p>
        </p:txBody>
      </p:sp>
      <p:pic>
        <p:nvPicPr>
          <p:cNvPr id="13316" name="Picture 4" descr="C:\Users\111\Desktop\Новая папка\IMG_20231006_145949.jpg"/>
          <p:cNvPicPr>
            <a:picLocks noChangeAspect="1" noChangeArrowheads="1"/>
          </p:cNvPicPr>
          <p:nvPr/>
        </p:nvPicPr>
        <p:blipFill>
          <a:blip r:embed="rId3" cstate="print"/>
          <a:srcRect t="28947" b="5075"/>
          <a:stretch>
            <a:fillRect/>
          </a:stretch>
        </p:blipFill>
        <p:spPr bwMode="auto">
          <a:xfrm>
            <a:off x="928662" y="1142984"/>
            <a:ext cx="350046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111\Desktop\Новая папка\IMG_20231013_130308.jpg"/>
          <p:cNvPicPr>
            <a:picLocks noChangeAspect="1" noChangeArrowheads="1"/>
          </p:cNvPicPr>
          <p:nvPr/>
        </p:nvPicPr>
        <p:blipFill>
          <a:blip r:embed="rId4" cstate="print"/>
          <a:srcRect l="22414" t="27273" r="12069" b="11364"/>
          <a:stretch>
            <a:fillRect/>
          </a:stretch>
        </p:blipFill>
        <p:spPr bwMode="auto">
          <a:xfrm>
            <a:off x="4714876" y="1071546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C:\Users\111\Desktop\Новая папка\IMG_20231019_125702.jpg"/>
          <p:cNvPicPr>
            <a:picLocks noChangeAspect="1" noChangeArrowheads="1"/>
          </p:cNvPicPr>
          <p:nvPr/>
        </p:nvPicPr>
        <p:blipFill>
          <a:blip r:embed="rId5" cstate="print"/>
          <a:srcRect l="16364" t="25001" r="12727" b="15623"/>
          <a:stretch>
            <a:fillRect/>
          </a:stretch>
        </p:blipFill>
        <p:spPr bwMode="auto">
          <a:xfrm>
            <a:off x="4643438" y="3571876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C:\Users\111\Desktop\Новая папка\IMG_20231023_103404.jpg"/>
          <p:cNvPicPr>
            <a:picLocks noChangeAspect="1" noChangeArrowheads="1"/>
          </p:cNvPicPr>
          <p:nvPr/>
        </p:nvPicPr>
        <p:blipFill>
          <a:blip r:embed="rId6" cstate="print"/>
          <a:srcRect l="24074" t="20588" r="5556" b="23529"/>
          <a:stretch>
            <a:fillRect/>
          </a:stretch>
        </p:blipFill>
        <p:spPr bwMode="auto">
          <a:xfrm>
            <a:off x="1071538" y="3714752"/>
            <a:ext cx="357190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984776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3" name="Picture 1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2928" y="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92696"/>
            <a:ext cx="8244408" cy="6165304"/>
          </a:xfrm>
        </p:spPr>
        <p:txBody>
          <a:bodyPr/>
          <a:lstStyle/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196752"/>
            <a:ext cx="3096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«Времена года»,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«Узнай по описанию»,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«Чудесный мешочек",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растёт на грядке?»,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где живет?».</a:t>
            </a:r>
          </a:p>
          <a:p>
            <a:pPr algn="just">
              <a:buFont typeface="Wingdings" pitchFamily="2" charset="2"/>
              <a:buChar char="§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im0-tub-ru.yandex.net/i?id=18c2b99873f3f8789315e518ec0d15f4-srl&amp;n=1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3438" y="3786190"/>
            <a:ext cx="4214842" cy="255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://igrobukvoteka-shop.ru/uploads/product/208800/208801/20880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5786" y="3786190"/>
            <a:ext cx="3786214" cy="245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s020.radikal.ru/i712/1509/17/e041fcb2c884t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15616" y="1124744"/>
            <a:ext cx="3828862" cy="27089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7722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28" y="571480"/>
            <a:ext cx="6572296" cy="114300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accent1"/>
                </a:solidFill>
                <a:cs typeface="Times New Roman" pitchFamily="18" charset="0"/>
              </a:rPr>
              <a:t>Спортивное развлечение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C:\Users\111\Desktop\Новая папка\IMG_20231023_101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714488"/>
            <a:ext cx="3857652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11\Desktop\Новая папка\IMG_20231023_10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3857652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692150"/>
            <a:ext cx="8229600" cy="54340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1"/>
                </a:solidFill>
              </a:rPr>
              <a:t>«Праздник урожая»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111\Desktop\IMG-20231024-WA0014.jpg"/>
          <p:cNvPicPr>
            <a:picLocks noChangeAspect="1" noChangeArrowheads="1"/>
          </p:cNvPicPr>
          <p:nvPr/>
        </p:nvPicPr>
        <p:blipFill>
          <a:blip r:embed="rId3"/>
          <a:srcRect t="17500" r="14286"/>
          <a:stretch>
            <a:fillRect/>
          </a:stretch>
        </p:blipFill>
        <p:spPr bwMode="auto">
          <a:xfrm>
            <a:off x="2571736" y="3857628"/>
            <a:ext cx="421484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11\Desktop\IMG-20231024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736"/>
            <a:ext cx="35004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11\Desktop\IMG-20231024-WA0008.jpg"/>
          <p:cNvPicPr>
            <a:picLocks noChangeAspect="1" noChangeArrowheads="1"/>
          </p:cNvPicPr>
          <p:nvPr/>
        </p:nvPicPr>
        <p:blipFill>
          <a:blip r:embed="rId5" cstate="print"/>
          <a:srcRect l="17647"/>
          <a:stretch>
            <a:fillRect/>
          </a:stretch>
        </p:blipFill>
        <p:spPr bwMode="auto">
          <a:xfrm>
            <a:off x="4786314" y="1500174"/>
            <a:ext cx="328614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Новая папка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05944" cy="6858000"/>
          </a:xfrm>
          <a:prstGeom prst="rect">
            <a:avLst/>
          </a:prstGeom>
          <a:noFill/>
        </p:spPr>
      </p:pic>
      <p:pic>
        <p:nvPicPr>
          <p:cNvPr id="2051" name="Picture 3" descr="C:\Users\111\Desktop\IMG-20231024-WA0020.jpg"/>
          <p:cNvPicPr>
            <a:picLocks noChangeAspect="1" noChangeArrowheads="1"/>
          </p:cNvPicPr>
          <p:nvPr/>
        </p:nvPicPr>
        <p:blipFill>
          <a:blip r:embed="rId3"/>
          <a:srcRect l="15686" t="4651"/>
          <a:stretch>
            <a:fillRect/>
          </a:stretch>
        </p:blipFill>
        <p:spPr bwMode="auto">
          <a:xfrm>
            <a:off x="1000100" y="785794"/>
            <a:ext cx="385765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11\Desktop\IMG-20231024-WA0011.jpg"/>
          <p:cNvPicPr>
            <a:picLocks noChangeAspect="1" noChangeArrowheads="1"/>
          </p:cNvPicPr>
          <p:nvPr/>
        </p:nvPicPr>
        <p:blipFill>
          <a:blip r:embed="rId4"/>
          <a:srcRect l="16667" t="4651"/>
          <a:stretch>
            <a:fillRect/>
          </a:stretch>
        </p:blipFill>
        <p:spPr bwMode="auto">
          <a:xfrm>
            <a:off x="5143504" y="785794"/>
            <a:ext cx="37147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11\Desktop\IMG-20231024-WA0018.jpg"/>
          <p:cNvPicPr>
            <a:picLocks noChangeAspect="1" noChangeArrowheads="1"/>
          </p:cNvPicPr>
          <p:nvPr/>
        </p:nvPicPr>
        <p:blipFill>
          <a:blip r:embed="rId5"/>
          <a:srcRect t="6250" b="12500"/>
          <a:stretch>
            <a:fillRect/>
          </a:stretch>
        </p:blipFill>
        <p:spPr bwMode="auto">
          <a:xfrm>
            <a:off x="2143108" y="3214686"/>
            <a:ext cx="514353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984776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3" name="Picture 1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476672"/>
            <a:ext cx="8244408" cy="6381328"/>
          </a:xfrm>
        </p:spPr>
        <p:txBody>
          <a:bodyPr/>
          <a:lstStyle/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Работа с родителями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Папка – передвижка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Времена года – Осень»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природного материала для поделок.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Поделки из природного материала для выставки.</a:t>
            </a:r>
          </a:p>
          <a:p>
            <a:endParaRPr lang="ru-RU" dirty="0"/>
          </a:p>
        </p:txBody>
      </p:sp>
      <p:pic>
        <p:nvPicPr>
          <p:cNvPr id="59395" name="Picture 3" descr="http://detskiy-sad.com/wp-content/uploads/2017/02/papka-peredvigka-osen-1-724x10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352780">
            <a:off x="2485081" y="3311855"/>
            <a:ext cx="2081691" cy="294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01" name="Picture 9" descr="http://yazarova1991.ucoz.net/foto/CjIoRhG7NX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694388">
            <a:off x="540361" y="3369483"/>
            <a:ext cx="2160240" cy="305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 descr="https://ds03.infourok.ru/uploads/ex/047c/00045dc3-6dffb30c/img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1192799">
            <a:off x="4524926" y="3109888"/>
            <a:ext cx="2088232" cy="298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03" name="Picture 11" descr="ÐÐ°Ð¿ÐºÐ° Ð¿ÐµÑÐµÐ´Ð²Ð¸Ð¶ÐºÐ°. 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770155">
            <a:off x="6535070" y="3247670"/>
            <a:ext cx="1944216" cy="298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ÐÐ°Ð¿ÐºÐ° Ð¿ÐµÑÐµÐ´Ð²Ð¸Ð¶ÐºÐ°. 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770155">
            <a:off x="6535071" y="3247671"/>
            <a:ext cx="1944216" cy="298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09550" y="-22860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7920880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познавательно -творческий; групповой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реализации: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2023года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старшей  группы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группы: Боярская С.Б.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7" name="Рисунок 6" descr="https://i.pinimg.com/originals/86/da/eb/86daeb3d9ecb509ca9db6c6910bc1018.pn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2132856"/>
            <a:ext cx="442798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014538" y="765175"/>
            <a:ext cx="7129462" cy="42354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dirty="0"/>
          </a:p>
        </p:txBody>
      </p:sp>
      <p:pic>
        <p:nvPicPr>
          <p:cNvPr id="6" name="Рисунок 5" descr="https://i.pinimg.com/originals/86/da/eb/86daeb3d9ecb509ca9db6c6910bc1018.pn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040" y="3429000"/>
            <a:ext cx="421196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3" name="Picture 1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14346" y="-214338"/>
            <a:ext cx="9563100" cy="7315200"/>
          </a:xfrm>
          <a:prstGeom prst="rect">
            <a:avLst/>
          </a:prstGeom>
          <a:noFill/>
        </p:spPr>
      </p:pic>
      <p:pic>
        <p:nvPicPr>
          <p:cNvPr id="12290" name="Picture 2" descr="C:\Users\111\Desktop\Новая папка\IMG_20231010_141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00108"/>
            <a:ext cx="4500594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111\Desktop\IMG_20221205_075240.jpg"/>
          <p:cNvPicPr>
            <a:picLocks noChangeAspect="1" noChangeArrowheads="1"/>
          </p:cNvPicPr>
          <p:nvPr/>
        </p:nvPicPr>
        <p:blipFill>
          <a:blip r:embed="rId5" cstate="print"/>
          <a:srcRect l="2857" t="10112"/>
          <a:stretch>
            <a:fillRect/>
          </a:stretch>
        </p:blipFill>
        <p:spPr bwMode="auto">
          <a:xfrm>
            <a:off x="5143504" y="1000108"/>
            <a:ext cx="335758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 descr="http://ds427.ru/wp-content/uploads/2015/10/IMG_0647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98" y="1928802"/>
            <a:ext cx="273630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11\Desktop\IMG_20231010_14314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607" y="1214422"/>
            <a:ext cx="248363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111\Documents\осенний пене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57628"/>
            <a:ext cx="27146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111\Documents\Избушка бабы Яг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214422"/>
            <a:ext cx="278608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111\Documents\Корзинка с цветам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857628"/>
            <a:ext cx="27146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Предполагаемые результаты:</a:t>
            </a:r>
            <a:r>
              <a:rPr lang="ru-RU" sz="3600" dirty="0" smtClean="0">
                <a:solidFill>
                  <a:srgbClr val="00B0F0"/>
                </a:solidFill>
              </a:rPr>
              <a:t/>
            </a:r>
            <a:br>
              <a:rPr lang="ru-RU" sz="3600" dirty="0" smtClean="0">
                <a:solidFill>
                  <a:srgbClr val="00B0F0"/>
                </a:solidFill>
              </a:rPr>
            </a:b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9153" name="Picture 1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09550" y="-22860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128792" cy="5361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реализации проекта: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кругозора детей.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процента детей с высоким и средним уровнем знаний об окружающем по теме «Осень».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Привлечение большего количества родителей воспитанников к сотрудничеству и взаимодействию. 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pic>
        <p:nvPicPr>
          <p:cNvPr id="6" name="Рисунок 5" descr="https://i.pinimg.com/originals/86/da/eb/86daeb3d9ecb509ca9db6c6910bc1018.pn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040" y="3429000"/>
            <a:ext cx="421196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2286016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tx2"/>
                </a:solidFill>
              </a:rPr>
              <a:t>Спасибо за внимание!</a:t>
            </a:r>
            <a:endParaRPr lang="ru-RU" sz="6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55774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pPr algn="ctr">
              <a:buNone/>
            </a:pP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Миновало лето,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Осень наступила.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На полях и в рощах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Пусто и уныло.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Птички улетели,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Стали дни короче,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Солнышка не видно,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Темны, темны ночи.</a:t>
            </a:r>
          </a:p>
          <a:p>
            <a:pPr marL="0" indent="0" algn="just">
              <a:buNone/>
            </a:pPr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i="1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А. Плещеев</a:t>
            </a: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8" name="Picture 4" descr="C:\Users\1\Desktop\20637_n1624046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8662" y="714356"/>
            <a:ext cx="407196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44744hd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2928934"/>
            <a:ext cx="435771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09550" y="-228600"/>
            <a:ext cx="95631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1"/>
            <a:ext cx="7848872" cy="48574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	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дошкольного возраста в недостаточной степени имеют представления о красоте природы. Явления и объекты природы привлекают детей своей красотой, яркостью красок, разнообразием. Наблюдая за ними, ребёнок обогащает свой чувственный опыт, на котором и основывается его дальнейшее творчество. Чем глубже ребёнок познаёт таинства окружающего мира, тем больше у него возникает вопросов. 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Основная задача взрослого состоит в том, чтобы помочь ребёнку самостоятельно найти ответы на эти вопросы.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293096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Проблема проекта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Почему осень называют красавицей?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229600" cy="1309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214438"/>
            <a:ext cx="7858125" cy="2286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tx2"/>
                </a:solidFill>
                <a:cs typeface="Times New Roman" pitchFamily="18" charset="0"/>
              </a:rPr>
              <a:t>	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Формирование представлений детей об осенних изменениях в природе, об их красоте. </a:t>
            </a:r>
            <a:endParaRPr lang="ru-RU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9" name="Picture 3" descr="C:\Users\1\Desktop\s1200 (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772816"/>
            <a:ext cx="3815444" cy="25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https://otvet.imgsmail.ru/download/174106672_b198b5e863d6b515ce116dfe1c5b3a99_8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1928802"/>
            <a:ext cx="424847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https://avatars.mds.yandex.net/get-pdb/1365420/f05b5a0a-68a7-4ec5-9858-e11959f03a69/s1200?webp=fals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8024" y="4337720"/>
            <a:ext cx="3888432" cy="225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+mn-lt"/>
                <a:cs typeface="Times New Roman" pitchFamily="18" charset="0"/>
              </a:rPr>
              <a:t>Задачи проекта:</a:t>
            </a:r>
            <a:endParaRPr lang="ru-RU" sz="3600" b="1" dirty="0">
              <a:solidFill>
                <a:srgbClr val="00B0F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8674" name="Picture 2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457200"/>
            <a:ext cx="9563100" cy="7315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332656"/>
            <a:ext cx="7272808" cy="63367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 lvl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Задачи: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1.Расширять у детей представления о приметах осени.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2.Активизировать познавательную деятельность детей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3.Развивать связную речь, закреплять умение отвечать на вопросы воспитателя.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4.Воспитывать любовь к родной природе.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Развивать у детей познавательный интерес, творческие способности, речь, память, внимание.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340768"/>
            <a:ext cx="7416824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проектной деятельности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1\Desktop\free-autumn-powerpoint-templates-free-autumn-border-backgrounds-for-powerpoint-nature-pp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04664"/>
            <a:ext cx="7344816" cy="5721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Реализация проектной деятельности</a:t>
            </a:r>
            <a:endParaRPr lang="ru-RU" sz="2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конспектов, бесед, занятий.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методического, дидактического материала по теме 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Осень».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материала для изобразительной и продуктивной деятельности.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плана проекта с детьми.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родителям.</a:t>
            </a:r>
          </a:p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dirty="0"/>
          </a:p>
        </p:txBody>
      </p:sp>
      <p:pic>
        <p:nvPicPr>
          <p:cNvPr id="5" name="Picture 11" descr="ÐÐ°Ð¿ÐºÐ° Ð¿ÐµÑÐµÐ´Ð²Ð¸Ð¶ÐºÐ°.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318385">
            <a:off x="5884538" y="3480896"/>
            <a:ext cx="1359254" cy="221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www.toyway.ru/upload/iblock/f13/%D0%9C%D0%BE%D0%B7%D0%B0%D0%B8%D0%BA%D0%B0-%D0%A1%D0%B8%D0%BD%D1%82%D0%B5%D0%B7_%D0%9C%D0%A110730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908269">
            <a:off x="6872114" y="3889447"/>
            <a:ext cx="1638300" cy="239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https://ds03.infourok.ru/uploads/ex/047c/00045dc3-6dffb30c/img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745834">
            <a:off x="4864246" y="4496737"/>
            <a:ext cx="1324387" cy="189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0"/>
            <a:ext cx="95631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57422" y="1000108"/>
            <a:ext cx="5500726" cy="71438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  <a:b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714613" y="1000125"/>
            <a:ext cx="6429388" cy="5270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художественной литературы: 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Пословицы, поговорки, загадки об осени. 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Чтение А. Пушкин «Уж небо осенью дышало…»,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В.Сутеев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«Под грибом»,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Е.Трунева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 лесным тропинкам»,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 Плещеев  «Осенняя песенка», </a:t>
            </a:r>
          </a:p>
          <a:p>
            <a:pPr lvl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М.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Ивенсен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 «Падают, падают листья», </a:t>
            </a:r>
          </a:p>
          <a:p>
            <a:pPr lvl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А. С. Пушкина «Унылая пора! Очей очарованье!», </a:t>
            </a:r>
          </a:p>
          <a:p>
            <a:pPr lvl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И. Бунин «Лес, точно терем расписной», </a:t>
            </a:r>
          </a:p>
          <a:p>
            <a:pPr lvl="0"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К. Бальмонт «Осень». </a:t>
            </a:r>
          </a:p>
          <a:p>
            <a:pPr algn="just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Заучивание стихотворений об осени.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Творческое рассказывание детей по темам «Мы гуляли на участке», «Что я видел в парке?», рассматривание иллюстраций об осени, составление описательных рассказов. Составление описательных рассказов об овощах и фруктах.</a:t>
            </a:r>
          </a:p>
          <a:p>
            <a:pPr algn="just">
              <a:buFont typeface="Wingdings" pitchFamily="2" charset="2"/>
              <a:buChar char="§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50" name="Picture 10" descr="https://www.ranok.com.ua/images/objects_object/1/0/5/3/2/image/s14282r_chitaem_s_vanechkoj_i_sonechkoj_osennie_istorii_copy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962017">
            <a:off x="568437" y="438883"/>
            <a:ext cx="2197944" cy="285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://www.100book.ru/b189924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955419">
            <a:off x="340598" y="3188651"/>
            <a:ext cx="2318028" cy="314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Desktop\1675999526_foni-club-p-fon-osennii-ramki-dlya-prezentatsii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5631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8229600" cy="55054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Экскурсии, прогулки.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Труд: сбор семян с цветов на участке.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Сюжетно-ролевые игры: «Овощной магазин», «Фруктовый магазин». </a:t>
            </a:r>
          </a:p>
          <a:p>
            <a:endParaRPr lang="ru-RU" sz="2000" dirty="0"/>
          </a:p>
        </p:txBody>
      </p:sp>
      <p:pic>
        <p:nvPicPr>
          <p:cNvPr id="8" name="Picture 2" descr="F:\фото\IMG_20230914_103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71744"/>
            <a:ext cx="378621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\IMG_20230914_103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571744"/>
            <a:ext cx="350046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\IMG_20230914_105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357562"/>
            <a:ext cx="307183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1962</TotalTime>
  <Words>252</Words>
  <Application>Microsoft Office PowerPoint</Application>
  <PresentationFormat>Экран (4:3)</PresentationFormat>
  <Paragraphs>100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</vt:lpstr>
      <vt:lpstr>Слайд 2</vt:lpstr>
      <vt:lpstr>Слайд 3</vt:lpstr>
      <vt:lpstr>Актуальность</vt:lpstr>
      <vt:lpstr>Цель:</vt:lpstr>
      <vt:lpstr>Задачи проекта:</vt:lpstr>
      <vt:lpstr>Реализация проектной деятельности</vt:lpstr>
      <vt:lpstr>         Практический этап </vt:lpstr>
      <vt:lpstr>Слайд 9</vt:lpstr>
      <vt:lpstr>Прогулка    в сентябре</vt:lpstr>
      <vt:lpstr>Слайд 11</vt:lpstr>
      <vt:lpstr>Прогулка в октябре</vt:lpstr>
      <vt:lpstr>Слайд 13</vt:lpstr>
      <vt:lpstr>Работа с родителями: </vt:lpstr>
      <vt:lpstr>Работа с родителями: </vt:lpstr>
      <vt:lpstr> Спортивное развлечение</vt:lpstr>
      <vt:lpstr> </vt:lpstr>
      <vt:lpstr>Слайд 18</vt:lpstr>
      <vt:lpstr>Работа с родителями: </vt:lpstr>
      <vt:lpstr>Слайд 20</vt:lpstr>
      <vt:lpstr> </vt:lpstr>
      <vt:lpstr>Предполагаемые результаты: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дошкольников</dc:title>
  <cp:lastModifiedBy>111</cp:lastModifiedBy>
  <cp:revision>255</cp:revision>
  <dcterms:modified xsi:type="dcterms:W3CDTF">2023-10-29T18:53:41Z</dcterms:modified>
</cp:coreProperties>
</file>