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56" r:id="rId2"/>
    <p:sldId id="263" r:id="rId3"/>
    <p:sldId id="257" r:id="rId4"/>
    <p:sldId id="264" r:id="rId5"/>
    <p:sldId id="262" r:id="rId6"/>
    <p:sldId id="261" r:id="rId7"/>
    <p:sldId id="260" r:id="rId8"/>
    <p:sldId id="259" r:id="rId9"/>
    <p:sldId id="266" r:id="rId10"/>
    <p:sldId id="258" r:id="rId11"/>
    <p:sldId id="265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2" r:id="rId26"/>
    <p:sldId id="280" r:id="rId27"/>
    <p:sldId id="281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6823" autoAdjust="0"/>
    <p:restoredTop sz="94660"/>
  </p:normalViewPr>
  <p:slideViewPr>
    <p:cSldViewPr>
      <p:cViewPr varScale="1">
        <p:scale>
          <a:sx n="70" d="100"/>
          <a:sy n="70" d="100"/>
        </p:scale>
        <p:origin x="-96" y="-3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92E155-7742-4D23-AA56-1CBBCE8C39B9}" type="datetimeFigureOut">
              <a:rPr lang="ru-RU" smtClean="0"/>
              <a:pPr/>
              <a:t>28.03.2018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D6BAB0-FF94-4660-9A2F-D890C09ADA1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D6BAB0-FF94-4660-9A2F-D890C09ADA1D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D6BAB0-FF94-4660-9A2F-D890C09ADA1D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D6BAB0-FF94-4660-9A2F-D890C09ADA1D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D6BAB0-FF94-4660-9A2F-D890C09ADA1D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D6BAB0-FF94-4660-9A2F-D890C09ADA1D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D6BAB0-FF94-4660-9A2F-D890C09ADA1D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4530C-C8D8-4A63-9BAB-E471AF779484}" type="datetimeFigureOut">
              <a:rPr lang="ru-RU" smtClean="0"/>
              <a:pPr/>
              <a:t>28.03.2018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F884E-FC29-4FC0-A573-464ADCB3833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4530C-C8D8-4A63-9BAB-E471AF779484}" type="datetimeFigureOut">
              <a:rPr lang="ru-RU" smtClean="0"/>
              <a:pPr/>
              <a:t>28.03.2018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F884E-FC29-4FC0-A573-464ADCB3833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4530C-C8D8-4A63-9BAB-E471AF779484}" type="datetimeFigureOut">
              <a:rPr lang="ru-RU" smtClean="0"/>
              <a:pPr/>
              <a:t>28.03.2018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F884E-FC29-4FC0-A573-464ADCB3833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4530C-C8D8-4A63-9BAB-E471AF779484}" type="datetimeFigureOut">
              <a:rPr lang="ru-RU" smtClean="0"/>
              <a:pPr/>
              <a:t>28.03.2018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F884E-FC29-4FC0-A573-464ADCB3833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4530C-C8D8-4A63-9BAB-E471AF779484}" type="datetimeFigureOut">
              <a:rPr lang="ru-RU" smtClean="0"/>
              <a:pPr/>
              <a:t>28.03.2018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F884E-FC29-4FC0-A573-464ADCB3833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4530C-C8D8-4A63-9BAB-E471AF779484}" type="datetimeFigureOut">
              <a:rPr lang="ru-RU" smtClean="0"/>
              <a:pPr/>
              <a:t>28.03.2018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F884E-FC29-4FC0-A573-464ADCB3833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4530C-C8D8-4A63-9BAB-E471AF779484}" type="datetimeFigureOut">
              <a:rPr lang="ru-RU" smtClean="0"/>
              <a:pPr/>
              <a:t>28.03.2018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F884E-FC29-4FC0-A573-464ADCB3833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4530C-C8D8-4A63-9BAB-E471AF779484}" type="datetimeFigureOut">
              <a:rPr lang="ru-RU" smtClean="0"/>
              <a:pPr/>
              <a:t>28.03.2018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F884E-FC29-4FC0-A573-464ADCB3833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4530C-C8D8-4A63-9BAB-E471AF779484}" type="datetimeFigureOut">
              <a:rPr lang="ru-RU" smtClean="0"/>
              <a:pPr/>
              <a:t>28.03.2018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F884E-FC29-4FC0-A573-464ADCB3833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4530C-C8D8-4A63-9BAB-E471AF779484}" type="datetimeFigureOut">
              <a:rPr lang="ru-RU" smtClean="0"/>
              <a:pPr/>
              <a:t>28.03.2018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F884E-FC29-4FC0-A573-464ADCB3833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4530C-C8D8-4A63-9BAB-E471AF779484}" type="datetimeFigureOut">
              <a:rPr lang="ru-RU" smtClean="0"/>
              <a:pPr/>
              <a:t>28.03.2018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F884E-FC29-4FC0-A573-464ADCB3833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A4530C-C8D8-4A63-9BAB-E471AF779484}" type="datetimeFigureOut">
              <a:rPr lang="ru-RU" smtClean="0"/>
              <a:pPr/>
              <a:t>28.03.2018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0F884E-FC29-4FC0-A573-464ADCB3833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111\Pictures\фон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57222" y="-642966"/>
            <a:ext cx="9753600" cy="7800976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0" y="1"/>
            <a:ext cx="9358346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/>
              <a:t> </a:t>
            </a:r>
          </a:p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Муниципальное дошкольное образовательное учреждение  детский сад №2 «Светлячок»</a:t>
            </a:r>
          </a:p>
          <a:p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«Мир на кончиках пальцев»</a:t>
            </a:r>
          </a:p>
          <a:p>
            <a:pPr algn="ctr"/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Проект по развитию мелкой моторики в первой младшей группе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Воспитатель:      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Боярская Светлана Борисовна</a:t>
            </a:r>
            <a:endParaRPr lang="ru-RU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11\Pictures\фон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571528"/>
            <a:ext cx="9448800" cy="7800976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428604"/>
            <a:ext cx="8229600" cy="6143668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Ожидаемый результат: 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- развитие мелкой моторики у детей; </a:t>
            </a:r>
            <a:br>
              <a:rPr lang="ru-RU" sz="4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- формирование речевых навыков у детей;</a:t>
            </a:r>
            <a:br>
              <a:rPr lang="ru-RU" sz="4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- интеллектуальное развитие детей; </a:t>
            </a:r>
            <a:br>
              <a:rPr lang="ru-RU" sz="4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-пополнение предметно-развивающей среды; </a:t>
            </a:r>
            <a:br>
              <a:rPr lang="ru-RU" sz="4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- обогащение родительского опыта в воспитании детей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11\Pictures\фон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04800" y="-471488"/>
            <a:ext cx="9753600" cy="780097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54758"/>
          </a:xfrm>
        </p:spPr>
        <p:txBody>
          <a:bodyPr>
            <a:normAutofit/>
          </a:bodyPr>
          <a:lstStyle/>
          <a:p>
            <a:r>
              <a:rPr lang="ru-RU" dirty="0" smtClean="0"/>
              <a:t> </a:t>
            </a:r>
            <a:endParaRPr lang="ru-RU" sz="2800" dirty="0"/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0" y="571480"/>
            <a:ext cx="9144000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sng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Мелкую моторику рук развивают: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800" dirty="0" smtClean="0">
              <a:solidFill>
                <a:srgbClr val="444444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dirty="0" smtClean="0">
                <a:solidFill>
                  <a:srgbClr val="444444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п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альчиковая гимнастика с использованием стихов, песенок, 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rgbClr val="44444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потешек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 народных сказок;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массаж с растиранием пальчиков и 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rgbClr val="44444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массажёрами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для рук;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dirty="0" smtClean="0">
                <a:solidFill>
                  <a:srgbClr val="444444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н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ародные игры с ладошками;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dirty="0" smtClean="0">
                <a:solidFill>
                  <a:srgbClr val="444444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и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гры с природным материалом;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dirty="0" smtClean="0">
                <a:solidFill>
                  <a:srgbClr val="444444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и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гры с предметами домашнего обихода;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lang="ru-RU" sz="2800" dirty="0" smtClean="0">
                <a:solidFill>
                  <a:srgbClr val="444444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гры с песком и водой;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lang="ru-RU" sz="2800" dirty="0" smtClean="0">
                <a:solidFill>
                  <a:srgbClr val="444444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альчиковый театр;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lang="ru-RU" sz="2800" dirty="0" smtClean="0">
                <a:solidFill>
                  <a:srgbClr val="444444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д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идактические игры;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solidFill>
                  <a:srgbClr val="444444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44444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анятия продуктивной деятельностью 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111\Pictures\фон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04800" y="-471488"/>
            <a:ext cx="9753600" cy="780097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54758"/>
          </a:xfrm>
        </p:spPr>
        <p:txBody>
          <a:bodyPr>
            <a:normAutofit fontScale="90000"/>
          </a:bodyPr>
          <a:lstStyle/>
          <a:p>
            <a:r>
              <a:rPr lang="ru-RU" u="sng" dirty="0" smtClean="0"/>
              <a:t/>
            </a:r>
            <a:br>
              <a:rPr lang="ru-RU" u="sng" dirty="0" smtClean="0"/>
            </a:br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Использование мелкой моторики в различных видах деятельности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u="sng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-продуктивная деятельность; 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индивидуальная работа;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- самостоятельная деятельность;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-прогулка;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утренняя гимнастика; 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-самообслуживание; 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работа с родителями 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111\Pictures\фон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14346" y="-214338"/>
            <a:ext cx="9572660" cy="707233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784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Пальчиковые игры со словами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29" name="Picture 9" descr="C:\Users\111\Desktop\SAM_06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214422"/>
            <a:ext cx="4357718" cy="4643470"/>
          </a:xfrm>
          <a:prstGeom prst="rect">
            <a:avLst/>
          </a:prstGeom>
          <a:noFill/>
        </p:spPr>
      </p:pic>
      <p:pic>
        <p:nvPicPr>
          <p:cNvPr id="30730" name="Picture 10" descr="C:\Users\111\Desktop\SAM_054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214422"/>
            <a:ext cx="4214810" cy="46434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Picture 4" descr="C:\Users\111\Pictures\фон7 - копия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04800" y="-471488"/>
            <a:ext cx="9753600" cy="780097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54164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Пальчиковые упражнения в сочетании с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самомассажем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кистей и пальцев рук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746" name="Picture 2" descr="C:\Users\111\Desktop\фото 1 группа\SAM_074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2143116"/>
            <a:ext cx="4214842" cy="4572032"/>
          </a:xfrm>
          <a:prstGeom prst="rect">
            <a:avLst/>
          </a:prstGeom>
          <a:noFill/>
        </p:spPr>
      </p:pic>
      <p:pic>
        <p:nvPicPr>
          <p:cNvPr id="31747" name="Picture 3" descr="C:\Users\111\Desktop\фото 1 группа\SAM_065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2143116"/>
            <a:ext cx="4286280" cy="450059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2" name="Picture 4" descr="C:\Users\111\Pictures\фон7 - копи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04800" y="-471488"/>
            <a:ext cx="9753600" cy="780097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96974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Простые движения помогают убрать напряжение не только с самих рук, но и расслабить мышцы всего тела 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770" name="Picture 2" descr="C:\Users\111\Desktop\фото 1 группа\SAM_066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1643050"/>
            <a:ext cx="4143404" cy="4572032"/>
          </a:xfrm>
          <a:prstGeom prst="rect">
            <a:avLst/>
          </a:prstGeom>
          <a:noFill/>
        </p:spPr>
      </p:pic>
      <p:pic>
        <p:nvPicPr>
          <p:cNvPr id="32771" name="Picture 3" descr="C:\Users\111\Desktop\фото 1 группа\SAM_074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1643050"/>
            <a:ext cx="4000528" cy="45720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6" name="Picture 4" descr="C:\Users\111\Pictures\фон7 - копи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04800" y="-471488"/>
            <a:ext cx="9753600" cy="7800976"/>
          </a:xfrm>
          <a:prstGeom prst="rect">
            <a:avLst/>
          </a:prstGeom>
          <a:noFill/>
        </p:spPr>
      </p:pic>
      <p:pic>
        <p:nvPicPr>
          <p:cNvPr id="33797" name="Picture 5" descr="C:\Users\111\Pictures\фон7 - копи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57222" y="-285776"/>
            <a:ext cx="9753600" cy="780097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784"/>
          </a:xfrm>
        </p:spPr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Игры с прищепками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3794" name="Picture 2" descr="C:\Users\111\Desktop\фото 1 группа\SAM_05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1142984"/>
            <a:ext cx="4071966" cy="5357850"/>
          </a:xfrm>
          <a:prstGeom prst="rect">
            <a:avLst/>
          </a:prstGeom>
          <a:noFill/>
        </p:spPr>
      </p:pic>
      <p:pic>
        <p:nvPicPr>
          <p:cNvPr id="33795" name="Picture 3" descr="C:\Users\111\Desktop\фото 1 группа\SAM_053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1142984"/>
            <a:ext cx="4000528" cy="53578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1" name="Picture 5" descr="C:\Users\111\Pictures\фон7 - копи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57222" y="-428652"/>
            <a:ext cx="9753600" cy="780097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Игры-шнуровки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4818" name="Picture 2" descr="C:\Users\111\Desktop\фото 1 группа\SAM_065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1142984"/>
            <a:ext cx="3643338" cy="3714776"/>
          </a:xfrm>
          <a:prstGeom prst="rect">
            <a:avLst/>
          </a:prstGeom>
          <a:noFill/>
        </p:spPr>
      </p:pic>
      <p:pic>
        <p:nvPicPr>
          <p:cNvPr id="34819" name="Picture 3" descr="C:\Users\111\Desktop\фото 1 группа\SAM_065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43570" y="1142984"/>
            <a:ext cx="3357586" cy="3643338"/>
          </a:xfrm>
          <a:prstGeom prst="rect">
            <a:avLst/>
          </a:prstGeom>
          <a:noFill/>
        </p:spPr>
      </p:pic>
      <p:pic>
        <p:nvPicPr>
          <p:cNvPr id="34820" name="Picture 4" descr="C:\Users\111\Desktop\фото 1 группа\SAM_065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488" y="3786190"/>
            <a:ext cx="3786214" cy="28575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Picture 4" descr="C:\Users\111\Pictures\фон7 - копи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14346" y="-428652"/>
            <a:ext cx="9753600" cy="780097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8272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Игры с предметами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Игра «Чей домик?»</a:t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 «Зоопарк»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5842" name="Picture 2" descr="C:\Users\111\Desktop\фото 1 группа\SAM_05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1928802"/>
            <a:ext cx="3714776" cy="4357718"/>
          </a:xfrm>
          <a:prstGeom prst="rect">
            <a:avLst/>
          </a:prstGeom>
          <a:noFill/>
        </p:spPr>
      </p:pic>
      <p:pic>
        <p:nvPicPr>
          <p:cNvPr id="35843" name="Picture 3" descr="C:\Users\111\Desktop\фото 1 группа\SAM_054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1928802"/>
            <a:ext cx="3857652" cy="435771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8" name="Picture 4" descr="C:\Users\111\Pictures\фон7 - копи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04800" y="-471488"/>
            <a:ext cx="9753600" cy="780097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Складывание мозаики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6866" name="Picture 2" descr="C:\Users\111\Desktop\фото 1 группа\SAM_05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1285860"/>
            <a:ext cx="3857652" cy="4714908"/>
          </a:xfrm>
          <a:prstGeom prst="rect">
            <a:avLst/>
          </a:prstGeom>
          <a:noFill/>
        </p:spPr>
      </p:pic>
      <p:pic>
        <p:nvPicPr>
          <p:cNvPr id="36867" name="Picture 3" descr="C:\Users\111\Desktop\фото 1 группа\SAM_058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48" y="1285860"/>
            <a:ext cx="3714776" cy="47149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111\Pictures\фон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04800" y="-471488"/>
            <a:ext cx="9753600" cy="780097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26196"/>
          </a:xfrm>
        </p:spPr>
        <p:txBody>
          <a:bodyPr>
            <a:normAutofit/>
          </a:bodyPr>
          <a:lstStyle/>
          <a:p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Продолжительность проекта: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Долгосрочный -1 год. 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Участники проекта: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дети, воспитатели, родители 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Возраст детей: 2-3 года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1" name="Picture 3" descr="C:\Users\111\Pictures\фон7 - копи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85784" y="-357214"/>
            <a:ext cx="9753600" cy="780097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Игры с конструктором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7890" name="Picture 2" descr="C:\Users\111\Desktop\фото 1 группа\SAM_076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4414" y="1214422"/>
            <a:ext cx="6715172" cy="478634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6" name="Picture 4" descr="C:\Users\111\Pictures\фон7 - копи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04800" y="-471488"/>
            <a:ext cx="9753600" cy="780097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11222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Занятия продуктивной деятельностью</a:t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«Рваные бумажки»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8914" name="Picture 2" descr="C:\Users\111\Desktop\фото 1 группа\SAM_07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1428736"/>
            <a:ext cx="4071966" cy="4572032"/>
          </a:xfrm>
          <a:prstGeom prst="rect">
            <a:avLst/>
          </a:prstGeom>
          <a:noFill/>
        </p:spPr>
      </p:pic>
      <p:pic>
        <p:nvPicPr>
          <p:cNvPr id="38915" name="Picture 3" descr="C:\Users\111\Desktop\фото 1 группа\SAM_075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1428736"/>
            <a:ext cx="4071966" cy="45720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0" name="Picture 4" descr="C:\Users\111\Pictures\фон7 - копи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04800" y="-471488"/>
            <a:ext cx="9753600" cy="780097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Мы лепим и рисуем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9938" name="Picture 2" descr="C:\Users\111\Desktop\фото 1 группа\SAM_06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500174"/>
            <a:ext cx="4071966" cy="4500594"/>
          </a:xfrm>
          <a:prstGeom prst="rect">
            <a:avLst/>
          </a:prstGeom>
          <a:noFill/>
        </p:spPr>
      </p:pic>
      <p:pic>
        <p:nvPicPr>
          <p:cNvPr id="39939" name="Picture 3" descr="C:\Users\111\Desktop\фото 1 группа\SAM_05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500174"/>
            <a:ext cx="4286280" cy="450059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5" name="Picture 5" descr="C:\Users\111\Pictures\фон7 - копи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04800" y="-471488"/>
            <a:ext cx="9753600" cy="780097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Рисование пальчиками и ладошками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62" name="Picture 2" descr="C:\Users\111\Desktop\фото 1 группа\SAM_049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736"/>
            <a:ext cx="3286148" cy="40719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63" name="Picture 3" descr="C:\Users\111\Desktop\фото 1 группа\SAM_066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29322" y="1428736"/>
            <a:ext cx="2928958" cy="41434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64" name="Picture 4" descr="C:\Users\111\Desktop\фото 1 группа\SAM_048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28992" y="2643182"/>
            <a:ext cx="2500330" cy="33575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9" name="Picture 5" descr="C:\Users\111\Pictures\фон7 - копи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85784" y="-428652"/>
            <a:ext cx="9753600" cy="780097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Дидактическое пособие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986" name="Picture 2" descr="C:\Users\111\Desktop\фото 1 группа\SAM_067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1714488"/>
            <a:ext cx="3714776" cy="2714644"/>
          </a:xfrm>
          <a:prstGeom prst="rect">
            <a:avLst/>
          </a:prstGeom>
          <a:noFill/>
        </p:spPr>
      </p:pic>
      <p:pic>
        <p:nvPicPr>
          <p:cNvPr id="1026" name="Picture 2" descr="C:\Users\111\Desktop\ф ПЕр\SAM_077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1714488"/>
            <a:ext cx="3857652" cy="2714644"/>
          </a:xfrm>
          <a:prstGeom prst="rect">
            <a:avLst/>
          </a:prstGeom>
          <a:noFill/>
        </p:spPr>
      </p:pic>
      <p:pic>
        <p:nvPicPr>
          <p:cNvPr id="10" name="Picture 4" descr="C:\Users\111\Desktop\фото 1 группа\SAM_058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86050" y="4071942"/>
            <a:ext cx="4000528" cy="264320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0" name="Picture 4" descr="C:\Users\111\Pictures\фон7 - копи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04800" y="-471488"/>
            <a:ext cx="9753600" cy="7800976"/>
          </a:xfrm>
          <a:prstGeom prst="rect">
            <a:avLst/>
          </a:prstGeom>
          <a:noFill/>
        </p:spPr>
      </p:pic>
      <p:pic>
        <p:nvPicPr>
          <p:cNvPr id="45058" name="Picture 2" descr="C:\Users\111\Desktop\фото 1 группа\SAM_066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1714488"/>
            <a:ext cx="3714776" cy="3929090"/>
          </a:xfrm>
          <a:prstGeom prst="rect">
            <a:avLst/>
          </a:prstGeom>
          <a:noFill/>
        </p:spPr>
      </p:pic>
      <p:pic>
        <p:nvPicPr>
          <p:cNvPr id="45059" name="Picture 3" descr="C:\Users\111\Desktop\фото 1 группа\SAM_066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1785926"/>
            <a:ext cx="4071966" cy="38576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2" name="Picture 4" descr="C:\Users\111\Pictures\фон7 - копи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04800" y="-471488"/>
            <a:ext cx="9753600" cy="780097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28604"/>
            <a:ext cx="8229600" cy="1071570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/>
              <a:t/>
            </a:r>
            <a:br>
              <a:rPr lang="ru-RU" sz="3600" b="1" dirty="0" smtClean="0"/>
            </a:br>
            <a:r>
              <a:rPr lang="ru-RU" sz="3600" b="1" dirty="0" smtClean="0"/>
              <a:t/>
            </a:r>
            <a:br>
              <a:rPr lang="ru-RU" sz="3600" b="1" dirty="0" smtClean="0"/>
            </a:br>
            <a:r>
              <a:rPr lang="ru-RU" sz="3600" b="1" dirty="0" smtClean="0"/>
              <a:t/>
            </a:r>
            <a:br>
              <a:rPr lang="ru-RU" sz="3600" b="1" dirty="0" smtClean="0"/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Игры с предметами домашнего обихода.</a:t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Рисование на манке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endParaRPr lang="ru-RU" b="1" dirty="0"/>
          </a:p>
        </p:txBody>
      </p:sp>
      <p:pic>
        <p:nvPicPr>
          <p:cNvPr id="43010" name="Picture 2" descr="C:\Users\111\Desktop\фото 1 группа\SAM_07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14480" y="1714488"/>
            <a:ext cx="6072230" cy="421484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5" name="Picture 3" descr="C:\Users\111\Pictures\фон7 - копи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500090"/>
            <a:ext cx="9753600" cy="780097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28604"/>
            <a:ext cx="8229600" cy="1785950"/>
          </a:xfrm>
        </p:spPr>
        <p:txBody>
          <a:bodyPr>
            <a:normAutofit fontScale="90000"/>
          </a:bodyPr>
          <a:lstStyle/>
          <a:p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Работа с родителями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-практикум по организации игр с детьми в домашних условиях, способствующих развитию мелкой моторики </a:t>
            </a:r>
            <a:r>
              <a:rPr lang="ru-RU" sz="3200" dirty="0" smtClean="0"/>
              <a:t/>
            </a:r>
            <a:br>
              <a:rPr lang="ru-RU" sz="3200" dirty="0" smtClean="0"/>
            </a:br>
            <a:endParaRPr lang="ru-RU" sz="3200" dirty="0"/>
          </a:p>
        </p:txBody>
      </p:sp>
      <p:pic>
        <p:nvPicPr>
          <p:cNvPr id="44034" name="Picture 2" descr="C:\Users\111\Desktop\фото 1 группа\SAM_07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71604" y="2643182"/>
            <a:ext cx="5929354" cy="36433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3" name="Picture 3" descr="C:\Users\111\Pictures\фон7 - копи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04800" y="-471488"/>
            <a:ext cx="9753600" cy="780097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Игра «Разноцветная фасоль»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6082" name="Picture 2" descr="C:\Users\111\Desktop\фото 1 группа\SAM_07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8794" y="1785926"/>
            <a:ext cx="5286412" cy="40005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7" name="Picture 3" descr="C:\Users\111\Pictures\фон7 - копи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04800" y="-471488"/>
            <a:ext cx="9753600" cy="7800976"/>
          </a:xfrm>
          <a:prstGeom prst="rect">
            <a:avLst/>
          </a:prstGeom>
          <a:noFill/>
        </p:spPr>
      </p:pic>
      <p:pic>
        <p:nvPicPr>
          <p:cNvPr id="47108" name="Picture 4" descr="C:\Users\111\Pictures\фон7 - копи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85784" y="-428652"/>
            <a:ext cx="9753600" cy="780097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Рисование ватными палочками «Мимоза»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7106" name="Picture 2" descr="C:\Users\111\Desktop\фото 1 группа\SAM_07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2976" y="1714488"/>
            <a:ext cx="6786610" cy="407196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11\Pictures\фон7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214313" y="-214338"/>
            <a:ext cx="9358313" cy="7215213"/>
          </a:xfrm>
          <a:prstGeom prst="rect">
            <a:avLst/>
          </a:prstGeom>
          <a:noFill/>
        </p:spPr>
      </p:pic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583254"/>
          </a:xfrm>
        </p:spPr>
        <p:txBody>
          <a:bodyPr>
            <a:noAutofit/>
          </a:bodyPr>
          <a:lstStyle/>
          <a:p>
            <a:r>
              <a:rPr lang="ru-RU" sz="3600" b="1" u="sng" dirty="0" smtClean="0">
                <a:latin typeface="Times New Roman" pitchFamily="18" charset="0"/>
                <a:cs typeface="Times New Roman" pitchFamily="18" charset="0"/>
              </a:rPr>
              <a:t>Интеграция областей: 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социально-коммуникативное развитие;</a:t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познавательное развитие; </a:t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художественно-эстетическое развитие;</a:t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физическое развитие; </a:t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речевое развитие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1" name="Picture 3" descr="C:\Users\111\Pictures\фон7 - копи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04800" y="-471488"/>
            <a:ext cx="9753600" cy="780097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Игра  «Поиск клада»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8130" name="Picture 2" descr="C:\Users\111\Desktop\фото 1 группа\SAM_07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14480" y="1357298"/>
            <a:ext cx="5715040" cy="46434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5" name="Picture 3" descr="C:\Users\111\Pictures\фон7 - копи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14338"/>
            <a:ext cx="9753600" cy="780097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На прогулке игры с песком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9154" name="Picture 2" descr="C:\Users\111\Desktop\фото 1 группа\SAM_04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5852" y="1357298"/>
            <a:ext cx="6929486" cy="47149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C:\Users\111\Pictures\фон7 - копи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04800" y="-471488"/>
            <a:ext cx="9753600" cy="780097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214290"/>
            <a:ext cx="8115328" cy="535785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sz="4900" b="1" dirty="0" smtClean="0">
                <a:latin typeface="Times New Roman" pitchFamily="18" charset="0"/>
                <a:cs typeface="Times New Roman" pitchFamily="18" charset="0"/>
              </a:rPr>
              <a:t>Работа с родителями: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-тематические консультации, 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-папки- передвижки; 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-выпуск памяток,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информационных листков 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7" name="Picture 3" descr="C:\Users\111\Pictures\фон7 - копи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04800" y="-471488"/>
            <a:ext cx="9753600" cy="780097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Консультация для родителей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2226" name="Picture 2" descr="C:\Users\111\Desktop\фото 1 группа\SAM_069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43042" y="1571612"/>
            <a:ext cx="6215106" cy="435771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4" name="Picture 6" descr="C:\Users\111\Pictures\фон7 - копи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28660" y="-357214"/>
            <a:ext cx="9753600" cy="780097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Папки-передвижки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3251" name="Picture 3" descr="C:\Users\111\Desktop\фото 1 группа\SAM_056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1285860"/>
            <a:ext cx="3357586" cy="3071834"/>
          </a:xfrm>
          <a:prstGeom prst="rect">
            <a:avLst/>
          </a:prstGeom>
          <a:noFill/>
        </p:spPr>
      </p:pic>
      <p:pic>
        <p:nvPicPr>
          <p:cNvPr id="53252" name="Picture 4" descr="C:\Users\111\Desktop\фото 1 группа\SAM_057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1357298"/>
            <a:ext cx="3429024" cy="3000396"/>
          </a:xfrm>
          <a:prstGeom prst="rect">
            <a:avLst/>
          </a:prstGeom>
          <a:noFill/>
        </p:spPr>
      </p:pic>
      <p:pic>
        <p:nvPicPr>
          <p:cNvPr id="53253" name="Picture 5" descr="C:\Users\111\Desktop\фото 1 группа\SAM_067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14612" y="4500570"/>
            <a:ext cx="3786214" cy="20002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C:\Users\111\Pictures\фон7 - копи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04800" y="-471488"/>
            <a:ext cx="9753600" cy="780097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97634"/>
          </a:xfrm>
        </p:spPr>
        <p:txBody>
          <a:bodyPr>
            <a:norm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Мастер-класс по изготовлению дидактического пособия для развития мелкой моторики «Мякиш». Пособие служит для массажа или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самомассажа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ладони ребенка. Для изготовления данного пособия нам понадобится: воздушные шары, мука, разноцветные нитки мулине, карандаш, ножницы, воронка, чайная ложка, цветные маркеры. Изготавливать это пособие мы будем таким образом: Берём воздушный шарик. Помещаем в него воронку. Насыпаем чайной ложкой муку. Для того чтобы мука более плотно находилась в воздушном шарике, необходимо утрамбовать её с помощью карандаша. Когда в воздушном шарике будет достаточно муки, завязываем его нитками мулине. Рисуем с помощью цветных маркеров глазки, носик, ротик. И у нас получается «Мякиш» с разноцветными волосами и весёлым личиком.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0" name="Picture 4" descr="C:\Users\111\Pictures\фон7 - копи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85784" y="-428652"/>
            <a:ext cx="9753600" cy="780097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Дидактическое пособие «Мякиш»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5298" name="Picture 2" descr="C:\Users\111\Desktop\фото 1 группа\SAM_07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1643050"/>
            <a:ext cx="3786214" cy="4357718"/>
          </a:xfrm>
          <a:prstGeom prst="rect">
            <a:avLst/>
          </a:prstGeom>
          <a:noFill/>
        </p:spPr>
      </p:pic>
      <p:pic>
        <p:nvPicPr>
          <p:cNvPr id="55299" name="Picture 3" descr="C:\Users\111\Desktop\фото 1 группа\SAM_066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1643050"/>
            <a:ext cx="3429024" cy="435771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C:\Users\111\Pictures\фон7 - копи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57222" y="-571528"/>
            <a:ext cx="9753600" cy="780097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797568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Выводы: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-отмечалась положительная реакция и эмоциональный отклик детей на знакомство с новыми видами пальчиковой гимнастики, дети проявляли желание и интерес играть в данные игры, с интересом и желанием выполняли упражнения на развитие мелкой моторики рук;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-возросла речевая активность детей, внимание стало более сосредоточенным, улучшилась память -считаем, что удалось достигнуть хороших результатов взаимодействия педагога с родителями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C:\Users\111\Pictures\фон7 - копи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85784" y="-285776"/>
            <a:ext cx="9753600" cy="780097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940444"/>
          </a:xfrm>
        </p:spPr>
        <p:txBody>
          <a:bodyPr>
            <a:normAutofit/>
          </a:bodyPr>
          <a:lstStyle/>
          <a:p>
            <a:r>
              <a:rPr lang="ru-RU" sz="9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Спасибо </a:t>
            </a:r>
            <a:br>
              <a:rPr lang="ru-RU" sz="9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9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 </a:t>
            </a:r>
            <a:br>
              <a:rPr lang="ru-RU" sz="9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9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внимание!</a:t>
            </a:r>
            <a:endParaRPr lang="ru-RU" sz="9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2" name="Picture 8" descr="C:\Users\111\Pictures\фон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57222" y="-500090"/>
            <a:ext cx="9753600" cy="780097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901146" cy="6940576"/>
          </a:xfrm>
        </p:spPr>
        <p:txBody>
          <a:bodyPr>
            <a:normAutofit/>
          </a:bodyPr>
          <a:lstStyle/>
          <a:p>
            <a:pPr algn="l"/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21511" name="Rectangle 7"/>
          <p:cNvSpPr>
            <a:spLocks noChangeArrowheads="1"/>
          </p:cNvSpPr>
          <p:nvPr/>
        </p:nvSpPr>
        <p:spPr bwMode="auto">
          <a:xfrm>
            <a:off x="571472" y="285728"/>
            <a:ext cx="8215370" cy="550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endParaRPr lang="ru-RU" sz="3200" dirty="0" smtClean="0"/>
          </a:p>
          <a:p>
            <a:pPr algn="ctr"/>
            <a:r>
              <a:rPr lang="ru-RU" sz="3200" b="1" u="sng" dirty="0" smtClean="0">
                <a:latin typeface="Times New Roman" pitchFamily="18" charset="0"/>
                <a:cs typeface="Times New Roman" pitchFamily="18" charset="0"/>
              </a:rPr>
              <a:t>ВСЁ О ПРОЕКТЕ </a:t>
            </a:r>
          </a:p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«Истоки способностей и дарований детей на кончиках их пальцев. Чем больше уверенности в движениях детской руки, тем тоньше взаимодействие руки с орудием труда, сложнее движения, ярче творческая стихия детского разума. А чем больше мастерства в детской руке, тем ребенок умнее… »</a:t>
            </a:r>
          </a:p>
          <a:p>
            <a:pPr algn="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В. А. Сухомлинский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11\Pictures\фон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-142908" y="-500090"/>
            <a:ext cx="10144196" cy="7800976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43956" cy="6440510"/>
          </a:xfrm>
        </p:spPr>
        <p:txBody>
          <a:bodyPr>
            <a:normAutofit fontScale="90000"/>
          </a:bodyPr>
          <a:lstStyle/>
          <a:p>
            <a:r>
              <a:rPr lang="ru-RU" sz="3600" b="1" u="sng" dirty="0" smtClean="0">
                <a:latin typeface="Times New Roman" pitchFamily="18" charset="0"/>
                <a:cs typeface="Times New Roman" pitchFamily="18" charset="0"/>
              </a:rPr>
              <a:t>Актуальность: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Актуальность данного проекта заключается в том, что целенаправленная и систематическая работа по развитию мелкой моторики, и, 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сенсомоторики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в целом, у детей дошкольного возраста во взаимодействии с семьей способствует формированию интеллектуальных способностей, речевой деятельности, а самое главное, сохранению психического и физического развития ребенка </a:t>
            </a:r>
            <a:r>
              <a:rPr lang="ru-RU" sz="3600" dirty="0" smtClean="0"/>
              <a:t/>
            </a:r>
            <a:br>
              <a:rPr lang="ru-RU" sz="3600" dirty="0" smtClean="0"/>
            </a:br>
            <a:endParaRPr lang="ru-RU" sz="36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11\Pictures\фон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286908" cy="7500966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5297502"/>
          </a:xfrm>
        </p:spPr>
        <p:txBody>
          <a:bodyPr>
            <a:normAutofit/>
          </a:bodyPr>
          <a:lstStyle/>
          <a:p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Цель проекта: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развивать мелкую моторику у детей дошкольного возраста во взаимодействии с семьей в играх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11\Pictures\фон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471488"/>
            <a:ext cx="9448800" cy="7800976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0"/>
            <a:ext cx="8686800" cy="6000768"/>
          </a:xfrm>
        </p:spPr>
        <p:txBody>
          <a:bodyPr>
            <a:noAutofit/>
          </a:bodyPr>
          <a:lstStyle/>
          <a:p>
            <a:r>
              <a:rPr lang="ru-RU" b="1" u="sng" dirty="0" smtClean="0"/>
              <a:t/>
            </a:r>
            <a:br>
              <a:rPr lang="ru-RU" b="1" u="sng" dirty="0" smtClean="0"/>
            </a:br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Задачи для педагога: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-развивать речевые способности, учитывая возрастные и индивидуальные особенности ребёнка;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-формировать координацию движений пальцев и кистей рук; 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- научить родителей создавать условия для проведения пальчиковой гимнастики в домашней обстановке; 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-показать способы и приёмы проведения пальчиковой гимнастики;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- информировать родителей о значении игр и упражнений развивающих мелкую моторику у детей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11\Pictures\фон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471488"/>
            <a:ext cx="9448800" cy="7800976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85728"/>
            <a:ext cx="8229600" cy="6000792"/>
          </a:xfrm>
        </p:spPr>
        <p:txBody>
          <a:bodyPr/>
          <a:lstStyle/>
          <a:p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Задачи для родителей:  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   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 учитывать опыт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детей,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приобретенный в детском саду;  - создавать в семье благоприятные условия для проведения пальчиковой гимнастики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11\Pictures\фон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04800" y="-471488"/>
            <a:ext cx="9753600" cy="780097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69072"/>
          </a:xfrm>
        </p:spPr>
        <p:txBody>
          <a:bodyPr>
            <a:noAutofit/>
          </a:bodyPr>
          <a:lstStyle/>
          <a:p>
            <a:r>
              <a:rPr lang="ru-RU" sz="2800" b="1" u="sng" dirty="0" smtClean="0">
                <a:latin typeface="Times New Roman" pitchFamily="18" charset="0"/>
                <a:cs typeface="Times New Roman" pitchFamily="18" charset="0"/>
              </a:rPr>
              <a:t>Этапы проектной деятельности</a:t>
            </a:r>
            <a:r>
              <a:rPr lang="ru-RU" sz="2800" u="sng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u="sng" dirty="0" smtClean="0">
                <a:latin typeface="Times New Roman" pitchFamily="18" charset="0"/>
                <a:cs typeface="Times New Roman" pitchFamily="18" charset="0"/>
              </a:rPr>
              <a:t> Подготовительный этап: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Выбор темы, постановка целей и задач; 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знакомство сотрудников с содержанием проекта; 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сбор литературного материала по созданию картотеки пальчиковых игр со словами; 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подбор материала для игр. 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u="sng" dirty="0" smtClean="0">
                <a:latin typeface="Times New Roman" pitchFamily="18" charset="0"/>
                <a:cs typeface="Times New Roman" pitchFamily="18" charset="0"/>
              </a:rPr>
              <a:t>Основной этап: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Массаж рук с помощью подручных предметов; 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упражнения пальчиковой гимнастики; 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художественное творчество; 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проведение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/игр и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/игр; 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консультации для родителей.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u="sng" dirty="0" smtClean="0">
                <a:latin typeface="Times New Roman" pitchFamily="18" charset="0"/>
                <a:cs typeface="Times New Roman" pitchFamily="18" charset="0"/>
              </a:rPr>
              <a:t>Заключительный этап: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Презентация опыта для сотрудников детского сада; 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оформление проектной деятельности; 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подведение итогов, сделать вывод по теме проектной деятельности. 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Мастер-класс по изготовлению дидактического пособия для развития мелкой моторики «Мякиш» 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779</TotalTime>
  <Words>404</Words>
  <Application>Microsoft Office PowerPoint</Application>
  <PresentationFormat>Экран (4:3)</PresentationFormat>
  <Paragraphs>69</Paragraphs>
  <Slides>38</Slides>
  <Notes>6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39" baseType="lpstr">
      <vt:lpstr>Тема Office</vt:lpstr>
      <vt:lpstr>Слайд 1</vt:lpstr>
      <vt:lpstr>Продолжительность проекта: Долгосрочный -1 год.  Участники проекта:  дети, воспитатели, родители  Возраст детей: 2-3 года </vt:lpstr>
      <vt:lpstr>Интеграция областей:  социально-коммуникативное развитие;  познавательное развитие;  художественно-эстетическое развитие;  физическое развитие;  речевое развитие</vt:lpstr>
      <vt:lpstr> </vt:lpstr>
      <vt:lpstr>Актуальность: Актуальность данного проекта заключается в том, что целенаправленная и систематическая работа по развитию мелкой моторики, и, сенсомоторики в целом, у детей дошкольного возраста во взаимодействии с семьей способствует формированию интеллектуальных способностей, речевой деятельности, а самое главное, сохранению психического и физического развития ребенка  </vt:lpstr>
      <vt:lpstr>Цель проекта:  - развивать мелкую моторику у детей дошкольного возраста во взаимодействии с семьей в играх</vt:lpstr>
      <vt:lpstr> Задачи для педагога:   -развивать речевые способности, учитывая возрастные и индивидуальные особенности ребёнка;  -формировать координацию движений пальцев и кистей рук;  - научить родителей создавать условия для проведения пальчиковой гимнастики в домашней обстановке;  -показать способы и приёмы проведения пальчиковой гимнастики;  - информировать родителей о значении игр и упражнений развивающих мелкую моторику у детей</vt:lpstr>
      <vt:lpstr>Задачи для родителей:                     -  учитывать опыт детей, приобретенный в детском саду;  - создавать в семье благоприятные условия для проведения пальчиковой гимнастики</vt:lpstr>
      <vt:lpstr>Этапы проектной деятельности:  Подготовительный этап:  Выбор темы, постановка целей и задач;  - знакомство сотрудников с содержанием проекта;  - сбор литературного материала по созданию картотеки пальчиковых игр со словами;  - подбор материала для игр.  Основной этап:  Массаж рук с помощью подручных предметов;  - упражнения пальчиковой гимнастики;  - художественное творчество;  - проведение д/игр и п/игр;  - консультации для родителей.  Заключительный этап:  Презентация опыта для сотрудников детского сада;  - оформление проектной деятельности;  - подведение итогов, сделать вывод по теме проектной деятельности.  Мастер-класс по изготовлению дидактического пособия для развития мелкой моторики «Мякиш»  </vt:lpstr>
      <vt:lpstr>Ожидаемый результат:  - развитие мелкой моторики у детей;  - формирование речевых навыков у детей; - интеллектуальное развитие детей;  -пополнение предметно-развивающей среды;  - обогащение родительского опыта в воспитании детей</vt:lpstr>
      <vt:lpstr> </vt:lpstr>
      <vt:lpstr> Использование мелкой моторики в различных видах деятельности:  -продуктивная деятельность;  - индивидуальная работа;  - самостоятельная деятельность;  -прогулка; - утренняя гимнастика;  -самообслуживание;  - работа с родителями  </vt:lpstr>
      <vt:lpstr>Пальчиковые игры со словами</vt:lpstr>
      <vt:lpstr>Пальчиковые упражнения в сочетании с самомассажем кистей и пальцев рук</vt:lpstr>
      <vt:lpstr>Простые движения помогают убрать напряжение не только с самих рук, но и расслабить мышцы всего тела </vt:lpstr>
      <vt:lpstr>Игры с прищепками</vt:lpstr>
      <vt:lpstr>Игры-шнуровки</vt:lpstr>
      <vt:lpstr>Игры с предметами Игра «Чей домик?»   «Зоопарк»</vt:lpstr>
      <vt:lpstr>Складывание мозаики</vt:lpstr>
      <vt:lpstr>Игры с конструктором</vt:lpstr>
      <vt:lpstr>Занятия продуктивной деятельностью «Рваные бумажки»</vt:lpstr>
      <vt:lpstr>Мы лепим и рисуем</vt:lpstr>
      <vt:lpstr>Рисование пальчиками и ладошками</vt:lpstr>
      <vt:lpstr> Дидактическое пособие</vt:lpstr>
      <vt:lpstr>Слайд 25</vt:lpstr>
      <vt:lpstr>   Игры с предметами домашнего обихода. Рисование на манке  </vt:lpstr>
      <vt:lpstr> Работа с родителями  -практикум по организации игр с детьми в домашних условиях, способствующих развитию мелкой моторики  </vt:lpstr>
      <vt:lpstr>Игра «Разноцветная фасоль»</vt:lpstr>
      <vt:lpstr>Рисование ватными палочками «Мимоза»</vt:lpstr>
      <vt:lpstr>Игра  «Поиск клада»</vt:lpstr>
      <vt:lpstr>На прогулке игры с песком</vt:lpstr>
      <vt:lpstr>  Работа с родителями:   -тематические консультации,  -папки- передвижки;  -выпуск памяток, - информационных листков  </vt:lpstr>
      <vt:lpstr>Консультация для родителей</vt:lpstr>
      <vt:lpstr>Папки-передвижки</vt:lpstr>
      <vt:lpstr>Мастер-класс по изготовлению дидактического пособия для развития мелкой моторики «Мякиш». Пособие служит для массажа или самомассажа ладони ребенка. Для изготовления данного пособия нам понадобится: воздушные шары, мука, разноцветные нитки мулине, карандаш, ножницы, воронка, чайная ложка, цветные маркеры. Изготавливать это пособие мы будем таким образом: Берём воздушный шарик. Помещаем в него воронку. Насыпаем чайной ложкой муку. Для того чтобы мука более плотно находилась в воздушном шарике, необходимо утрамбовать её с помощью карандаша. Когда в воздушном шарике будет достаточно муки, завязываем его нитками мулине. Рисуем с помощью цветных маркеров глазки, носик, ротик. И у нас получается «Мякиш» с разноцветными волосами и весёлым личиком. </vt:lpstr>
      <vt:lpstr>Дидактическое пособие «Мякиш»</vt:lpstr>
      <vt:lpstr>Выводы:  -отмечалась положительная реакция и эмоциональный отклик детей на знакомство с новыми видами пальчиковой гимнастики, дети проявляли желание и интерес играть в данные игры, с интересом и желанием выполняли упражнения на развитие мелкой моторики рук; -возросла речевая активность детей, внимание стало более сосредоточенным, улучшилась память -считаем, что удалось достигнуть хороших результатов взаимодействия педагога с родителями </vt:lpstr>
      <vt:lpstr>Спасибо  за  внимание!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111</dc:creator>
  <cp:lastModifiedBy>111</cp:lastModifiedBy>
  <cp:revision>79</cp:revision>
  <dcterms:created xsi:type="dcterms:W3CDTF">2018-03-11T13:47:15Z</dcterms:created>
  <dcterms:modified xsi:type="dcterms:W3CDTF">2018-03-28T20:11:03Z</dcterms:modified>
</cp:coreProperties>
</file>