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0"/>
  </p:notesMasterIdLst>
  <p:sldIdLst>
    <p:sldId id="256" r:id="rId2"/>
    <p:sldId id="262" r:id="rId3"/>
    <p:sldId id="263" r:id="rId4"/>
    <p:sldId id="264" r:id="rId5"/>
    <p:sldId id="267" r:id="rId6"/>
    <p:sldId id="268" r:id="rId7"/>
    <p:sldId id="269" r:id="rId8"/>
    <p:sldId id="271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7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BAD49-DD02-45F6-88ED-72EDB9C70930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2AFEC-8EBA-4577-A138-4137514D8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0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2AFEC-8EBA-4577-A138-4137514D8F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3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6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9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984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180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9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586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49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06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2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8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4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28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1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0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8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77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515FD0-2FC0-4769-AB96-C3B275440BA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1BB3BE-661A-4A4D-A443-11BBD2804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69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195944"/>
            <a:ext cx="11140643" cy="40494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МУНИЦИПАЛЬНОЕ дошкольное ОБЩЕОБРАЗОВАТЕЛЬНОЕ УЧРЕЖДЕНИЕ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Д\С № 2 «СВЕТЛЯЧОК»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7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</a:t>
            </a:r>
            <a:r>
              <a:rPr lang="ru-RU" sz="27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НОВЫЙ ГОД»</a:t>
            </a:r>
            <a:r>
              <a:rPr lang="ru-RU" sz="2700" b="1" u="sng" dirty="0">
                <a:solidFill>
                  <a:schemeClr val="bg1"/>
                </a:solidFill>
              </a:rPr>
              <a:t/>
            </a:r>
            <a:br>
              <a:rPr lang="ru-RU" sz="2700" b="1" u="sng" dirty="0">
                <a:solidFill>
                  <a:schemeClr val="bg1"/>
                </a:solidFill>
              </a:rPr>
            </a:br>
            <a:r>
              <a:rPr lang="ru-RU" sz="2700" b="1" u="sng" dirty="0">
                <a:solidFill>
                  <a:schemeClr val="bg1"/>
                </a:solidFill>
              </a:rPr>
              <a:t/>
            </a:r>
            <a:br>
              <a:rPr lang="ru-RU" sz="2700" b="1" u="sng" dirty="0">
                <a:solidFill>
                  <a:schemeClr val="bg1"/>
                </a:solidFill>
              </a:rPr>
            </a:br>
            <a:endParaRPr lang="ru-RU" sz="2700" b="1" u="sng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98771" y="5159829"/>
            <a:ext cx="5326083" cy="1407226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 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Сачек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Алексеевна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Д\С № 2 «СВЕТЛЯЧОК»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393" y="3355841"/>
            <a:ext cx="329213" cy="146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8" y="-211307"/>
            <a:ext cx="4633621" cy="34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33465"/>
            <a:ext cx="8534400" cy="10285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Продуктивная деятельность :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Аппликация «снежинка»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4225" y="1262061"/>
            <a:ext cx="4649787" cy="1038529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Вырезание снежинки из бумаги, закрепление работы с ножницами.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7" y="2604445"/>
            <a:ext cx="3338412" cy="39497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79066" y="1262060"/>
            <a:ext cx="4665134" cy="1014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68" y="2604192"/>
            <a:ext cx="3171866" cy="392588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49" y="2604191"/>
            <a:ext cx="3935988" cy="39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33465"/>
            <a:ext cx="8534400" cy="6225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неделя декабря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недели « к нам стучится новый год!»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2080" y="1108953"/>
            <a:ext cx="4649787" cy="817123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 «Гирлянда на елку ».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5" y="2353654"/>
            <a:ext cx="3451991" cy="371736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79066" y="5780148"/>
            <a:ext cx="4665134" cy="581740"/>
          </a:xfrm>
        </p:spPr>
        <p:txBody>
          <a:bodyPr/>
          <a:lstStyle/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33" y="856035"/>
            <a:ext cx="3546373" cy="371138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01" y="1926076"/>
            <a:ext cx="4046706" cy="37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1" y="4433081"/>
            <a:ext cx="8534400" cy="150706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год: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и снеговик».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57" y="381676"/>
            <a:ext cx="5210750" cy="394456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12" y="2658082"/>
            <a:ext cx="5102703" cy="39445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07" y="578960"/>
            <a:ext cx="2294204" cy="207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26206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неделя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недели «Елочка красавица»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010" y="1262062"/>
            <a:ext cx="5407858" cy="780746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работа: «Наша елка» (рисунок ладошек).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6" y="2042809"/>
            <a:ext cx="5232761" cy="395158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06638" y="5194570"/>
            <a:ext cx="4883286" cy="1225685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 группы результатами поделок детей и украшение новогодней елки.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82" y="1089497"/>
            <a:ext cx="5999442" cy="3834133"/>
          </a:xfrm>
        </p:spPr>
      </p:pic>
    </p:spTree>
    <p:extLst>
      <p:ext uri="{BB962C8B-B14F-4D97-AF65-F5344CB8AC3E}">
        <p14:creationId xmlns:p14="http://schemas.microsoft.com/office/powerpoint/2010/main" val="20384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26397"/>
            <a:ext cx="8534400" cy="14574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поделок детей с родителями «Зимняя фантазия»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65" y="1821465"/>
            <a:ext cx="2311907" cy="303053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9" y="1821465"/>
            <a:ext cx="2413971" cy="303053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64" y="1829093"/>
            <a:ext cx="2569811" cy="3030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462" y="1855267"/>
            <a:ext cx="2447381" cy="2996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91" y="1821465"/>
            <a:ext cx="1807082" cy="30305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67" y="0"/>
            <a:ext cx="2470633" cy="3562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6686"/>
            <a:ext cx="12191999" cy="27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1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226" y="310243"/>
            <a:ext cx="8534400" cy="10776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утренника «Встречаем Новый год».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7" y="3093112"/>
            <a:ext cx="4456567" cy="325870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8" y="996042"/>
            <a:ext cx="4759322" cy="391885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15" y="1508613"/>
            <a:ext cx="4278085" cy="38145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25" y="-10216"/>
            <a:ext cx="2696068" cy="23288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11" y="3837214"/>
            <a:ext cx="4942114" cy="31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59762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Выставка мини - музея «Зимняя Фантазия».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Показ мультфильма «Дед Мороз и лето!»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во Всероссийском конкурсе новогодних 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</a:t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«Хоровод новогодних творений!».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утренника «Встречаем Новый год!».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83135" y="2855440"/>
            <a:ext cx="3908865" cy="3806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615"/>
            <a:ext cx="3624943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61257"/>
            <a:ext cx="8534400" cy="9035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Результаты конкурса и викторины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0" y="891949"/>
            <a:ext cx="2402603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15" y="892849"/>
            <a:ext cx="2554585" cy="36147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1" y="892849"/>
            <a:ext cx="2553949" cy="3613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76" y="892849"/>
            <a:ext cx="2553949" cy="36138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5" y="3820886"/>
            <a:ext cx="3810000" cy="28291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2" y="3820886"/>
            <a:ext cx="3799114" cy="27747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62" y="3820886"/>
            <a:ext cx="3788231" cy="27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2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947056"/>
            <a:ext cx="10811102" cy="1632857"/>
          </a:xfrm>
        </p:spPr>
        <p:txBody>
          <a:bodyPr>
            <a:prstTxWarp prst="textDeflateBottom">
              <a:avLst>
                <a:gd name="adj" fmla="val 57595"/>
              </a:avLst>
            </a:prstTxWarp>
          </a:bodyPr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55" y="2579913"/>
            <a:ext cx="9553801" cy="3782039"/>
          </a:xfrm>
        </p:spPr>
      </p:pic>
    </p:spTree>
    <p:extLst>
      <p:ext uri="{BB962C8B-B14F-4D97-AF65-F5344CB8AC3E}">
        <p14:creationId xmlns:p14="http://schemas.microsoft.com/office/powerpoint/2010/main" val="33475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686" y="273920"/>
            <a:ext cx="8784770" cy="59475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праздник НОВЫЙ ГОД»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дошкольного возраста)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информационно – практический.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4 недели (с 1 декабря – 26 декабря), краткосрочный.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воспитатель, воспитанники группы, родители воспитуемых.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Доминирующая область: познавательное развитие.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областей: речевое развитие, социально – коммуникативное развитие, художественно-эстетическое развитие, физическое развитие.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54" y="3243262"/>
            <a:ext cx="4125946" cy="36147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9084" y="75798"/>
            <a:ext cx="3803474" cy="33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184" y="286872"/>
            <a:ext cx="10774016" cy="611392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 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самый любимый праздник детей - Новый год. Предновогодняя суета, письма Деду Морозу, украшение дома, подарки под елкой, веселый праздник- все это не сравнится с Днем Рождения. Но в результате опроса, проводимого воспитателем в группе, выяснилось, что не только дети, но и взрослые, их родители, мало знают историю возникновения праздника и его традиций, традиции празднования Нового года в других странах. Поэтому мы решили узнать, как можно больше об этом, а также украсить группу к Новому году. Не секрет, что малышам сложнее всего ждать, а тем более ждать праздника. Поэтому, одной из моих задач было сделать это ожидание веселым, приятным и полезным для детей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-175591"/>
            <a:ext cx="2706945" cy="3614738"/>
          </a:xfrm>
        </p:spPr>
      </p:pic>
    </p:spTree>
    <p:extLst>
      <p:ext uri="{BB962C8B-B14F-4D97-AF65-F5344CB8AC3E}">
        <p14:creationId xmlns:p14="http://schemas.microsoft.com/office/powerpoint/2010/main" val="36156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49358"/>
            <a:ext cx="10217426" cy="45107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расширение знаний детей о зиме, о новогоднем празднике, традициях празднования Нового года в разных странах, о символах Нового года.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23" y="3559763"/>
            <a:ext cx="3525612" cy="36147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43" y="0"/>
            <a:ext cx="1915257" cy="2761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468" y="3011388"/>
            <a:ext cx="1120209" cy="835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420" y="3011388"/>
            <a:ext cx="3879709" cy="835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3" y="-198784"/>
            <a:ext cx="3984664" cy="4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4BA37A-32E3-4478-A8E1-33774010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51013"/>
            <a:ext cx="8534400" cy="61259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7E99D9-70FE-4B75-A3F8-779D2730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863602"/>
            <a:ext cx="8785412" cy="57433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Формировать представление у детей о празднике Новый год, о новогодних обычаях и традициях в разных странах мира;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Создать условия для сознательного изучения детьми истории Нового года;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Способствовать развитию воображения, внимания, памяти и речи детей;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Оформить мини - музей «Зимние фантазии»;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 Создать позитивный настрой в преддверии новогоднего праздника, развить взаимоотношения детей, умение действовать согласованно, переживать радость от результатов общих усилий и совместной деятельности;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Активизировать работу с родителями, привлечь их к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участию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сотрудничества.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50" y="3334207"/>
            <a:ext cx="3868350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842053"/>
            <a:ext cx="11083718" cy="40816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1.Ознакомить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с темой, целями, задачами и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2.актуальностью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проекта;</a:t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3.Подготовить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консультативный материал для проведения бесед с детьми;</a:t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4.Мотивировать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ресурсному обеспечению проекта;</a:t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5.Побуждать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совместной деятельности с детьми по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901149"/>
            <a:ext cx="9891022" cy="13649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родителями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29441"/>
            <a:ext cx="11979965" cy="14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443" y="344558"/>
            <a:ext cx="7308169" cy="5168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629" y="1306286"/>
            <a:ext cx="9813471" cy="339634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 детей сформированы обширные знания о празднике Новый год, об истории новогодней ёлки, о традиции встречи праздника в разных странах;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оформлен мини музей «Зимние фантазии»;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педагоги, дети и их родители активно сотрудничают в процессе проектной деятельности;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предметно пространственная среда в группе способствует к изучению традиции Нового Года;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у детей и их родителей создано праздничное настроение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72" y="347928"/>
            <a:ext cx="4033157" cy="65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40904"/>
            <a:ext cx="10580137" cy="386963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(ноябрь 3-4 недели):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Определение проблемы, цели и задач проекта.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Информирование участников проекта об актуальности, целях и задачах проекта.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3.Составление плана реализации основного этапа проекта.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Подбор методической и художественной литературы по выбранной тематике проекта.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Подбор дидактических, подвижных, сюжетно- ролевых игр.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Подбор необходимого оборудования и пособий для практического обогащения проекта.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55" y="-242957"/>
            <a:ext cx="3099953" cy="4139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2" y="3538330"/>
            <a:ext cx="3038708" cy="36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98784"/>
            <a:ext cx="8534400" cy="133818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 (декабрь 1-4 недели)</a:t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недели: «Зимушка зима в гости к нам пришла»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2080" y="1536970"/>
            <a:ext cx="4649787" cy="59663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«Зима. Жизнь птиц зимой.»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8" y="2495037"/>
            <a:ext cx="3482501" cy="371736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6079066" y="1536970"/>
            <a:ext cx="4665134" cy="642348"/>
          </a:xfrm>
        </p:spPr>
        <p:txBody>
          <a:bodyPr/>
          <a:lstStyle/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59" y="2444844"/>
            <a:ext cx="3968888" cy="371138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2495037"/>
            <a:ext cx="4066160" cy="36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342</TotalTime>
  <Words>154</Words>
  <Application>Microsoft Office PowerPoint</Application>
  <PresentationFormat>Произвольный</PresentationFormat>
  <Paragraphs>42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Сектор</vt:lpstr>
      <vt:lpstr>    МУНИЦИПАЛЬНОЕ дошкольное ОБЩЕОБРАЗОВАТЕЛЬНОЕ УЧРЕЖДЕНИЕ МДОУ Д\С № 2 «СВЕТЛЯЧОК»    Проект «Добрый праздник НОВЫЙ ГОД»  </vt:lpstr>
      <vt:lpstr>Проект  «Добрый праздник НОВЫЙ ГОД» (для детей дошкольного возраста) Вид проекта: информационно – практический. Сроки реализации проекта: 4 недели (с 1 декабря – 26 декабря), краткосрочный. Участники проекта: воспитатель, воспитанники группы, родители воспитуемых. Доминирующая область: познавательное развитие. Интеграция областей: речевое развитие, социально – коммуникативное развитие, художественно-эстетическое развитие, физическое развитие. </vt:lpstr>
      <vt:lpstr>Актуальность проекта  Всем известно, что самый любимый праздник детей - Новый год. Предновогодняя суета, письма Деду Морозу, украшение дома, подарки под елкой, веселый праздник- все это не сравнится с Днем Рождения. Но в результате опроса, проводимого воспитателем в группе, выяснилось, что не только дети, но и взрослые, их родители, мало знают историю возникновения праздника и его традиций, традиции празднования Нового года в других странах. Поэтому мы решили узнать, как можно больше об этом, а также украсить группу к Новому году. Не секрет, что малышам сложнее всего ждать, а тем более ждать праздника. Поэтому, одной из моих задач было сделать это ожидание веселым, приятным и полезным для детей.</vt:lpstr>
      <vt:lpstr>Цель проекта: расширение знаний детей о зиме, о новогоднем празднике, традициях празднования Нового года в разных странах, о символах Нового года.</vt:lpstr>
      <vt:lpstr>  </vt:lpstr>
      <vt:lpstr>                1.Ознакомить родителей с темой, целями, задачами и        2.актуальностью данного проекта; 3.Подготовить консультативный материал для проведения бесед с детьми;  4.Мотивировать к ресурсному обеспечению проекта;  5.Побуждать к совместной деятельности с детьми по  теме проекта. </vt:lpstr>
      <vt:lpstr>Ожидаемый результат</vt:lpstr>
      <vt:lpstr>Этапы реализации проекта: Подготовительный этап (ноябрь 3-4 недели):  1. Определение проблемы, цели и задач проекта. 2. Информирование участников проекта об актуальности, целях и задачах проекта. 3.Составление плана реализации основного этапа проекта. 4. Подбор методической и художественной литературы по выбранной тематике проекта. 5. Подбор дидактических, подвижных, сюжетно- ролевых игр. 6. Подбор необходимого оборудования и пособий для практического обогащения проекта. </vt:lpstr>
      <vt:lpstr>Практический этап (декабрь 1-4 недели) тема недели: «Зимушка зима в гости к нам пришла»</vt:lpstr>
      <vt:lpstr>Продуктивная деятельность : Аппликация «снежинка»</vt:lpstr>
      <vt:lpstr>2 неделя декабря  Тема недели « к нам стучится новый год!»</vt:lpstr>
      <vt:lpstr>Просмотр мультфильма про  Новый год:  «Новый год и снеговик».</vt:lpstr>
      <vt:lpstr>3 -4 неделя декабря Тема недели «Елочка красавица» </vt:lpstr>
      <vt:lpstr>Оформление выставки поделок детей с родителями «Зимняя фантазия»</vt:lpstr>
      <vt:lpstr>Проведение утренника «Встречаем Новый год».</vt:lpstr>
      <vt:lpstr>Заключительный этап: 1. Выставка мини - музея «Зимняя Фантазия». 2. Показ мультфильма «Дед Мороз и лето!» 3. Участие во Всероссийском конкурсе новогодних поделок  «Хоровод новогодних творений!». 4. Проведение утренника «Встречаем Новый год!». </vt:lpstr>
      <vt:lpstr>                   Результаты конкурса и викторины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Тверской области Рамешковского района Д/С № 2 « СВЕТЛЯЧОК» пгт. Рамешки</dc:title>
  <dc:creator>KomP</dc:creator>
  <cp:lastModifiedBy>User</cp:lastModifiedBy>
  <cp:revision>25</cp:revision>
  <dcterms:created xsi:type="dcterms:W3CDTF">2023-12-25T17:48:24Z</dcterms:created>
  <dcterms:modified xsi:type="dcterms:W3CDTF">2024-01-25T05:49:37Z</dcterms:modified>
</cp:coreProperties>
</file>