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66" r:id="rId13"/>
    <p:sldId id="272" r:id="rId14"/>
    <p:sldId id="267" r:id="rId15"/>
    <p:sldId id="268" r:id="rId16"/>
    <p:sldId id="273" r:id="rId17"/>
    <p:sldId id="269" r:id="rId18"/>
    <p:sldId id="27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02433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Выступление агитбригады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МДОУ детский сад №2 «Светлячок»по правилам дорожного </a:t>
            </a:r>
            <a:r>
              <a:rPr lang="ru-RU" sz="2800" b="1" dirty="0" err="1" smtClean="0">
                <a:solidFill>
                  <a:srgbClr val="FF0000"/>
                </a:solidFill>
              </a:rPr>
              <a:t>движеия</a:t>
            </a: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«Школа пешеходных наук»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>(</a:t>
            </a:r>
            <a:r>
              <a:rPr lang="ru-RU" sz="1800" dirty="0" smtClean="0">
                <a:solidFill>
                  <a:srgbClr val="FF0000"/>
                </a:solidFill>
              </a:rPr>
              <a:t>старший возраст</a:t>
            </a:r>
            <a:r>
              <a:rPr lang="ru-RU" sz="2800" dirty="0" smtClean="0">
                <a:solidFill>
                  <a:srgbClr val="FF0000"/>
                </a:solidFill>
              </a:rPr>
              <a:t>)</a:t>
            </a:r>
            <a:br>
              <a:rPr lang="ru-RU" sz="2800" dirty="0" smtClean="0">
                <a:solidFill>
                  <a:srgbClr val="FF0000"/>
                </a:solidFill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933056"/>
            <a:ext cx="7772400" cy="1656184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dirty="0" smtClean="0">
                <a:solidFill>
                  <a:srgbClr val="00B050"/>
                </a:solidFill>
              </a:rPr>
              <a:t>Составили и провели: </a:t>
            </a:r>
            <a:r>
              <a:rPr lang="ru-RU" sz="7200" dirty="0" smtClean="0">
                <a:solidFill>
                  <a:srgbClr val="00B050"/>
                </a:solidFill>
              </a:rPr>
              <a:t>старший воспитатель-Давыдова Л.В.</a:t>
            </a:r>
          </a:p>
          <a:p>
            <a:r>
              <a:rPr lang="ru-RU" sz="7200" dirty="0" smtClean="0">
                <a:solidFill>
                  <a:srgbClr val="00B050"/>
                </a:solidFill>
              </a:rPr>
              <a:t>Воспитатели: Иванова В.С., Тимошина Р.Н.,</a:t>
            </a:r>
          </a:p>
          <a:p>
            <a:r>
              <a:rPr lang="ru-RU" sz="7200" dirty="0" smtClean="0">
                <a:solidFill>
                  <a:srgbClr val="00B050"/>
                </a:solidFill>
              </a:rPr>
              <a:t>	 Хорева Н.Н., </a:t>
            </a:r>
            <a:r>
              <a:rPr lang="ru-RU" sz="7200" dirty="0" err="1" smtClean="0">
                <a:solidFill>
                  <a:srgbClr val="00B050"/>
                </a:solidFill>
              </a:rPr>
              <a:t>Царенкова</a:t>
            </a:r>
            <a:r>
              <a:rPr lang="ru-RU" sz="7200" dirty="0" smtClean="0">
                <a:solidFill>
                  <a:srgbClr val="00B050"/>
                </a:solidFill>
              </a:rPr>
              <a:t> Т.И.</a:t>
            </a:r>
          </a:p>
          <a:p>
            <a:r>
              <a:rPr lang="ru-RU" sz="7200" dirty="0" smtClean="0">
                <a:solidFill>
                  <a:srgbClr val="00B050"/>
                </a:solidFill>
              </a:rPr>
              <a:t>Музыкальный руководитель -Лютая Е.Л.</a:t>
            </a:r>
          </a:p>
          <a:p>
            <a:r>
              <a:rPr lang="ru-RU" sz="7200" dirty="0" smtClean="0">
                <a:solidFill>
                  <a:srgbClr val="00B050"/>
                </a:solidFill>
              </a:rPr>
              <a:t>Педагог дополнительного образования -</a:t>
            </a:r>
          </a:p>
          <a:p>
            <a:r>
              <a:rPr lang="ru-RU" sz="7200" dirty="0" smtClean="0">
                <a:solidFill>
                  <a:srgbClr val="00B050"/>
                </a:solidFill>
              </a:rPr>
              <a:t> </a:t>
            </a:r>
            <a:r>
              <a:rPr lang="ru-RU" sz="7200" dirty="0" err="1" smtClean="0">
                <a:solidFill>
                  <a:srgbClr val="00B050"/>
                </a:solidFill>
              </a:rPr>
              <a:t>Корешкова</a:t>
            </a:r>
            <a:r>
              <a:rPr lang="ru-RU" sz="7200" dirty="0" smtClean="0">
                <a:solidFill>
                  <a:srgbClr val="00B050"/>
                </a:solidFill>
              </a:rPr>
              <a:t> Ю.И.</a:t>
            </a:r>
          </a:p>
          <a:p>
            <a:pPr algn="ctr"/>
            <a:r>
              <a:rPr lang="ru-RU" sz="7200" dirty="0" smtClean="0">
                <a:solidFill>
                  <a:srgbClr val="FF0000"/>
                </a:solidFill>
              </a:rPr>
              <a:t>2019год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0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FF0000"/>
                </a:solidFill>
              </a:rPr>
              <a:t>Цель: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sz="1800" dirty="0" smtClean="0"/>
              <a:t>Формирование развитие у детей умений и навыков             безопасного    поведения  в дорожно-транспортной среде.</a:t>
            </a:r>
            <a:br>
              <a:rPr lang="ru-RU" sz="1800" dirty="0" smtClean="0"/>
            </a:br>
            <a:r>
              <a:rPr lang="ru-RU" sz="1800" u="sng" dirty="0" smtClean="0">
                <a:solidFill>
                  <a:srgbClr val="FF0000"/>
                </a:solidFill>
              </a:rPr>
              <a:t>Образовательные задачи: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i="1" dirty="0" smtClean="0"/>
              <a:t>Закреплять представления о правилах дорожного движения и правил безопасного поведения на дороге; уметь самостоятельно оценивать дорожную обстановку;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i="1" dirty="0" smtClean="0"/>
              <a:t>Закреплять знания в умении различать запрещающие, информационно-указательные и предупреждающие знаки, знаки сервиса.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u="sng" dirty="0" smtClean="0">
                <a:solidFill>
                  <a:srgbClr val="FF0000"/>
                </a:solidFill>
              </a:rPr>
              <a:t>Развивающие задачи: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i="1" dirty="0" smtClean="0"/>
              <a:t>Способствовать развитию познавательных процессов: внимания восприятия, воображения, мышления, памяти , речи.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i="1" dirty="0" smtClean="0"/>
              <a:t>Способствовать умению ориентироваться в дорожной обстановке, её изменениях, правильно реагировать на них.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u="sng" dirty="0" smtClean="0">
                <a:solidFill>
                  <a:srgbClr val="FF0000"/>
                </a:solidFill>
              </a:rPr>
              <a:t>Воспитательные задачи: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i="1" dirty="0" smtClean="0"/>
              <a:t>Воспитывать чувство ответственности, выполнять совместные действия дружно и слаженно.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6080444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ru-RU" sz="2000" u="sng" dirty="0" smtClean="0">
                <a:solidFill>
                  <a:srgbClr val="FF0000"/>
                </a:solidFill>
              </a:rPr>
              <a:t>Предварительная работа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Чтение художественной литературы</a:t>
            </a:r>
            <a:br>
              <a:rPr lang="ru-RU" sz="2000" dirty="0" smtClean="0"/>
            </a:br>
            <a:r>
              <a:rPr lang="ru-RU" sz="2000" dirty="0" smtClean="0"/>
              <a:t>Рассматривание иллюстраций</a:t>
            </a:r>
            <a:br>
              <a:rPr lang="ru-RU" sz="2000" dirty="0" smtClean="0"/>
            </a:br>
            <a:r>
              <a:rPr lang="ru-RU" sz="2000" dirty="0" smtClean="0"/>
              <a:t>Отгадывание загадок по темам «Транспорт», «Дорожные знаки», «Передай жезл»</a:t>
            </a:r>
            <a:br>
              <a:rPr lang="ru-RU" sz="2000" dirty="0" smtClean="0"/>
            </a:br>
            <a:r>
              <a:rPr lang="ru-RU" sz="2000" dirty="0" smtClean="0"/>
              <a:t>Составление рассказов о дорожной ситуации по картинке, используя личный опыт детей</a:t>
            </a:r>
            <a:br>
              <a:rPr lang="ru-RU" sz="2000" dirty="0" smtClean="0"/>
            </a:br>
            <a:r>
              <a:rPr lang="ru-RU" sz="2000" dirty="0" smtClean="0"/>
              <a:t>Экскурсии по посёлку</a:t>
            </a:r>
            <a:br>
              <a:rPr lang="ru-RU" sz="2000" dirty="0" smtClean="0"/>
            </a:br>
            <a:r>
              <a:rPr lang="ru-RU" sz="2000" dirty="0" smtClean="0"/>
              <a:t>Тематические беседы «Сигналы светофора», «Дорожные знаки», «Правила движения и перехода разных улиц и перекрёстков»</a:t>
            </a:r>
            <a:br>
              <a:rPr lang="ru-RU" sz="2000" dirty="0" smtClean="0"/>
            </a:br>
            <a:r>
              <a:rPr lang="ru-RU" sz="2000" dirty="0" smtClean="0"/>
              <a:t>Работа с родителями: наблюдения за дорожным движением на улице, обсуждение различных ситуаций.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20688"/>
            <a:ext cx="8183880" cy="1152128"/>
          </a:xfrm>
        </p:spPr>
        <p:txBody>
          <a:bodyPr>
            <a:noAutofit/>
          </a:bodyPr>
          <a:lstStyle/>
          <a:p>
            <a:r>
              <a:rPr lang="ru-RU" sz="2400" i="1" u="sng" dirty="0" smtClean="0">
                <a:solidFill>
                  <a:srgbClr val="FF0000"/>
                </a:solidFill>
              </a:rPr>
              <a:t>Танец с цветами на ладошках.</a:t>
            </a: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5362" name="Picture 2" descr="C:\Users\1\Desktop\Новая папка\P91203-101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4"/>
            <a:ext cx="3544423" cy="2628000"/>
          </a:xfrm>
          <a:prstGeom prst="rect">
            <a:avLst/>
          </a:prstGeom>
          <a:noFill/>
        </p:spPr>
      </p:pic>
      <p:pic>
        <p:nvPicPr>
          <p:cNvPr id="15363" name="Picture 3" descr="C:\Users\1\Desktop\Новая папка\P91203-101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340768"/>
            <a:ext cx="3544413" cy="2628000"/>
          </a:xfrm>
          <a:prstGeom prst="rect">
            <a:avLst/>
          </a:prstGeom>
          <a:noFill/>
        </p:spPr>
      </p:pic>
      <p:pic>
        <p:nvPicPr>
          <p:cNvPr id="15364" name="Picture 4" descr="C:\Users\1\Desktop\Новая папка\P91203-1011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284984"/>
            <a:ext cx="3544413" cy="262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8183880" cy="136815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Частушки про дорожные знаки</a:t>
            </a: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6386" name="Picture 2" descr="C:\Users\1\Desktop\Новая папка\P91203-1011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07704" y="1556792"/>
            <a:ext cx="5648195" cy="4187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06688" cy="538661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Ведущий</a:t>
            </a:r>
            <a:r>
              <a:rPr lang="ru-RU" sz="2000" dirty="0" smtClean="0"/>
              <a:t>: </a:t>
            </a:r>
            <a:br>
              <a:rPr lang="ru-RU" sz="2000" dirty="0" smtClean="0"/>
            </a:br>
            <a:r>
              <a:rPr lang="ru-RU" sz="2000" dirty="0" smtClean="0"/>
              <a:t>Как-то раз в лесу густом,</a:t>
            </a:r>
            <a:br>
              <a:rPr lang="ru-RU" sz="2000" dirty="0" smtClean="0"/>
            </a:br>
            <a:r>
              <a:rPr lang="ru-RU" sz="2000" dirty="0" smtClean="0"/>
              <a:t>На лесной опушке,</a:t>
            </a:r>
            <a:br>
              <a:rPr lang="ru-RU" sz="2000" dirty="0" smtClean="0"/>
            </a:br>
            <a:r>
              <a:rPr lang="ru-RU" sz="2000" dirty="0" smtClean="0"/>
              <a:t>Собрался народ лесной –</a:t>
            </a:r>
            <a:br>
              <a:rPr lang="ru-RU" sz="2000" dirty="0" smtClean="0"/>
            </a:br>
            <a:r>
              <a:rPr lang="ru-RU" sz="2000" dirty="0" smtClean="0"/>
              <a:t>Веселые  зверюшки.</a:t>
            </a:r>
            <a:br>
              <a:rPr lang="ru-RU" sz="2000" dirty="0" smtClean="0"/>
            </a:br>
            <a:r>
              <a:rPr lang="ru-RU" sz="2000" dirty="0" smtClean="0"/>
              <a:t>Стали думать, рассуждать,</a:t>
            </a:r>
            <a:br>
              <a:rPr lang="ru-RU" sz="2000" dirty="0" smtClean="0"/>
            </a:br>
            <a:r>
              <a:rPr lang="ru-RU" sz="2000" dirty="0" smtClean="0"/>
              <a:t>Как в беду им не попасть.</a:t>
            </a:r>
            <a:br>
              <a:rPr lang="ru-RU" sz="2000" dirty="0" smtClean="0"/>
            </a:br>
            <a:r>
              <a:rPr lang="ru-RU" sz="2000" dirty="0" smtClean="0"/>
              <a:t>По городу, по улице</a:t>
            </a:r>
            <a:br>
              <a:rPr lang="ru-RU" sz="2000" dirty="0" smtClean="0"/>
            </a:br>
            <a:r>
              <a:rPr lang="ru-RU" sz="2000" dirty="0" smtClean="0"/>
              <a:t>Не ходят просто так,</a:t>
            </a:r>
            <a:br>
              <a:rPr lang="ru-RU" sz="2000" dirty="0" smtClean="0"/>
            </a:br>
            <a:r>
              <a:rPr lang="ru-RU" sz="2000" dirty="0" smtClean="0"/>
              <a:t>Когда не знаешь правила,</a:t>
            </a:r>
            <a:br>
              <a:rPr lang="ru-RU" sz="2000" dirty="0" smtClean="0"/>
            </a:br>
            <a:r>
              <a:rPr lang="ru-RU" sz="2000" dirty="0" smtClean="0"/>
              <a:t>Легко попасть впросак.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7410" name="Picture 2" descr="C:\Users\1\Desktop\Новая папка\P91203-1014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63888" y="1700808"/>
            <a:ext cx="5144139" cy="4187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746648" cy="560263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Заяц: 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 Буду в домике я жить</a:t>
            </a:r>
            <a:br>
              <a:rPr lang="ru-RU" sz="2000" dirty="0" smtClean="0"/>
            </a:br>
            <a:r>
              <a:rPr lang="ru-RU" sz="2000" dirty="0" smtClean="0"/>
              <a:t>И охранником служить,</a:t>
            </a:r>
            <a:br>
              <a:rPr lang="ru-RU" sz="2000" dirty="0" smtClean="0"/>
            </a:br>
            <a:r>
              <a:rPr lang="ru-RU" sz="2000" dirty="0" smtClean="0"/>
              <a:t>Сейчас я к домику скок-скок,</a:t>
            </a:r>
            <a:br>
              <a:rPr lang="ru-RU" sz="2000" dirty="0" smtClean="0"/>
            </a:br>
            <a:r>
              <a:rPr lang="ru-RU" sz="2000" dirty="0" smtClean="0"/>
              <a:t>Перебегу наискосок.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8434" name="Picture 2" descr="C:\Users\1\Desktop\Новая папка\P91203-1014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692696"/>
            <a:ext cx="4952489" cy="36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720" cy="553062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Дорожный знак «Пешеходный переход»: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Это что еще за мода</a:t>
            </a:r>
            <a:br>
              <a:rPr lang="ru-RU" sz="2000" dirty="0" smtClean="0"/>
            </a:br>
            <a:r>
              <a:rPr lang="ru-RU" sz="2000" dirty="0" smtClean="0"/>
              <a:t>Перебегать наискосок?</a:t>
            </a:r>
            <a:br>
              <a:rPr lang="ru-RU" sz="2000" dirty="0" smtClean="0"/>
            </a:br>
            <a:r>
              <a:rPr lang="ru-RU" sz="2000" dirty="0" smtClean="0"/>
              <a:t>Ты видел знаки пешехода?</a:t>
            </a:r>
            <a:br>
              <a:rPr lang="ru-RU" sz="2000" dirty="0" smtClean="0"/>
            </a:br>
            <a:r>
              <a:rPr lang="ru-RU" sz="2000" dirty="0" smtClean="0"/>
              <a:t>А где дорогу пересек?</a:t>
            </a:r>
            <a:br>
              <a:rPr lang="ru-RU" sz="2000" dirty="0" smtClean="0"/>
            </a:br>
            <a:r>
              <a:rPr lang="ru-RU" sz="2000" dirty="0" smtClean="0"/>
              <a:t>Заинька, не бойся! Зайка, успокойся!</a:t>
            </a:r>
            <a:br>
              <a:rPr lang="ru-RU" sz="2000" dirty="0" smtClean="0"/>
            </a:br>
            <a:r>
              <a:rPr lang="ru-RU" sz="2000" dirty="0" smtClean="0"/>
              <a:t>Если надо перейти –</a:t>
            </a:r>
            <a:br>
              <a:rPr lang="ru-RU" sz="2000" dirty="0" smtClean="0"/>
            </a:br>
            <a:r>
              <a:rPr lang="ru-RU" sz="2000" dirty="0" smtClean="0"/>
              <a:t>Должен прямо ты идти!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9458" name="Picture 2" descr="C:\Users\1\Desktop\Новая папка\P91203-1015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63888" y="692697"/>
            <a:ext cx="5144139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Мышка: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А если кушать захотела,</a:t>
            </a:r>
            <a:br>
              <a:rPr lang="ru-RU" sz="2000" dirty="0" smtClean="0"/>
            </a:br>
            <a:r>
              <a:rPr lang="ru-RU" sz="2000" dirty="0" smtClean="0"/>
              <a:t>Где б столовую найти?  </a:t>
            </a:r>
            <a:br>
              <a:rPr lang="ru-RU" sz="2000" dirty="0" smtClean="0"/>
            </a:br>
            <a:r>
              <a:rPr lang="ru-RU" sz="2000" dirty="0" smtClean="0"/>
              <a:t>Столько знаков на пути!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0482" name="Picture 2" descr="C:\Users\1\Desktop\Новая папка\P91203-1015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204864"/>
            <a:ext cx="4903935" cy="363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720" cy="524259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Дорожный знак «Пункт питания»: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А если кушать ты захочешь,</a:t>
            </a:r>
            <a:br>
              <a:rPr lang="ru-RU" sz="2000" dirty="0" smtClean="0"/>
            </a:br>
            <a:r>
              <a:rPr lang="ru-RU" sz="2000" dirty="0" smtClean="0"/>
              <a:t>Посмотри скорей сюда!</a:t>
            </a:r>
            <a:br>
              <a:rPr lang="ru-RU" sz="2000" dirty="0" smtClean="0"/>
            </a:br>
            <a:r>
              <a:rPr lang="ru-RU" sz="2000" dirty="0" smtClean="0"/>
              <a:t>Этот знак тебе подскажет –</a:t>
            </a:r>
            <a:br>
              <a:rPr lang="ru-RU" sz="2000" dirty="0" smtClean="0"/>
            </a:br>
            <a:r>
              <a:rPr lang="ru-RU" sz="2000" dirty="0" smtClean="0"/>
              <a:t>Здесь есть вкусная еда.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1506" name="Picture 2" descr="C:\Users\1\Desktop\Новая папка\P91203-1015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124744"/>
            <a:ext cx="4968552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3060968" cy="396044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Мышка: </a:t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 smtClean="0"/>
              <a:t>Даже, если ты водитель</a:t>
            </a:r>
            <a:br>
              <a:rPr lang="ru-RU" sz="2000" dirty="0" smtClean="0"/>
            </a:br>
            <a:r>
              <a:rPr lang="ru-RU" sz="2000" dirty="0" smtClean="0"/>
              <a:t>Или просто пешеход,</a:t>
            </a:r>
            <a:br>
              <a:rPr lang="ru-RU" sz="2000" dirty="0" smtClean="0"/>
            </a:br>
            <a:r>
              <a:rPr lang="ru-RU" sz="2000" dirty="0" smtClean="0"/>
              <a:t>Ножик с вилкой на картинке</a:t>
            </a:r>
            <a:br>
              <a:rPr lang="ru-RU" sz="2000" dirty="0" smtClean="0"/>
            </a:br>
            <a:r>
              <a:rPr lang="ru-RU" sz="2000" dirty="0" smtClean="0"/>
              <a:t>Вас к питанию приведет</a:t>
            </a:r>
            <a:endParaRPr lang="ru-RU" sz="2000" dirty="0"/>
          </a:p>
        </p:txBody>
      </p:sp>
      <p:pic>
        <p:nvPicPr>
          <p:cNvPr id="4" name="Picture 3" descr="C:\Users\1\Desktop\Новая папка\P91203-1015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132856"/>
            <a:ext cx="4759560" cy="352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Лиса:</a:t>
            </a:r>
            <a:r>
              <a:rPr lang="ru-RU" sz="2800" dirty="0" smtClean="0"/>
              <a:t> </a:t>
            </a:r>
            <a:br>
              <a:rPr lang="ru-RU" sz="2800" dirty="0" smtClean="0"/>
            </a:br>
            <a:r>
              <a:rPr lang="ru-RU" sz="2800" dirty="0" smtClean="0"/>
              <a:t>А я правила не знала и в аварию попала!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22530" name="Picture 2" descr="C:\Users\1\Desktop\Новая папка\P91203-1016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628800"/>
            <a:ext cx="5888224" cy="4032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92696"/>
            <a:ext cx="7525464" cy="108012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Лиса: </a:t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 smtClean="0"/>
              <a:t>Правила знаешь – ходи себе смело,</a:t>
            </a:r>
            <a:br>
              <a:rPr lang="ru-RU" sz="2000" dirty="0" smtClean="0"/>
            </a:br>
            <a:r>
              <a:rPr lang="ru-RU" sz="2000" dirty="0" smtClean="0"/>
              <a:t>           Будут и лапки, и хвостики целы!  </a:t>
            </a:r>
            <a:endParaRPr lang="ru-RU" sz="2000" dirty="0"/>
          </a:p>
        </p:txBody>
      </p:sp>
      <p:pic>
        <p:nvPicPr>
          <p:cNvPr id="26626" name="Picture 2" descr="C:\Users\1\Desktop\Новая папка\P91203-1016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44824"/>
            <a:ext cx="5648195" cy="39604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3826768" cy="446449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Медведь: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 Пешком идти мне надоело.</a:t>
            </a:r>
            <a:br>
              <a:rPr lang="ru-RU" sz="2000" dirty="0" smtClean="0"/>
            </a:br>
            <a:r>
              <a:rPr lang="ru-RU" sz="2000" dirty="0" smtClean="0"/>
              <a:t>Взял машину между делом,</a:t>
            </a:r>
            <a:br>
              <a:rPr lang="ru-RU" sz="2000" dirty="0" smtClean="0"/>
            </a:br>
            <a:r>
              <a:rPr lang="ru-RU" sz="2000" dirty="0" smtClean="0"/>
              <a:t>Я на знаки не гляжу,</a:t>
            </a:r>
            <a:br>
              <a:rPr lang="ru-RU" sz="2000" dirty="0" smtClean="0"/>
            </a:br>
            <a:r>
              <a:rPr lang="ru-RU" sz="2000" dirty="0" smtClean="0"/>
              <a:t>Еду там, где захочу!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3554" name="Picture 2" descr="C:\Users\1\Desktop\Новая папка\P91203-1016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779912" y="764704"/>
            <a:ext cx="4824536" cy="4187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10744" cy="538661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Дорожный знак «Въезд запрещён»:</a:t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 smtClean="0"/>
              <a:t>Нет, Медведь, ты не спеши,</a:t>
            </a:r>
            <a:br>
              <a:rPr lang="ru-RU" sz="2000" dirty="0" smtClean="0"/>
            </a:br>
            <a:r>
              <a:rPr lang="ru-RU" sz="2000" dirty="0" smtClean="0"/>
              <a:t>на  меня ты, посмотри,</a:t>
            </a:r>
            <a:br>
              <a:rPr lang="ru-RU" sz="2000" dirty="0" smtClean="0"/>
            </a:br>
            <a:r>
              <a:rPr lang="ru-RU" sz="2000" dirty="0" smtClean="0"/>
              <a:t>Ни во двор, ни в переулок,</a:t>
            </a:r>
            <a:br>
              <a:rPr lang="ru-RU" sz="2000" dirty="0" smtClean="0"/>
            </a:br>
            <a:r>
              <a:rPr lang="ru-RU" sz="2000" dirty="0" smtClean="0"/>
              <a:t>Ни в пустячный закоулок</a:t>
            </a:r>
            <a:br>
              <a:rPr lang="ru-RU" sz="2000" dirty="0" smtClean="0"/>
            </a:br>
            <a:r>
              <a:rPr lang="ru-RU" sz="2000" dirty="0" smtClean="0"/>
              <a:t>Не проехать тут никак –</a:t>
            </a:r>
            <a:br>
              <a:rPr lang="ru-RU" sz="2000" dirty="0" smtClean="0"/>
            </a:br>
            <a:r>
              <a:rPr lang="ru-RU" sz="2000" dirty="0" smtClean="0"/>
              <a:t>Не позволит этот знак!</a:t>
            </a:r>
            <a:br>
              <a:rPr lang="ru-RU" sz="2000" dirty="0" smtClean="0"/>
            </a:br>
            <a:r>
              <a:rPr lang="ru-RU" sz="2000" dirty="0" smtClean="0"/>
              <a:t>Помни, означает он-</a:t>
            </a:r>
            <a:br>
              <a:rPr lang="ru-RU" sz="2000" dirty="0" smtClean="0"/>
            </a:br>
            <a:r>
              <a:rPr lang="ru-RU" sz="2000" dirty="0" smtClean="0"/>
              <a:t>«Въезд машинам запрещен!»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4578" name="Picture 2" descr="C:\Users\1\Desktop\Новая папка\P91203-1017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23928" y="476672"/>
            <a:ext cx="4903936" cy="363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797152"/>
            <a:ext cx="8183880" cy="1237888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Медведь: </a:t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 smtClean="0"/>
              <a:t> Буду помнить наперед,</a:t>
            </a:r>
            <a:br>
              <a:rPr lang="ru-RU" sz="2000" dirty="0" smtClean="0"/>
            </a:br>
            <a:r>
              <a:rPr lang="ru-RU" sz="2000" dirty="0" smtClean="0"/>
              <a:t>Свои имеют правила - шофер и пешеход</a:t>
            </a:r>
            <a:endParaRPr lang="ru-RU" sz="2000" dirty="0"/>
          </a:p>
        </p:txBody>
      </p:sp>
      <p:pic>
        <p:nvPicPr>
          <p:cNvPr id="27650" name="Picture 2" descr="C:\Users\1\Desktop\Новая папка\P91203-1016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76672"/>
            <a:ext cx="5648195" cy="4187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76672"/>
            <a:ext cx="8183880" cy="144016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Старший лейтенант Чернова Юлия Николаевна </a:t>
            </a:r>
            <a:r>
              <a:rPr lang="ru-RU" sz="2000" dirty="0" smtClean="0"/>
              <a:t>благодарит детей за участие в муниципальном конкурсе : </a:t>
            </a:r>
            <a:r>
              <a:rPr lang="ru-RU" sz="2000" dirty="0" smtClean="0"/>
              <a:t>«</a:t>
            </a:r>
            <a:r>
              <a:rPr lang="ru-RU" sz="2000" dirty="0" smtClean="0"/>
              <a:t>На </a:t>
            </a:r>
            <a:r>
              <a:rPr lang="ru-RU" sz="2000" dirty="0" smtClean="0"/>
              <a:t>страже безопасности дорог</a:t>
            </a:r>
            <a:r>
              <a:rPr lang="ru-RU" sz="2000" dirty="0" smtClean="0"/>
              <a:t>!</a:t>
            </a:r>
            <a:r>
              <a:rPr lang="ru-RU" sz="2000" dirty="0" smtClean="0"/>
              <a:t>» </a:t>
            </a:r>
            <a:br>
              <a:rPr lang="ru-RU" sz="2000" dirty="0" smtClean="0"/>
            </a:br>
            <a:r>
              <a:rPr lang="ru-RU" sz="2000" dirty="0" smtClean="0"/>
              <a:t>и </a:t>
            </a:r>
            <a:r>
              <a:rPr lang="ru-RU" sz="2000" dirty="0" smtClean="0"/>
              <a:t>вручает памятные подарки –</a:t>
            </a:r>
            <a:r>
              <a:rPr lang="ru-RU" sz="2000" dirty="0" smtClean="0">
                <a:solidFill>
                  <a:srgbClr val="FF0000"/>
                </a:solidFill>
              </a:rPr>
              <a:t>светоотражатели.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25602" name="Picture 2" descr="C:\Users\1\Desktop\Новая папка\P91203-1019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47665" y="1988841"/>
            <a:ext cx="525658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960438" y="1773238"/>
            <a:ext cx="8183562" cy="29448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>
                <a:solidFill>
                  <a:srgbClr val="FF0000"/>
                </a:solidFill>
              </a:rPr>
              <a:t>Спасибо </a:t>
            </a:r>
          </a:p>
          <a:p>
            <a:pPr algn="ctr">
              <a:buNone/>
            </a:pPr>
            <a:r>
              <a:rPr lang="ru-RU" sz="5400" dirty="0" smtClean="0">
                <a:solidFill>
                  <a:srgbClr val="FF0000"/>
                </a:solidFill>
              </a:rPr>
              <a:t>за внимание !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53</TotalTime>
  <Words>96</Words>
  <Application>Microsoft Office PowerPoint</Application>
  <PresentationFormat>Экран (4:3)</PresentationFormat>
  <Paragraphs>26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Выступление агитбригады  МДОУ детский сад №2 «Светлячок»по правилам дорожного движеия «Школа пешеходных наук» (старший возраст) </vt:lpstr>
      <vt:lpstr>Цель: Формирование развитие у детей умений и навыков             безопасного    поведения  в дорожно-транспортной среде. Образовательные задачи: Закреплять представления о правилах дорожного движения и правил безопасного поведения на дороге; уметь самостоятельно оценивать дорожную обстановку; Закреплять знания в умении различать запрещающие, информационно-указательные и предупреждающие знаки, знаки сервиса. Развивающие задачи: Способствовать развитию познавательных процессов: внимания восприятия, воображения, мышления, памяти , речи. Способствовать умению ориентироваться в дорожной обстановке, её изменениях, правильно реагировать на них. Воспитательные задачи: Воспитывать чувство ответственности, выполнять совместные действия дружно и слаженно. </vt:lpstr>
      <vt:lpstr>Предварительная работа Чтение художественной литературы Рассматривание иллюстраций Отгадывание загадок по темам «Транспорт», «Дорожные знаки», «Передай жезл» Составление рассказов о дорожной ситуации по картинке, используя личный опыт детей Экскурсии по посёлку Тематические беседы «Сигналы светофора», «Дорожные знаки», «Правила движения и перехода разных улиц и перекрёстков» Работа с родителями: наблюдения за дорожным движением на улице, обсуждение различных ситуаций. </vt:lpstr>
      <vt:lpstr>Танец с цветами на ладошках. </vt:lpstr>
      <vt:lpstr>Частушки про дорожные знаки </vt:lpstr>
      <vt:lpstr>Ведущий:  Как-то раз в лесу густом, На лесной опушке, Собрался народ лесной – Веселые  зверюшки. Стали думать, рассуждать, Как в беду им не попасть. По городу, по улице Не ходят просто так, Когда не знаешь правила, Легко попасть впросак. </vt:lpstr>
      <vt:lpstr>Заяц:    Буду в домике я жить И охранником служить, Сейчас я к домику скок-скок, Перебегу наискосок. </vt:lpstr>
      <vt:lpstr>Дорожный знак «Пешеходный переход»:  Это что еще за мода Перебегать наискосок? Ты видел знаки пешехода? А где дорогу пересек? Заинька, не бойся! Зайка, успокойся! Если надо перейти – Должен прямо ты идти! </vt:lpstr>
      <vt:lpstr>Мышка: А если кушать захотела, Где б столовую найти?   Столько знаков на пути! </vt:lpstr>
      <vt:lpstr>Дорожный знак «Пункт питания»: А если кушать ты захочешь, Посмотри скорей сюда! Этот знак тебе подскажет – Здесь есть вкусная еда. </vt:lpstr>
      <vt:lpstr>Мышка:  Даже, если ты водитель Или просто пешеход, Ножик с вилкой на картинке Вас к питанию приведет</vt:lpstr>
      <vt:lpstr>Лиса:  А я правила не знала и в аварию попала! </vt:lpstr>
      <vt:lpstr>Лиса:  Правила знаешь – ходи себе смело,            Будут и лапки, и хвостики целы!  </vt:lpstr>
      <vt:lpstr>Медведь:   Пешком идти мне надоело. Взял машину между делом, Я на знаки не гляжу, Еду там, где захочу! </vt:lpstr>
      <vt:lpstr>Дорожный знак «Въезд запрещён»: Нет, Медведь, ты не спеши, на  меня ты, посмотри, Ни во двор, ни в переулок, Ни в пустячный закоулок Не проехать тут никак – Не позволит этот знак! Помни, означает он- «Въезд машинам запрещен!» </vt:lpstr>
      <vt:lpstr>Медведь:   Буду помнить наперед, Свои имеют правила - шофер и пешеход</vt:lpstr>
      <vt:lpstr>Старший лейтенант Чернова Юлия Николаевна благодарит детей за участие в муниципальном конкурсе : «На страже безопасности дорог!»  и вручает памятные подарки –светоотражатели.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Сценарий агитбригады по правилам дорожного движения для детей старшего дошкольного возраста «Школа пешеходных наук» </dc:title>
  <dc:creator>Светлячок</dc:creator>
  <cp:lastModifiedBy>1</cp:lastModifiedBy>
  <cp:revision>11</cp:revision>
  <dcterms:created xsi:type="dcterms:W3CDTF">2019-12-04T07:08:44Z</dcterms:created>
  <dcterms:modified xsi:type="dcterms:W3CDTF">2019-12-04T08:17:19Z</dcterms:modified>
</cp:coreProperties>
</file>