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8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09" autoAdjust="0"/>
    <p:restoredTop sz="94660"/>
  </p:normalViewPr>
  <p:slideViewPr>
    <p:cSldViewPr>
      <p:cViewPr varScale="1">
        <p:scale>
          <a:sx n="69" d="100"/>
          <a:sy n="69" d="100"/>
        </p:scale>
        <p:origin x="-130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BF6BE5-D788-4EE6-96F5-63688242E74A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11F8B-94C8-4721-B4D2-882B3B2CBB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749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11F8B-94C8-4721-B4D2-882B3B2CBB1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230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11F8B-94C8-4721-B4D2-882B3B2CBB1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51058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411F8B-94C8-4721-B4D2-882B3B2CBB1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4631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laycast.ru/uploads/2016/05/09/1859189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842493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135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457" y="0"/>
            <a:ext cx="9144000" cy="1509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09094"/>
            <a:ext cx="7200800" cy="5348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485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ped-kopilka.ru/upload/blogs/25518_bc4b16a83c29d7dc0a208d124ee13ee3.jpg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484784"/>
            <a:ext cx="8424937" cy="5184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" y="0"/>
            <a:ext cx="9144000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0754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484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3"/>
            <a:ext cx="8208912" cy="5244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24478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rt-apple.ru/albums/worldwar-photos/world-war-photo-1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405897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11300"/>
            <a:ext cx="4601375" cy="393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40050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aralbum.ru/wp-content/uploads/yapb_cache/sov_let.5xe0s1lhnwsooks0ks44w0so8.ejcuplo1l0oo0sk8c40s8osc4.th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762000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8"/>
            <a:ext cx="9144000" cy="1597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8058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" y="0"/>
            <a:ext cx="9144000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496944" cy="525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671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Танк Второй мирово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97822"/>
            <a:ext cx="8424936" cy="540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412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7881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3782"/>
            <a:ext cx="8784975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1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 descr="http://gifok.net/images/2015/10/14/Carnation_048.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13178">
            <a:off x="1946752" y="5355255"/>
            <a:ext cx="1593596" cy="206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299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55738"/>
            <a:ext cx="8784976" cy="5285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53" y="41275"/>
            <a:ext cx="9144000" cy="141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030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ed-kopilka.ru/upload/blogs/25518_df6f59ea8c5df750dba1297630e36df8.jpg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" y="1719735"/>
            <a:ext cx="4536504" cy="4374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347" y="2276872"/>
            <a:ext cx="4549406" cy="4426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257" y="0"/>
            <a:ext cx="9144000" cy="1719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5033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ed-kopilka.ru/upload/blogs/25518_81cb8256c1182e168818f9b61e533953.jpg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3535"/>
            <a:ext cx="8712968" cy="5687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268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9803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kazanreporter.ru/uploads/pictures/57303624ac1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81" y="1196752"/>
            <a:ext cx="8712968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85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494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4049363"/>
            <a:ext cx="4790848" cy="2836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097361"/>
            <a:ext cx="4788024" cy="297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77072"/>
            <a:ext cx="4355976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1097361"/>
            <a:ext cx="4355976" cy="2979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" y="-27562"/>
            <a:ext cx="91440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2845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01737"/>
            <a:ext cx="8712968" cy="5539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90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03461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90377"/>
            <a:ext cx="8424936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90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48674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259</TotalTime>
  <Words>3</Words>
  <Application>Microsoft Office PowerPoint</Application>
  <PresentationFormat>Экран (4:3)</PresentationFormat>
  <Paragraphs>3</Paragraphs>
  <Slides>16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2018-05-05T18:21:01Z</dcterms:created>
  <dcterms:modified xsi:type="dcterms:W3CDTF">2018-05-06T20:09:55Z</dcterms:modified>
</cp:coreProperties>
</file>