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4"/>
  </p:notesMasterIdLst>
  <p:handoutMasterIdLst>
    <p:handoutMasterId r:id="rId45"/>
  </p:handoutMasterIdLst>
  <p:sldIdLst>
    <p:sldId id="256" r:id="rId2"/>
    <p:sldId id="257" r:id="rId3"/>
    <p:sldId id="258" r:id="rId4"/>
    <p:sldId id="289" r:id="rId5"/>
    <p:sldId id="292" r:id="rId6"/>
    <p:sldId id="293" r:id="rId7"/>
    <p:sldId id="259" r:id="rId8"/>
    <p:sldId id="291" r:id="rId9"/>
    <p:sldId id="260" r:id="rId10"/>
    <p:sldId id="262" r:id="rId11"/>
    <p:sldId id="294" r:id="rId12"/>
    <p:sldId id="295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96" r:id="rId21"/>
    <p:sldId id="297" r:id="rId22"/>
    <p:sldId id="270" r:id="rId23"/>
    <p:sldId id="298" r:id="rId24"/>
    <p:sldId id="271" r:id="rId25"/>
    <p:sldId id="290" r:id="rId26"/>
    <p:sldId id="272" r:id="rId27"/>
    <p:sldId id="273" r:id="rId28"/>
    <p:sldId id="274" r:id="rId29"/>
    <p:sldId id="275" r:id="rId30"/>
    <p:sldId id="276" r:id="rId31"/>
    <p:sldId id="277" r:id="rId32"/>
    <p:sldId id="278" r:id="rId33"/>
    <p:sldId id="279" r:id="rId34"/>
    <p:sldId id="280" r:id="rId35"/>
    <p:sldId id="281" r:id="rId36"/>
    <p:sldId id="282" r:id="rId37"/>
    <p:sldId id="283" r:id="rId38"/>
    <p:sldId id="284" r:id="rId39"/>
    <p:sldId id="285" r:id="rId40"/>
    <p:sldId id="286" r:id="rId41"/>
    <p:sldId id="287" r:id="rId42"/>
    <p:sldId id="288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DE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5760" cy="456839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1"/>
          <a:lstStyle>
            <a:defPPr lvl="0">
              <a:buNone/>
            </a:defPPr>
            <a:lvl1pPr lvl="0">
              <a:buNone/>
            </a:lvl1pPr>
            <a:lvl2pPr lvl="1">
              <a:buClr>
                <a:srgbClr val="FF0000"/>
              </a:buClr>
              <a:buSzPct val="100000"/>
              <a:buFont typeface="Arial Narrow" pitchFamily="34"/>
              <a:buChar char="•"/>
            </a:lvl2pPr>
            <a:lvl3pPr lvl="2">
              <a:buClr>
                <a:srgbClr val="FF0000"/>
              </a:buClr>
              <a:buSzPct val="100000"/>
              <a:buFont typeface="Arial Narrow" pitchFamily="34"/>
              <a:buChar char="•"/>
            </a:lvl3pPr>
            <a:lvl4pPr lvl="3">
              <a:buClr>
                <a:srgbClr val="FF0000"/>
              </a:buClr>
              <a:buSzPct val="100000"/>
              <a:buFont typeface="Arial Narrow" pitchFamily="34"/>
              <a:buChar char="•"/>
            </a:lvl4pPr>
            <a:lvl5pPr lvl="4">
              <a:buClr>
                <a:srgbClr val="FF0000"/>
              </a:buClr>
              <a:buSzPct val="100000"/>
              <a:buFont typeface="Arial Narrow" pitchFamily="34"/>
              <a:buChar char="•"/>
            </a:lvl5pPr>
            <a:lvl6pPr lvl="5">
              <a:buClr>
                <a:srgbClr val="FF0000"/>
              </a:buClr>
              <a:buSzPct val="100000"/>
              <a:buFont typeface="Arial Narrow" pitchFamily="34"/>
              <a:buChar char="•"/>
            </a:lvl6pPr>
            <a:lvl7pPr lvl="6">
              <a:buClr>
                <a:srgbClr val="FF0000"/>
              </a:buClr>
              <a:buSzPct val="100000"/>
              <a:buFont typeface="Arial Narrow" pitchFamily="34"/>
              <a:buChar char="•"/>
            </a:lvl7pPr>
            <a:lvl8pPr lvl="7">
              <a:buClr>
                <a:srgbClr val="FF0000"/>
              </a:buClr>
              <a:buSzPct val="100000"/>
              <a:buFont typeface="Arial Narrow" pitchFamily="34"/>
              <a:buChar char="•"/>
            </a:lvl8pPr>
            <a:lvl9pPr lvl="8">
              <a:buClr>
                <a:srgbClr val="FF0000"/>
              </a:buClr>
              <a:buSzPct val="100000"/>
              <a:buFont typeface="Arial Narrow" pitchFamily="34"/>
              <a:buChar char="•"/>
            </a:lvl9pPr>
          </a:lstStyle>
          <a:p>
            <a:pPr marL="0" marR="0" lvl="0" indent="0" algn="l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  <a:defRPr sz="1400"/>
            </a:pPr>
            <a:endParaRPr lang="ru-RU" sz="1400" b="0" i="0" u="none" strike="noStrike" baseline="0">
              <a:ln>
                <a:noFill/>
              </a:ln>
              <a:solidFill>
                <a:srgbClr val="FF0000"/>
              </a:solidFill>
              <a:latin typeface="Arial Narrow" pitchFamily="34"/>
              <a:ea typeface="Microsoft YaHei" pitchFamily="2"/>
              <a:cs typeface="Mangal" pitchFamily="2"/>
            </a:endParaRPr>
          </a:p>
        </p:txBody>
      </p:sp>
      <p:sp>
        <p:nvSpPr>
          <p:cNvPr id="3" name="Дата 2"/>
          <p:cNvSpPr txBox="1">
            <a:spLocks noGrp="1"/>
          </p:cNvSpPr>
          <p:nvPr>
            <p:ph type="dt" sz="quarter" idx="1"/>
          </p:nvPr>
        </p:nvSpPr>
        <p:spPr>
          <a:xfrm>
            <a:off x="3881880" y="0"/>
            <a:ext cx="2975760" cy="456839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1"/>
          <a:lstStyle>
            <a:defPPr lvl="0">
              <a:buNone/>
            </a:defPPr>
            <a:lvl1pPr lvl="0">
              <a:buNone/>
            </a:lvl1pPr>
            <a:lvl2pPr lvl="1">
              <a:buClr>
                <a:srgbClr val="FF0000"/>
              </a:buClr>
              <a:buSzPct val="100000"/>
              <a:buFont typeface="Arial Narrow" pitchFamily="34"/>
              <a:buChar char="•"/>
            </a:lvl2pPr>
            <a:lvl3pPr lvl="2">
              <a:buClr>
                <a:srgbClr val="FF0000"/>
              </a:buClr>
              <a:buSzPct val="100000"/>
              <a:buFont typeface="Arial Narrow" pitchFamily="34"/>
              <a:buChar char="•"/>
            </a:lvl3pPr>
            <a:lvl4pPr lvl="3">
              <a:buClr>
                <a:srgbClr val="FF0000"/>
              </a:buClr>
              <a:buSzPct val="100000"/>
              <a:buFont typeface="Arial Narrow" pitchFamily="34"/>
              <a:buChar char="•"/>
            </a:lvl4pPr>
            <a:lvl5pPr lvl="4">
              <a:buClr>
                <a:srgbClr val="FF0000"/>
              </a:buClr>
              <a:buSzPct val="100000"/>
              <a:buFont typeface="Arial Narrow" pitchFamily="34"/>
              <a:buChar char="•"/>
            </a:lvl5pPr>
            <a:lvl6pPr lvl="5">
              <a:buClr>
                <a:srgbClr val="FF0000"/>
              </a:buClr>
              <a:buSzPct val="100000"/>
              <a:buFont typeface="Arial Narrow" pitchFamily="34"/>
              <a:buChar char="•"/>
            </a:lvl6pPr>
            <a:lvl7pPr lvl="6">
              <a:buClr>
                <a:srgbClr val="FF0000"/>
              </a:buClr>
              <a:buSzPct val="100000"/>
              <a:buFont typeface="Arial Narrow" pitchFamily="34"/>
              <a:buChar char="•"/>
            </a:lvl7pPr>
            <a:lvl8pPr lvl="7">
              <a:buClr>
                <a:srgbClr val="FF0000"/>
              </a:buClr>
              <a:buSzPct val="100000"/>
              <a:buFont typeface="Arial Narrow" pitchFamily="34"/>
              <a:buChar char="•"/>
            </a:lvl8pPr>
            <a:lvl9pPr lvl="8">
              <a:buClr>
                <a:srgbClr val="FF0000"/>
              </a:buClr>
              <a:buSzPct val="100000"/>
              <a:buFont typeface="Arial Narrow" pitchFamily="34"/>
              <a:buChar char="•"/>
            </a:lvl9pPr>
          </a:lstStyle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  <a:defRPr sz="1400"/>
            </a:pPr>
            <a:endParaRPr lang="ru-RU" sz="1400" b="0" i="0" u="none" strike="noStrike" baseline="0">
              <a:ln>
                <a:noFill/>
              </a:ln>
              <a:solidFill>
                <a:srgbClr val="FF0000"/>
              </a:solidFill>
              <a:latin typeface="Arial Narrow" pitchFamily="34"/>
              <a:ea typeface="Microsoft YaHei" pitchFamily="2"/>
              <a:cs typeface="Mangal" pitchFamily="2"/>
            </a:endParaRPr>
          </a:p>
        </p:txBody>
      </p:sp>
      <p:sp>
        <p:nvSpPr>
          <p:cNvPr id="4" name="Нижний колонтитул 3"/>
          <p:cNvSpPr txBox="1">
            <a:spLocks noGrp="1"/>
          </p:cNvSpPr>
          <p:nvPr>
            <p:ph type="ftr" sz="quarter" idx="2"/>
          </p:nvPr>
        </p:nvSpPr>
        <p:spPr>
          <a:xfrm>
            <a:off x="0" y="8686800"/>
            <a:ext cx="2975760" cy="456839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1"/>
          <a:lstStyle>
            <a:defPPr lvl="0">
              <a:buNone/>
            </a:defPPr>
            <a:lvl1pPr lvl="0">
              <a:buNone/>
            </a:lvl1pPr>
            <a:lvl2pPr lvl="1">
              <a:buClr>
                <a:srgbClr val="FF0000"/>
              </a:buClr>
              <a:buSzPct val="100000"/>
              <a:buFont typeface="Arial Narrow" pitchFamily="34"/>
              <a:buChar char="•"/>
            </a:lvl2pPr>
            <a:lvl3pPr lvl="2">
              <a:buClr>
                <a:srgbClr val="FF0000"/>
              </a:buClr>
              <a:buSzPct val="100000"/>
              <a:buFont typeface="Arial Narrow" pitchFamily="34"/>
              <a:buChar char="•"/>
            </a:lvl3pPr>
            <a:lvl4pPr lvl="3">
              <a:buClr>
                <a:srgbClr val="FF0000"/>
              </a:buClr>
              <a:buSzPct val="100000"/>
              <a:buFont typeface="Arial Narrow" pitchFamily="34"/>
              <a:buChar char="•"/>
            </a:lvl4pPr>
            <a:lvl5pPr lvl="4">
              <a:buClr>
                <a:srgbClr val="FF0000"/>
              </a:buClr>
              <a:buSzPct val="100000"/>
              <a:buFont typeface="Arial Narrow" pitchFamily="34"/>
              <a:buChar char="•"/>
            </a:lvl5pPr>
            <a:lvl6pPr lvl="5">
              <a:buClr>
                <a:srgbClr val="FF0000"/>
              </a:buClr>
              <a:buSzPct val="100000"/>
              <a:buFont typeface="Arial Narrow" pitchFamily="34"/>
              <a:buChar char="•"/>
            </a:lvl6pPr>
            <a:lvl7pPr lvl="6">
              <a:buClr>
                <a:srgbClr val="FF0000"/>
              </a:buClr>
              <a:buSzPct val="100000"/>
              <a:buFont typeface="Arial Narrow" pitchFamily="34"/>
              <a:buChar char="•"/>
            </a:lvl7pPr>
            <a:lvl8pPr lvl="7">
              <a:buClr>
                <a:srgbClr val="FF0000"/>
              </a:buClr>
              <a:buSzPct val="100000"/>
              <a:buFont typeface="Arial Narrow" pitchFamily="34"/>
              <a:buChar char="•"/>
            </a:lvl8pPr>
            <a:lvl9pPr lvl="8">
              <a:buClr>
                <a:srgbClr val="FF0000"/>
              </a:buClr>
              <a:buSzPct val="100000"/>
              <a:buFont typeface="Arial Narrow" pitchFamily="34"/>
              <a:buChar char="•"/>
            </a:lvl9pPr>
          </a:lstStyle>
          <a:p>
            <a:pPr marL="0" marR="0" lvl="0" indent="0" algn="l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  <a:defRPr sz="1400"/>
            </a:pPr>
            <a:endParaRPr lang="ru-RU" sz="1400" b="0" i="0" u="none" strike="noStrike" baseline="0">
              <a:ln>
                <a:noFill/>
              </a:ln>
              <a:solidFill>
                <a:srgbClr val="FF0000"/>
              </a:solidFill>
              <a:latin typeface="Arial Narrow" pitchFamily="34"/>
              <a:ea typeface="Microsoft YaHei" pitchFamily="2"/>
              <a:cs typeface="Mangal" pitchFamily="2"/>
            </a:endParaRPr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3"/>
          </p:nvPr>
        </p:nvSpPr>
        <p:spPr>
          <a:xfrm>
            <a:off x="3881880" y="8686800"/>
            <a:ext cx="2975760" cy="456839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1"/>
          <a:lstStyle>
            <a:defPPr lvl="0">
              <a:buNone/>
            </a:defPPr>
            <a:lvl1pPr lvl="0">
              <a:buNone/>
            </a:lvl1pPr>
            <a:lvl2pPr lvl="1">
              <a:buClr>
                <a:srgbClr val="FF0000"/>
              </a:buClr>
              <a:buSzPct val="100000"/>
              <a:buFont typeface="Arial Narrow" pitchFamily="34"/>
              <a:buChar char="•"/>
            </a:lvl2pPr>
            <a:lvl3pPr lvl="2">
              <a:buClr>
                <a:srgbClr val="FF0000"/>
              </a:buClr>
              <a:buSzPct val="100000"/>
              <a:buFont typeface="Arial Narrow" pitchFamily="34"/>
              <a:buChar char="•"/>
            </a:lvl3pPr>
            <a:lvl4pPr lvl="3">
              <a:buClr>
                <a:srgbClr val="FF0000"/>
              </a:buClr>
              <a:buSzPct val="100000"/>
              <a:buFont typeface="Arial Narrow" pitchFamily="34"/>
              <a:buChar char="•"/>
            </a:lvl4pPr>
            <a:lvl5pPr lvl="4">
              <a:buClr>
                <a:srgbClr val="FF0000"/>
              </a:buClr>
              <a:buSzPct val="100000"/>
              <a:buFont typeface="Arial Narrow" pitchFamily="34"/>
              <a:buChar char="•"/>
            </a:lvl5pPr>
            <a:lvl6pPr lvl="5">
              <a:buClr>
                <a:srgbClr val="FF0000"/>
              </a:buClr>
              <a:buSzPct val="100000"/>
              <a:buFont typeface="Arial Narrow" pitchFamily="34"/>
              <a:buChar char="•"/>
            </a:lvl6pPr>
            <a:lvl7pPr lvl="6">
              <a:buClr>
                <a:srgbClr val="FF0000"/>
              </a:buClr>
              <a:buSzPct val="100000"/>
              <a:buFont typeface="Arial Narrow" pitchFamily="34"/>
              <a:buChar char="•"/>
            </a:lvl7pPr>
            <a:lvl8pPr lvl="7">
              <a:buClr>
                <a:srgbClr val="FF0000"/>
              </a:buClr>
              <a:buSzPct val="100000"/>
              <a:buFont typeface="Arial Narrow" pitchFamily="34"/>
              <a:buChar char="•"/>
            </a:lvl8pPr>
            <a:lvl9pPr lvl="8">
              <a:buClr>
                <a:srgbClr val="FF0000"/>
              </a:buClr>
              <a:buSzPct val="100000"/>
              <a:buFont typeface="Arial Narrow" pitchFamily="34"/>
              <a:buChar char="•"/>
            </a:lvl9pPr>
          </a:lstStyle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  <a:defRPr sz="1400"/>
            </a:pPr>
            <a:fld id="{CE97C9AC-5A71-451B-894C-52D19DE0FBB1}" type="slidenum">
              <a:rPr/>
              <a:pPr marL="0" marR="0" lvl="0" indent="0" algn="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914400" algn="l"/>
                  <a:tab pos="1828800" algn="l"/>
                  <a:tab pos="2743199" algn="l"/>
                  <a:tab pos="3657600" algn="l"/>
                  <a:tab pos="4572000" algn="l"/>
                  <a:tab pos="5486399" algn="l"/>
                  <a:tab pos="6400799" algn="l"/>
                  <a:tab pos="7315200" algn="l"/>
                  <a:tab pos="8229600" algn="l"/>
                  <a:tab pos="9144000" algn="l"/>
                  <a:tab pos="10058400" algn="l"/>
                </a:tabLst>
                <a:defRPr sz="1400"/>
              </a:pPr>
              <a:t>‹#›</a:t>
            </a:fld>
            <a:endParaRPr lang="ru-RU" sz="1400" b="0" i="0" u="none" strike="noStrike" baseline="0">
              <a:ln>
                <a:noFill/>
              </a:ln>
              <a:solidFill>
                <a:srgbClr val="FF0000"/>
              </a:solidFill>
              <a:latin typeface="Arial Narrow" pitchFamily="34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311225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 idx="2"/>
          </p:nvPr>
        </p:nvSpPr>
        <p:spPr>
          <a:xfrm>
            <a:off x="0" y="694800"/>
            <a:ext cx="360" cy="360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3"/>
          </p:nvPr>
        </p:nvSpPr>
        <p:spPr>
          <a:xfrm>
            <a:off x="685799" y="4343400"/>
            <a:ext cx="5486040" cy="411444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compatLnSpc="1"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233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indent="0" algn="l" rtl="0" hangingPunct="1">
      <a:lnSpc>
        <a:spcPct val="100000"/>
      </a:lnSpc>
      <a:spcBef>
        <a:spcPts val="448"/>
      </a:spcBef>
      <a:spcAft>
        <a:spcPts val="0"/>
      </a:spcAft>
      <a:tabLst>
        <a:tab pos="0" algn="l"/>
        <a:tab pos="914400" algn="l"/>
        <a:tab pos="1828800" algn="l"/>
        <a:tab pos="2743199" algn="l"/>
        <a:tab pos="3657600" algn="l"/>
        <a:tab pos="4572000" algn="l"/>
        <a:tab pos="5486399" algn="l"/>
        <a:tab pos="6400799" algn="l"/>
        <a:tab pos="7315200" algn="l"/>
        <a:tab pos="8229600" algn="l"/>
        <a:tab pos="9144000" algn="l"/>
        <a:tab pos="10058400" algn="l"/>
      </a:tabLst>
      <a:defRPr lang="ru-RU" sz="1200" b="0" i="0" u="none" strike="noStrike" baseline="0">
        <a:ln>
          <a:noFill/>
        </a:ln>
        <a:solidFill>
          <a:srgbClr val="000000"/>
        </a:solidFill>
        <a:latin typeface="Calibri" pitchFamily="34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A399939-12A8-49CB-B1F1-1264C513A5CB}" type="slidenum">
              <a:rPr lang="ru-RU" smtClean="0"/>
              <a:pPr lvl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E4A0D57-9F31-4BD4-98D7-154475AF38B1}" type="slidenum">
              <a:rPr lang="ru-RU" smtClean="0"/>
              <a:pPr lvl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80D963C-EA9A-4F57-89FA-5EA783340F3E}" type="slidenum">
              <a:rPr lang="ru-RU" smtClean="0"/>
              <a:pPr lvl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81BFCF9-3984-4FB5-89B2-F7440B4C9AAC}" type="slidenum">
              <a:rPr lang="ru-RU" smtClean="0"/>
              <a:pPr lvl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3F99761-F659-4946-8845-55A5AE189342}" type="slidenum">
              <a:rPr lang="ru-RU" smtClean="0"/>
              <a:pPr lvl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57F6DC4-31D7-4FBC-9143-52579E1013DB}" type="slidenum">
              <a:rPr lang="ru-RU" smtClean="0"/>
              <a:pPr lvl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ECD77A7-AD35-46C7-BE29-E2C3CDD34E35}" type="slidenum">
              <a:rPr lang="ru-RU" smtClean="0"/>
              <a:pPr lvl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2929F9D-803E-45B4-9FBB-7FFFE020D49D}" type="slidenum">
              <a:rPr lang="ru-RU" smtClean="0"/>
              <a:pPr lvl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E06B4D5-196F-4790-9DBD-95435E224BFB}" type="slidenum">
              <a:rPr lang="ru-RU" smtClean="0"/>
              <a:pPr lvl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EDABF68-4261-42D8-B503-C7CE003D464D}" type="slidenum">
              <a:rPr lang="ru-RU" smtClean="0"/>
              <a:pPr lvl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B07AE0B-61B0-4BF9-BB1F-5AA0E37FB6C1}" type="slidenum">
              <a:rPr lang="ru-RU" smtClean="0"/>
              <a:pPr lvl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fld id="{82B219D4-2A31-4F01-B0AD-253D4A5C607F}" type="slidenum">
              <a:rPr lang="ru-RU" smtClean="0"/>
              <a:pPr lvl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31.png"/><Relationship Id="rId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4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3.png"/><Relationship Id="rId7" Type="http://schemas.openxmlformats.org/officeDocument/2006/relationships/image" Target="../media/image57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67.png"/><Relationship Id="rId7" Type="http://schemas.openxmlformats.org/officeDocument/2006/relationships/image" Target="../media/image5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10" Type="http://schemas.openxmlformats.org/officeDocument/2006/relationships/image" Target="../media/image68.png"/><Relationship Id="rId4" Type="http://schemas.openxmlformats.org/officeDocument/2006/relationships/image" Target="../media/image3.png"/><Relationship Id="rId9" Type="http://schemas.openxmlformats.org/officeDocument/2006/relationships/image" Target="../media/image6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радуга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0" y="2857680"/>
            <a:ext cx="9144000" cy="40003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 Box 2"/>
          <p:cNvSpPr/>
          <p:nvPr/>
        </p:nvSpPr>
        <p:spPr>
          <a:xfrm>
            <a:off x="0" y="0"/>
            <a:ext cx="9144000" cy="277524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1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FF0000"/>
              </a:buClr>
              <a:buSzPct val="100000"/>
              <a:buFont typeface="Arial Narrow" pitchFamily="34"/>
              <a:buChar char="•"/>
            </a:lvl2pPr>
            <a:lvl3pPr lvl="2">
              <a:buClr>
                <a:srgbClr val="FF0000"/>
              </a:buClr>
              <a:buSzPct val="100000"/>
              <a:buFont typeface="Arial Narrow" pitchFamily="34"/>
              <a:buChar char="•"/>
            </a:lvl3pPr>
            <a:lvl4pPr lvl="3">
              <a:buClr>
                <a:srgbClr val="FF0000"/>
              </a:buClr>
              <a:buSzPct val="100000"/>
              <a:buFont typeface="Arial Narrow" pitchFamily="34"/>
              <a:buChar char="•"/>
            </a:lvl4pPr>
            <a:lvl5pPr lvl="4">
              <a:buClr>
                <a:srgbClr val="FF0000"/>
              </a:buClr>
              <a:buSzPct val="100000"/>
              <a:buFont typeface="Arial Narrow" pitchFamily="34"/>
              <a:buChar char="•"/>
            </a:lvl5pPr>
            <a:lvl6pPr lvl="5">
              <a:buClr>
                <a:srgbClr val="FF0000"/>
              </a:buClr>
              <a:buSzPct val="100000"/>
              <a:buFont typeface="Arial Narrow" pitchFamily="34"/>
              <a:buChar char="•"/>
            </a:lvl6pPr>
            <a:lvl7pPr lvl="6">
              <a:buClr>
                <a:srgbClr val="FF0000"/>
              </a:buClr>
              <a:buSzPct val="100000"/>
              <a:buFont typeface="Arial Narrow" pitchFamily="34"/>
              <a:buChar char="•"/>
            </a:lvl7pPr>
            <a:lvl8pPr lvl="7">
              <a:buClr>
                <a:srgbClr val="FF0000"/>
              </a:buClr>
              <a:buSzPct val="100000"/>
              <a:buFont typeface="Arial Narrow" pitchFamily="34"/>
              <a:buChar char="•"/>
            </a:lvl8pPr>
            <a:lvl9pPr lvl="8">
              <a:buClr>
                <a:srgbClr val="FF0000"/>
              </a:buClr>
              <a:buSzPct val="100000"/>
              <a:buFont typeface="Arial Narrow" pitchFamily="34"/>
              <a:buChar char="•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5499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8800" b="1" i="0" u="none" strike="noStrike" baseline="0" dirty="0">
                <a:ln>
                  <a:noFill/>
                </a:ln>
                <a:solidFill>
                  <a:srgbClr val="FF0000"/>
                </a:solidFill>
                <a:latin typeface="Arial" pitchFamily="34"/>
                <a:ea typeface="Microsoft YaHei" pitchFamily="2"/>
                <a:cs typeface="Mangal" pitchFamily="2"/>
              </a:rPr>
              <a:t>С</a:t>
            </a:r>
            <a:r>
              <a:rPr lang="ru-RU" sz="8800" b="1" i="0" u="none" strike="noStrike" baseline="0" dirty="0">
                <a:ln>
                  <a:noFill/>
                </a:ln>
                <a:solidFill>
                  <a:srgbClr val="FF6600"/>
                </a:solidFill>
                <a:latin typeface="Arial" pitchFamily="34"/>
                <a:ea typeface="Microsoft YaHei" pitchFamily="2"/>
                <a:cs typeface="Mangal" pitchFamily="2"/>
              </a:rPr>
              <a:t>е</a:t>
            </a:r>
            <a:r>
              <a:rPr lang="ru-RU" sz="8800" b="1" i="0" u="none" strike="noStrike" baseline="0" dirty="0">
                <a:ln>
                  <a:noFill/>
                </a:ln>
                <a:solidFill>
                  <a:srgbClr val="FFFF00"/>
                </a:solidFill>
                <a:latin typeface="Arial" pitchFamily="34"/>
                <a:ea typeface="Microsoft YaHei" pitchFamily="2"/>
                <a:cs typeface="Mangal" pitchFamily="2"/>
              </a:rPr>
              <a:t>м</a:t>
            </a:r>
            <a:r>
              <a:rPr lang="ru-RU" sz="8800" b="1" i="0" u="none" strike="noStrike" baseline="0" dirty="0">
                <a:ln>
                  <a:noFill/>
                </a:ln>
                <a:solidFill>
                  <a:srgbClr val="33CC33"/>
                </a:solidFill>
                <a:latin typeface="Arial" pitchFamily="34"/>
                <a:ea typeface="Microsoft YaHei" pitchFamily="2"/>
                <a:cs typeface="Mangal" pitchFamily="2"/>
              </a:rPr>
              <a:t>ь</a:t>
            </a:r>
            <a:r>
              <a:rPr lang="ru-RU" sz="8800" b="1" i="0" u="none" strike="noStrike" baseline="0" dirty="0">
                <a:ln>
                  <a:noFill/>
                </a:ln>
                <a:solidFill>
                  <a:srgbClr val="FF0000"/>
                </a:solidFill>
                <a:latin typeface="Arial" pitchFamily="34"/>
                <a:ea typeface="Microsoft YaHei" pitchFamily="2"/>
                <a:cs typeface="Mangal" pitchFamily="2"/>
              </a:rPr>
              <a:t> </a:t>
            </a:r>
            <a:r>
              <a:rPr lang="ru-RU" sz="8800" b="1" i="0" u="none" strike="noStrike" baseline="0" dirty="0">
                <a:ln>
                  <a:noFill/>
                </a:ln>
                <a:solidFill>
                  <a:srgbClr val="0099FF"/>
                </a:solidFill>
                <a:latin typeface="Arial" pitchFamily="34"/>
                <a:ea typeface="Microsoft YaHei" pitchFamily="2"/>
                <a:cs typeface="Mangal" pitchFamily="2"/>
              </a:rPr>
              <a:t>ц</a:t>
            </a:r>
            <a:r>
              <a:rPr lang="ru-RU" sz="8800" b="1" i="0" u="none" strike="noStrike" baseline="0" dirty="0">
                <a:ln>
                  <a:noFill/>
                </a:ln>
                <a:solidFill>
                  <a:srgbClr val="3333CC"/>
                </a:solidFill>
                <a:latin typeface="Arial" pitchFamily="34"/>
                <a:ea typeface="Microsoft YaHei" pitchFamily="2"/>
                <a:cs typeface="Mangal" pitchFamily="2"/>
              </a:rPr>
              <a:t>в</a:t>
            </a:r>
            <a:r>
              <a:rPr lang="ru-RU" sz="8800" b="1" i="0" u="none" strike="noStrike" baseline="0" dirty="0">
                <a:ln>
                  <a:noFill/>
                </a:ln>
                <a:solidFill>
                  <a:srgbClr val="9900CC"/>
                </a:solidFill>
                <a:latin typeface="Arial" pitchFamily="34"/>
                <a:ea typeface="Microsoft YaHei" pitchFamily="2"/>
                <a:cs typeface="Mangal" pitchFamily="2"/>
              </a:rPr>
              <a:t>е</a:t>
            </a:r>
            <a:r>
              <a:rPr lang="ru-RU" sz="8800" b="1" i="0" u="none" strike="noStrike" baseline="0" dirty="0">
                <a:ln>
                  <a:noFill/>
                </a:ln>
                <a:solidFill>
                  <a:srgbClr val="FF0000"/>
                </a:solidFill>
                <a:latin typeface="Arial" pitchFamily="34"/>
                <a:ea typeface="Microsoft YaHei" pitchFamily="2"/>
                <a:cs typeface="Mangal" pitchFamily="2"/>
              </a:rPr>
              <a:t>т</a:t>
            </a:r>
            <a:r>
              <a:rPr lang="ru-RU" sz="8800" b="1" i="0" u="none" strike="noStrike" baseline="0" dirty="0">
                <a:ln>
                  <a:noFill/>
                </a:ln>
                <a:solidFill>
                  <a:srgbClr val="FF6600"/>
                </a:solidFill>
                <a:latin typeface="Arial" pitchFamily="34"/>
                <a:ea typeface="Microsoft YaHei" pitchFamily="2"/>
                <a:cs typeface="Mangal" pitchFamily="2"/>
              </a:rPr>
              <a:t>о</a:t>
            </a:r>
            <a:r>
              <a:rPr lang="ru-RU" sz="8800" b="1" i="0" u="none" strike="noStrike" baseline="0" dirty="0">
                <a:ln>
                  <a:noFill/>
                </a:ln>
                <a:solidFill>
                  <a:srgbClr val="FFFF00"/>
                </a:solidFill>
                <a:latin typeface="Arial" pitchFamily="34"/>
                <a:ea typeface="Microsoft YaHei" pitchFamily="2"/>
                <a:cs typeface="Mangal" pitchFamily="2"/>
              </a:rPr>
              <a:t>в</a:t>
            </a:r>
            <a:r>
              <a:rPr lang="ru-RU" sz="8800" b="1" i="0" u="none" strike="noStrike" baseline="0" dirty="0">
                <a:ln>
                  <a:noFill/>
                </a:ln>
                <a:solidFill>
                  <a:srgbClr val="FF0000"/>
                </a:solidFill>
                <a:latin typeface="Arial" pitchFamily="34"/>
                <a:ea typeface="Microsoft YaHei" pitchFamily="2"/>
                <a:cs typeface="Mangal" pitchFamily="2"/>
              </a:rPr>
              <a:t> </a:t>
            </a:r>
            <a:r>
              <a:rPr lang="ru-RU" sz="8800" b="1" i="0" u="none" strike="noStrike" baseline="0" dirty="0">
                <a:ln>
                  <a:noFill/>
                </a:ln>
                <a:solidFill>
                  <a:srgbClr val="33CC33"/>
                </a:solidFill>
                <a:latin typeface="Arial" pitchFamily="34"/>
                <a:ea typeface="Microsoft YaHei" pitchFamily="2"/>
                <a:cs typeface="Mangal" pitchFamily="2"/>
              </a:rPr>
              <a:t>р</a:t>
            </a:r>
            <a:r>
              <a:rPr lang="ru-RU" sz="8800" b="1" i="0" u="none" strike="noStrike" baseline="0" dirty="0">
                <a:ln>
                  <a:noFill/>
                </a:ln>
                <a:solidFill>
                  <a:srgbClr val="0099FF"/>
                </a:solidFill>
                <a:latin typeface="Arial" pitchFamily="34"/>
                <a:ea typeface="Microsoft YaHei" pitchFamily="2"/>
                <a:cs typeface="Mangal" pitchFamily="2"/>
              </a:rPr>
              <a:t>а</a:t>
            </a:r>
            <a:r>
              <a:rPr lang="ru-RU" sz="8800" b="1" i="0" u="none" strike="noStrike" baseline="0" dirty="0">
                <a:ln>
                  <a:noFill/>
                </a:ln>
                <a:solidFill>
                  <a:srgbClr val="3333CC"/>
                </a:solidFill>
                <a:latin typeface="Arial" pitchFamily="34"/>
                <a:ea typeface="Microsoft YaHei" pitchFamily="2"/>
                <a:cs typeface="Mangal" pitchFamily="2"/>
              </a:rPr>
              <a:t>д</a:t>
            </a:r>
            <a:r>
              <a:rPr lang="ru-RU" sz="8800" b="1" i="0" u="none" strike="noStrike" baseline="0" dirty="0">
                <a:ln>
                  <a:noFill/>
                </a:ln>
                <a:solidFill>
                  <a:srgbClr val="9900CC"/>
                </a:solidFill>
                <a:latin typeface="Arial" pitchFamily="34"/>
                <a:ea typeface="Microsoft YaHei" pitchFamily="2"/>
                <a:cs typeface="Mangal" pitchFamily="2"/>
              </a:rPr>
              <a:t>у</a:t>
            </a:r>
            <a:r>
              <a:rPr lang="ru-RU" sz="8800" b="1" i="0" u="none" strike="noStrike" baseline="0" dirty="0">
                <a:ln>
                  <a:noFill/>
                </a:ln>
                <a:solidFill>
                  <a:srgbClr val="FF0000"/>
                </a:solidFill>
                <a:latin typeface="Arial" pitchFamily="34"/>
                <a:ea typeface="Microsoft YaHei" pitchFamily="2"/>
                <a:cs typeface="Mangal" pitchFamily="2"/>
              </a:rPr>
              <a:t>г</a:t>
            </a:r>
            <a:r>
              <a:rPr lang="ru-RU" sz="8800" b="1" i="0" u="none" strike="noStrike" baseline="0" dirty="0">
                <a:ln>
                  <a:noFill/>
                </a:ln>
                <a:solidFill>
                  <a:srgbClr val="FF6600"/>
                </a:solidFill>
                <a:latin typeface="Arial" pitchFamily="34"/>
                <a:ea typeface="Microsoft YaHei" pitchFamily="2"/>
                <a:cs typeface="Mangal" pitchFamily="2"/>
              </a:rPr>
              <a:t>и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2536825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1" y="332656"/>
            <a:ext cx="2536825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923999"/>
            <a:ext cx="2536825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0250"/>
            <a:ext cx="9124950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loud"/>
          <p:cNvSpPr>
            <a:spLocks noChangeAspect="1" noEditPoints="1" noChangeArrowheads="1"/>
          </p:cNvSpPr>
          <p:nvPr/>
        </p:nvSpPr>
        <p:spPr bwMode="auto">
          <a:xfrm>
            <a:off x="611560" y="476672"/>
            <a:ext cx="2232025" cy="99536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CCCFF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Cloud"/>
          <p:cNvSpPr>
            <a:spLocks noChangeAspect="1" noEditPoints="1" noChangeArrowheads="1"/>
          </p:cNvSpPr>
          <p:nvPr/>
        </p:nvSpPr>
        <p:spPr bwMode="auto">
          <a:xfrm>
            <a:off x="3552568" y="864026"/>
            <a:ext cx="2232025" cy="99536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CCCFF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6" name="Picture 25" descr="солнц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0"/>
            <a:ext cx="2771775" cy="238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pdb/236760/92312afa-efdf-46c1-8ae1-7528493c3c63/s1200?webp=fal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29190" cy="4357694"/>
          </a:xfrm>
          <a:prstGeom prst="rect">
            <a:avLst/>
          </a:prstGeom>
          <a:noFill/>
        </p:spPr>
      </p:pic>
      <p:pic>
        <p:nvPicPr>
          <p:cNvPr id="1028" name="Picture 4" descr="https://svoimi-rykami.ru/wp-content/uploads/2018/12/%D0%94%D1%83%D0%BF%D0%BB%D0%B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2428868"/>
            <a:ext cx="4214811" cy="442913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wallpaperscave.ru/images/original/18/01-11/animals-bear-844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04048" cy="4221088"/>
          </a:xfrm>
          <a:prstGeom prst="rect">
            <a:avLst/>
          </a:prstGeom>
          <a:noFill/>
        </p:spPr>
      </p:pic>
      <p:pic>
        <p:nvPicPr>
          <p:cNvPr id="79880" name="Picture 8" descr="http://s1.fotokto.ru/photo/full/269/269365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4048" y="2852936"/>
            <a:ext cx="4139952" cy="400506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9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s://avatars.mds.yandex.net/get-pdb/1008348/dbfa6fa3-ea5a-4ee6-a4b5-dbe2be120b8d/s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6314" cy="4005064"/>
          </a:xfrm>
          <a:prstGeom prst="rect">
            <a:avLst/>
          </a:prstGeom>
          <a:noFill/>
        </p:spPr>
      </p:pic>
      <p:pic>
        <p:nvPicPr>
          <p:cNvPr id="80900" name="Picture 4" descr="http://img4.garnek.pl/a.garnek.pl/023/388/23388077_800.0.jpg/nora-lis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212977"/>
            <a:ext cx="4357687" cy="364502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 rot="19200">
            <a:off x="7217" y="-14033"/>
            <a:ext cx="4920728" cy="40190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7346" name="Picture 2" descr="http://itd1.mycdn.me/image?id=849256629599&amp;t=20&amp;plc=WEB&amp;tkn=*29ER7ya4lPaNh6rDkdEFAb0Br_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3068960"/>
            <a:ext cx="4214810" cy="378904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7" name="Picture 3" descr="C:\Users\ДНС\Desktop\291883-alexfas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8064" cy="4293096"/>
          </a:xfrm>
          <a:prstGeom prst="rect">
            <a:avLst/>
          </a:prstGeom>
          <a:noFill/>
        </p:spPr>
      </p:pic>
      <p:pic>
        <p:nvPicPr>
          <p:cNvPr id="77829" name="Picture 5" descr="C:\Users\ДНС\Desktop\s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3356992"/>
            <a:ext cx="3995936" cy="350100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\Desktop\48040480-free-range-hens-chicken-on-an-organic-farm-freely-grazing-on-a-meadow-organic-farming-animal-rights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00628" cy="3933056"/>
          </a:xfrm>
          <a:prstGeom prst="rect">
            <a:avLst/>
          </a:prstGeom>
          <a:noFill/>
        </p:spPr>
      </p:pic>
      <p:pic>
        <p:nvPicPr>
          <p:cNvPr id="3076" name="Picture 4" descr="https://avatars.mds.yandex.net/get-zen_doc/230233/pub_5b1982fbbce67e2f4f9b5ad0_5b19833300b3dd1c10611858/scale_1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3933056"/>
            <a:ext cx="4714876" cy="292494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s://img1.badfon.ru/original/2048x1365/1/75/kon-loshad-morda-trava-pes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86380" cy="4000504"/>
          </a:xfrm>
          <a:prstGeom prst="rect">
            <a:avLst/>
          </a:prstGeom>
          <a:noFill/>
        </p:spPr>
      </p:pic>
      <p:pic>
        <p:nvPicPr>
          <p:cNvPr id="51204" name="Picture 4" descr="http://dergachov.com/wp-content/uploads/2014/03/tttt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4000504"/>
            <a:ext cx="5429256" cy="285749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4" y="0"/>
            <a:ext cx="5204908" cy="4581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501008"/>
            <a:ext cx="3932134" cy="3356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20072" cy="4725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905828"/>
            <a:ext cx="3923928" cy="3952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4594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s://djfunkymonkey141.files.wordpress.com/2016/12/zmcywm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839490" cy="3573016"/>
          </a:xfrm>
          <a:prstGeom prst="rect">
            <a:avLst/>
          </a:prstGeom>
          <a:noFill/>
        </p:spPr>
      </p:pic>
      <p:pic>
        <p:nvPicPr>
          <p:cNvPr id="49156" name="Picture 4" descr="http://fb.ru/misc/i/gallery/85035/276766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3212975"/>
            <a:ext cx="4860032" cy="364502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s://zabavnik.club/wp-content/uploads/Photo_of_bees_19_150947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557" y="0"/>
            <a:ext cx="5152756" cy="4005064"/>
          </a:xfrm>
          <a:prstGeom prst="rect">
            <a:avLst/>
          </a:prstGeom>
          <a:noFill/>
        </p:spPr>
      </p:pic>
      <p:pic>
        <p:nvPicPr>
          <p:cNvPr id="47108" name="Picture 4" descr="https://im0-tub-ru.yandex.net/i?id=617e68b46e406340e12299bd4c970cfb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2313" y="2801887"/>
            <a:ext cx="3960440" cy="405611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animalcapturewildlifecontrol.com/blog/wp-content/uploads/2017/09/Tarantula-Mating-1024x75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694" y="0"/>
            <a:ext cx="5000660" cy="3929090"/>
          </a:xfrm>
          <a:prstGeom prst="rect">
            <a:avLst/>
          </a:prstGeom>
          <a:noFill/>
        </p:spPr>
      </p:pic>
      <p:pic>
        <p:nvPicPr>
          <p:cNvPr id="45060" name="Picture 4" descr="https://1.bp.blogspot.com/-jbFnrJVCHm8/WWEWxlMtY2I/AAAAAAAAFy4/uo7hDJpcuu4JzdRpSh1JmA-gb4zZazVVACLcBGAs/s1600/orumcek-agi-ipeg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78507" y="3673878"/>
            <a:ext cx="4965493" cy="318412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52" y="2132856"/>
            <a:ext cx="9126537" cy="4725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60648"/>
            <a:ext cx="254158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69119"/>
            <a:ext cx="254158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371" y="0"/>
            <a:ext cx="2773363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279650"/>
            <a:ext cx="9099084" cy="457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G:\картинки\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38189"/>
            <a:ext cx="4392488" cy="574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G:\картинки\4[1] — копия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38189"/>
            <a:ext cx="4038600" cy="566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картинки\protivopolozhnosti-kartochki7[1] — коп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4248472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G:\картинки\protivopolozhnosti-kartochki7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76672"/>
            <a:ext cx="3960440" cy="5760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картинки\hxklqtc-007[1] — коп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4176464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G:\картинки\hxklqtc-00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76672"/>
            <a:ext cx="4032448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картинки\625d4b75d47353d55d82b1041d69496a[1] — коп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4104456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G:\картинки\625d4b75d47353d55d82b1041d69496a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76672"/>
            <a:ext cx="4176464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9639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:\картинки\63e605e7c14116726f6df9399345663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4248472" cy="5832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G:\картинки\63e605e7c14116726f6df93993456632[1] — копия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76672"/>
            <a:ext cx="4032448" cy="5832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8295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G:\картинки\imag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432048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G:\картинки\image[1] — коп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27898"/>
            <a:ext cx="4104456" cy="5760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:\картинки\ac8e5a5e113a6562403a61293661c3a9[1] — коп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86" y="404664"/>
            <a:ext cx="433891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G:\картинки\ac8e5a5e113a6562403a61293661c3a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4664"/>
            <a:ext cx="4172311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3441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2276872"/>
            <a:ext cx="9144000" cy="4581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2377502"/>
            <a:ext cx="9144000" cy="446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84" y="2852935"/>
            <a:ext cx="7934556" cy="3993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8"/>
            <a:ext cx="2773363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504" y="404664"/>
            <a:ext cx="254158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84" y="231482"/>
            <a:ext cx="254158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3"/>
            <a:ext cx="254158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7" y="396070"/>
            <a:ext cx="254158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637" y="116632"/>
            <a:ext cx="2773363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974" y="1998663"/>
            <a:ext cx="9126537" cy="485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975" y="2195558"/>
            <a:ext cx="9126537" cy="466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80928"/>
            <a:ext cx="8031361" cy="4086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140968"/>
            <a:ext cx="7344816" cy="3717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Админ\Desktop\Барабан3.jpg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2571839" y="1357200"/>
            <a:ext cx="4006799" cy="53229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/>
          <p:nvPr/>
        </p:nvSpPr>
        <p:spPr>
          <a:xfrm>
            <a:off x="714240" y="285840"/>
            <a:ext cx="7786800" cy="100835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1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FF0000"/>
              </a:buClr>
              <a:buSzPct val="100000"/>
              <a:buFont typeface="Arial Narrow" pitchFamily="34"/>
              <a:buChar char="•"/>
            </a:lvl2pPr>
            <a:lvl3pPr lvl="2">
              <a:buClr>
                <a:srgbClr val="FF0000"/>
              </a:buClr>
              <a:buSzPct val="100000"/>
              <a:buFont typeface="Arial Narrow" pitchFamily="34"/>
              <a:buChar char="•"/>
            </a:lvl3pPr>
            <a:lvl4pPr lvl="3">
              <a:buClr>
                <a:srgbClr val="FF0000"/>
              </a:buClr>
              <a:buSzPct val="100000"/>
              <a:buFont typeface="Arial Narrow" pitchFamily="34"/>
              <a:buChar char="•"/>
            </a:lvl4pPr>
            <a:lvl5pPr lvl="4">
              <a:buClr>
                <a:srgbClr val="FF0000"/>
              </a:buClr>
              <a:buSzPct val="100000"/>
              <a:buFont typeface="Arial Narrow" pitchFamily="34"/>
              <a:buChar char="•"/>
            </a:lvl5pPr>
            <a:lvl6pPr lvl="5">
              <a:buClr>
                <a:srgbClr val="FF0000"/>
              </a:buClr>
              <a:buSzPct val="100000"/>
              <a:buFont typeface="Arial Narrow" pitchFamily="34"/>
              <a:buChar char="•"/>
            </a:lvl6pPr>
            <a:lvl7pPr lvl="6">
              <a:buClr>
                <a:srgbClr val="FF0000"/>
              </a:buClr>
              <a:buSzPct val="100000"/>
              <a:buFont typeface="Arial Narrow" pitchFamily="34"/>
              <a:buChar char="•"/>
            </a:lvl7pPr>
            <a:lvl8pPr lvl="7">
              <a:buClr>
                <a:srgbClr val="FF0000"/>
              </a:buClr>
              <a:buSzPct val="100000"/>
              <a:buFont typeface="Arial Narrow" pitchFamily="34"/>
              <a:buChar char="•"/>
            </a:lvl8pPr>
            <a:lvl9pPr lvl="8">
              <a:buClr>
                <a:srgbClr val="FF0000"/>
              </a:buClr>
              <a:buSzPct val="100000"/>
              <a:buFont typeface="Arial Narrow" pitchFamily="34"/>
              <a:buChar char="•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6000" b="1" i="0" u="none" strike="noStrike" baseline="0">
                <a:ln>
                  <a:noFill/>
                </a:ln>
                <a:solidFill>
                  <a:srgbClr val="800000"/>
                </a:solidFill>
                <a:latin typeface="Arial Narrow" pitchFamily="34"/>
                <a:ea typeface="Microsoft YaHei" pitchFamily="2"/>
                <a:cs typeface="Mangal" pitchFamily="2"/>
              </a:rPr>
              <a:t>БАРАБАН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/>
          <p:nvPr/>
        </p:nvSpPr>
        <p:spPr>
          <a:xfrm>
            <a:off x="714240" y="285840"/>
            <a:ext cx="7786800" cy="100835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1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FF0000"/>
              </a:buClr>
              <a:buSzPct val="100000"/>
              <a:buFont typeface="Arial Narrow" pitchFamily="34"/>
              <a:buChar char="•"/>
            </a:lvl2pPr>
            <a:lvl3pPr lvl="2">
              <a:buClr>
                <a:srgbClr val="FF0000"/>
              </a:buClr>
              <a:buSzPct val="100000"/>
              <a:buFont typeface="Arial Narrow" pitchFamily="34"/>
              <a:buChar char="•"/>
            </a:lvl3pPr>
            <a:lvl4pPr lvl="3">
              <a:buClr>
                <a:srgbClr val="FF0000"/>
              </a:buClr>
              <a:buSzPct val="100000"/>
              <a:buFont typeface="Arial Narrow" pitchFamily="34"/>
              <a:buChar char="•"/>
            </a:lvl4pPr>
            <a:lvl5pPr lvl="4">
              <a:buClr>
                <a:srgbClr val="FF0000"/>
              </a:buClr>
              <a:buSzPct val="100000"/>
              <a:buFont typeface="Arial Narrow" pitchFamily="34"/>
              <a:buChar char="•"/>
            </a:lvl5pPr>
            <a:lvl6pPr lvl="5">
              <a:buClr>
                <a:srgbClr val="FF0000"/>
              </a:buClr>
              <a:buSzPct val="100000"/>
              <a:buFont typeface="Arial Narrow" pitchFamily="34"/>
              <a:buChar char="•"/>
            </a:lvl6pPr>
            <a:lvl7pPr lvl="6">
              <a:buClr>
                <a:srgbClr val="FF0000"/>
              </a:buClr>
              <a:buSzPct val="100000"/>
              <a:buFont typeface="Arial Narrow" pitchFamily="34"/>
              <a:buChar char="•"/>
            </a:lvl7pPr>
            <a:lvl8pPr lvl="7">
              <a:buClr>
                <a:srgbClr val="FF0000"/>
              </a:buClr>
              <a:buSzPct val="100000"/>
              <a:buFont typeface="Arial Narrow" pitchFamily="34"/>
              <a:buChar char="•"/>
            </a:lvl8pPr>
            <a:lvl9pPr lvl="8">
              <a:buClr>
                <a:srgbClr val="FF0000"/>
              </a:buClr>
              <a:buSzPct val="100000"/>
              <a:buFont typeface="Arial Narrow" pitchFamily="34"/>
              <a:buChar char="•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6000" b="1" dirty="0" smtClean="0">
                <a:solidFill>
                  <a:srgbClr val="800000"/>
                </a:solidFill>
                <a:latin typeface="Arial Narrow" pitchFamily="34"/>
                <a:ea typeface="Microsoft YaHei" pitchFamily="2"/>
                <a:cs typeface="Mangal" pitchFamily="2"/>
              </a:rPr>
              <a:t>АККОРДЕОН</a:t>
            </a:r>
            <a:endParaRPr lang="ru-RU" sz="6000" b="1" i="0" u="none" strike="noStrike" baseline="0" dirty="0">
              <a:ln>
                <a:noFill/>
              </a:ln>
              <a:solidFill>
                <a:srgbClr val="800000"/>
              </a:solidFill>
              <a:latin typeface="Arial Narrow" pitchFamily="34"/>
              <a:ea typeface="Microsoft YaHei" pitchFamily="2"/>
              <a:cs typeface="Mangal" pitchFamily="2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312" y="1754413"/>
            <a:ext cx="6013032" cy="46085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/>
          <p:nvPr/>
        </p:nvSpPr>
        <p:spPr>
          <a:xfrm>
            <a:off x="714240" y="285840"/>
            <a:ext cx="7786800" cy="100835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1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FF0000"/>
              </a:buClr>
              <a:buSzPct val="100000"/>
              <a:buFont typeface="Arial Narrow" pitchFamily="34"/>
              <a:buChar char="•"/>
            </a:lvl2pPr>
            <a:lvl3pPr lvl="2">
              <a:buClr>
                <a:srgbClr val="FF0000"/>
              </a:buClr>
              <a:buSzPct val="100000"/>
              <a:buFont typeface="Arial Narrow" pitchFamily="34"/>
              <a:buChar char="•"/>
            </a:lvl3pPr>
            <a:lvl4pPr lvl="3">
              <a:buClr>
                <a:srgbClr val="FF0000"/>
              </a:buClr>
              <a:buSzPct val="100000"/>
              <a:buFont typeface="Arial Narrow" pitchFamily="34"/>
              <a:buChar char="•"/>
            </a:lvl4pPr>
            <a:lvl5pPr lvl="4">
              <a:buClr>
                <a:srgbClr val="FF0000"/>
              </a:buClr>
              <a:buSzPct val="100000"/>
              <a:buFont typeface="Arial Narrow" pitchFamily="34"/>
              <a:buChar char="•"/>
            </a:lvl5pPr>
            <a:lvl6pPr lvl="5">
              <a:buClr>
                <a:srgbClr val="FF0000"/>
              </a:buClr>
              <a:buSzPct val="100000"/>
              <a:buFont typeface="Arial Narrow" pitchFamily="34"/>
              <a:buChar char="•"/>
            </a:lvl6pPr>
            <a:lvl7pPr lvl="6">
              <a:buClr>
                <a:srgbClr val="FF0000"/>
              </a:buClr>
              <a:buSzPct val="100000"/>
              <a:buFont typeface="Arial Narrow" pitchFamily="34"/>
              <a:buChar char="•"/>
            </a:lvl7pPr>
            <a:lvl8pPr lvl="7">
              <a:buClr>
                <a:srgbClr val="FF0000"/>
              </a:buClr>
              <a:buSzPct val="100000"/>
              <a:buFont typeface="Arial Narrow" pitchFamily="34"/>
              <a:buChar char="•"/>
            </a:lvl8pPr>
            <a:lvl9pPr lvl="8">
              <a:buClr>
                <a:srgbClr val="FF0000"/>
              </a:buClr>
              <a:buSzPct val="100000"/>
              <a:buFont typeface="Arial Narrow" pitchFamily="34"/>
              <a:buChar char="•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6000" b="1" i="0" u="none" strike="noStrike" baseline="0">
                <a:ln>
                  <a:noFill/>
                </a:ln>
                <a:solidFill>
                  <a:srgbClr val="800000"/>
                </a:solidFill>
                <a:latin typeface="Arial Narrow" pitchFamily="34"/>
                <a:ea typeface="Microsoft YaHei" pitchFamily="2"/>
                <a:cs typeface="Mangal" pitchFamily="2"/>
              </a:rPr>
              <a:t>ГИТАРА</a:t>
            </a:r>
          </a:p>
        </p:txBody>
      </p:sp>
      <p:pic>
        <p:nvPicPr>
          <p:cNvPr id="3" name="Picture 2" descr="C:\Users\Админ\Desktop\guitarvn_co_ban_hop_am.png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2357280" y="1214280"/>
            <a:ext cx="4357800" cy="5400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/>
          <p:nvPr/>
        </p:nvSpPr>
        <p:spPr>
          <a:xfrm>
            <a:off x="714240" y="285840"/>
            <a:ext cx="7786800" cy="100835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1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FF0000"/>
              </a:buClr>
              <a:buSzPct val="100000"/>
              <a:buFont typeface="Arial Narrow" pitchFamily="34"/>
              <a:buChar char="•"/>
            </a:lvl2pPr>
            <a:lvl3pPr lvl="2">
              <a:buClr>
                <a:srgbClr val="FF0000"/>
              </a:buClr>
              <a:buSzPct val="100000"/>
              <a:buFont typeface="Arial Narrow" pitchFamily="34"/>
              <a:buChar char="•"/>
            </a:lvl3pPr>
            <a:lvl4pPr lvl="3">
              <a:buClr>
                <a:srgbClr val="FF0000"/>
              </a:buClr>
              <a:buSzPct val="100000"/>
              <a:buFont typeface="Arial Narrow" pitchFamily="34"/>
              <a:buChar char="•"/>
            </a:lvl4pPr>
            <a:lvl5pPr lvl="4">
              <a:buClr>
                <a:srgbClr val="FF0000"/>
              </a:buClr>
              <a:buSzPct val="100000"/>
              <a:buFont typeface="Arial Narrow" pitchFamily="34"/>
              <a:buChar char="•"/>
            </a:lvl5pPr>
            <a:lvl6pPr lvl="5">
              <a:buClr>
                <a:srgbClr val="FF0000"/>
              </a:buClr>
              <a:buSzPct val="100000"/>
              <a:buFont typeface="Arial Narrow" pitchFamily="34"/>
              <a:buChar char="•"/>
            </a:lvl6pPr>
            <a:lvl7pPr lvl="6">
              <a:buClr>
                <a:srgbClr val="FF0000"/>
              </a:buClr>
              <a:buSzPct val="100000"/>
              <a:buFont typeface="Arial Narrow" pitchFamily="34"/>
              <a:buChar char="•"/>
            </a:lvl7pPr>
            <a:lvl8pPr lvl="7">
              <a:buClr>
                <a:srgbClr val="FF0000"/>
              </a:buClr>
              <a:buSzPct val="100000"/>
              <a:buFont typeface="Arial Narrow" pitchFamily="34"/>
              <a:buChar char="•"/>
            </a:lvl8pPr>
            <a:lvl9pPr lvl="8">
              <a:buClr>
                <a:srgbClr val="FF0000"/>
              </a:buClr>
              <a:buSzPct val="100000"/>
              <a:buFont typeface="Arial Narrow" pitchFamily="34"/>
              <a:buChar char="•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6000" b="1" i="0" u="none" strike="noStrike" baseline="0">
                <a:ln>
                  <a:noFill/>
                </a:ln>
                <a:solidFill>
                  <a:srgbClr val="800000"/>
                </a:solidFill>
                <a:latin typeface="Arial Narrow" pitchFamily="34"/>
                <a:ea typeface="Microsoft YaHei" pitchFamily="2"/>
                <a:cs typeface="Mangal" pitchFamily="2"/>
              </a:rPr>
              <a:t>ДУДОЧКА</a:t>
            </a:r>
          </a:p>
        </p:txBody>
      </p:sp>
      <p:pic>
        <p:nvPicPr>
          <p:cNvPr id="3" name="Picture 2" descr="C:\Users\Админ\Desktop\0_Dudochka-Mapacha-Derevyannaya-oranzhevaya.jpeg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1214280" y="1857240"/>
            <a:ext cx="7023240" cy="40006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96"/>
          <a:stretch>
            <a:fillRect/>
          </a:stretch>
        </p:blipFill>
        <p:spPr bwMode="auto">
          <a:xfrm>
            <a:off x="19050" y="2214563"/>
            <a:ext cx="9124950" cy="464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8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0250"/>
            <a:ext cx="9124950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2786063"/>
            <a:ext cx="8001000" cy="407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3143250"/>
            <a:ext cx="7286625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571875"/>
            <a:ext cx="6786563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loud"/>
          <p:cNvSpPr>
            <a:spLocks noChangeAspect="1" noEditPoints="1" noChangeArrowheads="1"/>
          </p:cNvSpPr>
          <p:nvPr/>
        </p:nvSpPr>
        <p:spPr bwMode="auto">
          <a:xfrm>
            <a:off x="1403648" y="390599"/>
            <a:ext cx="2232025" cy="99536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CCCFF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Cloud"/>
          <p:cNvSpPr>
            <a:spLocks noChangeAspect="1" noEditPoints="1" noChangeArrowheads="1"/>
          </p:cNvSpPr>
          <p:nvPr/>
        </p:nvSpPr>
        <p:spPr bwMode="auto">
          <a:xfrm>
            <a:off x="4860032" y="390599"/>
            <a:ext cx="2232025" cy="99536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CCCFF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1" name="Picture 25" descr="солнце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-47409"/>
            <a:ext cx="2771775" cy="238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Админ\Desktop\875a8375f91de049494d6073098e8a2f_19374460e8e84ee78ba24359e826795e.jpg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-3240" y="0"/>
            <a:ext cx="914724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Админ\Desktop\Ганс Христиан Андерсен.jpg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2643120" y="2071800"/>
            <a:ext cx="3749760" cy="45003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/>
          <p:nvPr/>
        </p:nvSpPr>
        <p:spPr>
          <a:xfrm>
            <a:off x="0" y="285840"/>
            <a:ext cx="9144000" cy="17398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1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FF0000"/>
              </a:buClr>
              <a:buSzPct val="100000"/>
              <a:buFont typeface="Arial Narrow" pitchFamily="34"/>
              <a:buChar char="•"/>
            </a:lvl2pPr>
            <a:lvl3pPr lvl="2">
              <a:buClr>
                <a:srgbClr val="FF0000"/>
              </a:buClr>
              <a:buSzPct val="100000"/>
              <a:buFont typeface="Arial Narrow" pitchFamily="34"/>
              <a:buChar char="•"/>
            </a:lvl3pPr>
            <a:lvl4pPr lvl="3">
              <a:buClr>
                <a:srgbClr val="FF0000"/>
              </a:buClr>
              <a:buSzPct val="100000"/>
              <a:buFont typeface="Arial Narrow" pitchFamily="34"/>
              <a:buChar char="•"/>
            </a:lvl4pPr>
            <a:lvl5pPr lvl="4">
              <a:buClr>
                <a:srgbClr val="FF0000"/>
              </a:buClr>
              <a:buSzPct val="100000"/>
              <a:buFont typeface="Arial Narrow" pitchFamily="34"/>
              <a:buChar char="•"/>
            </a:lvl5pPr>
            <a:lvl6pPr lvl="5">
              <a:buClr>
                <a:srgbClr val="FF0000"/>
              </a:buClr>
              <a:buSzPct val="100000"/>
              <a:buFont typeface="Arial Narrow" pitchFamily="34"/>
              <a:buChar char="•"/>
            </a:lvl6pPr>
            <a:lvl7pPr lvl="6">
              <a:buClr>
                <a:srgbClr val="FF0000"/>
              </a:buClr>
              <a:buSzPct val="100000"/>
              <a:buFont typeface="Arial Narrow" pitchFamily="34"/>
              <a:buChar char="•"/>
            </a:lvl7pPr>
            <a:lvl8pPr lvl="7">
              <a:buClr>
                <a:srgbClr val="FF0000"/>
              </a:buClr>
              <a:buSzPct val="100000"/>
              <a:buFont typeface="Arial Narrow" pitchFamily="34"/>
              <a:buChar char="•"/>
            </a:lvl8pPr>
            <a:lvl9pPr lvl="8">
              <a:buClr>
                <a:srgbClr val="FF0000"/>
              </a:buClr>
              <a:buSzPct val="100000"/>
              <a:buFont typeface="Arial Narrow" pitchFamily="34"/>
              <a:buChar char="•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5400" b="1" i="0" u="none" strike="noStrike" baseline="0">
                <a:ln>
                  <a:noFill/>
                </a:ln>
                <a:solidFill>
                  <a:srgbClr val="800000"/>
                </a:solidFill>
                <a:latin typeface="Arial Narrow" pitchFamily="34"/>
                <a:ea typeface="Microsoft YaHei" pitchFamily="2"/>
                <a:cs typeface="Mangal" pitchFamily="2"/>
              </a:rPr>
              <a:t>Ганс Христиан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5400" b="1" i="0" u="none" strike="noStrike" baseline="0">
                <a:ln>
                  <a:noFill/>
                </a:ln>
                <a:solidFill>
                  <a:srgbClr val="800000"/>
                </a:solidFill>
                <a:latin typeface="Arial Narrow" pitchFamily="34"/>
                <a:ea typeface="Microsoft YaHei" pitchFamily="2"/>
                <a:cs typeface="Mangal" pitchFamily="2"/>
              </a:rPr>
              <a:t>Андерсен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дмин\Desktop\0_5eeca_e0fb71af_XL.jpg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C:\Users\Админ\Desktop\Самуил Яковлевич Маршак.jpg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2500200" y="2143080"/>
            <a:ext cx="4000680" cy="421487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3"/>
          <p:cNvSpPr/>
          <p:nvPr/>
        </p:nvSpPr>
        <p:spPr>
          <a:xfrm>
            <a:off x="214200" y="285840"/>
            <a:ext cx="8929800" cy="17398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1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FF0000"/>
              </a:buClr>
              <a:buSzPct val="100000"/>
              <a:buFont typeface="Arial Narrow" pitchFamily="34"/>
              <a:buChar char="•"/>
            </a:lvl2pPr>
            <a:lvl3pPr lvl="2">
              <a:buClr>
                <a:srgbClr val="FF0000"/>
              </a:buClr>
              <a:buSzPct val="100000"/>
              <a:buFont typeface="Arial Narrow" pitchFamily="34"/>
              <a:buChar char="•"/>
            </a:lvl3pPr>
            <a:lvl4pPr lvl="3">
              <a:buClr>
                <a:srgbClr val="FF0000"/>
              </a:buClr>
              <a:buSzPct val="100000"/>
              <a:buFont typeface="Arial Narrow" pitchFamily="34"/>
              <a:buChar char="•"/>
            </a:lvl4pPr>
            <a:lvl5pPr lvl="4">
              <a:buClr>
                <a:srgbClr val="FF0000"/>
              </a:buClr>
              <a:buSzPct val="100000"/>
              <a:buFont typeface="Arial Narrow" pitchFamily="34"/>
              <a:buChar char="•"/>
            </a:lvl5pPr>
            <a:lvl6pPr lvl="5">
              <a:buClr>
                <a:srgbClr val="FF0000"/>
              </a:buClr>
              <a:buSzPct val="100000"/>
              <a:buFont typeface="Arial Narrow" pitchFamily="34"/>
              <a:buChar char="•"/>
            </a:lvl6pPr>
            <a:lvl7pPr lvl="6">
              <a:buClr>
                <a:srgbClr val="FF0000"/>
              </a:buClr>
              <a:buSzPct val="100000"/>
              <a:buFont typeface="Arial Narrow" pitchFamily="34"/>
              <a:buChar char="•"/>
            </a:lvl7pPr>
            <a:lvl8pPr lvl="7">
              <a:buClr>
                <a:srgbClr val="FF0000"/>
              </a:buClr>
              <a:buSzPct val="100000"/>
              <a:buFont typeface="Arial Narrow" pitchFamily="34"/>
              <a:buChar char="•"/>
            </a:lvl8pPr>
            <a:lvl9pPr lvl="8">
              <a:buClr>
                <a:srgbClr val="FF0000"/>
              </a:buClr>
              <a:buSzPct val="100000"/>
              <a:buFont typeface="Arial Narrow" pitchFamily="34"/>
              <a:buChar char="•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5400" b="1" i="0" u="none" strike="noStrike" baseline="0">
                <a:ln>
                  <a:noFill/>
                </a:ln>
                <a:solidFill>
                  <a:srgbClr val="800000"/>
                </a:solidFill>
                <a:latin typeface="Arial Narrow" pitchFamily="34"/>
                <a:ea typeface="Microsoft YaHei" pitchFamily="2"/>
                <a:cs typeface="Mangal" pitchFamily="2"/>
              </a:rPr>
              <a:t>Самуил Яковлевич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5400" b="1" i="0" u="none" strike="noStrike" baseline="0">
                <a:ln>
                  <a:noFill/>
                </a:ln>
                <a:solidFill>
                  <a:srgbClr val="800000"/>
                </a:solidFill>
                <a:latin typeface="Arial Narrow" pitchFamily="34"/>
                <a:ea typeface="Microsoft YaHei" pitchFamily="2"/>
                <a:cs typeface="Mangal" pitchFamily="2"/>
              </a:rPr>
              <a:t> Маршак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дмин\Desktop\img19.jpg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дмин\Desktop\Александр Сергеевич Пушкин.jpg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2928959" y="2214719"/>
            <a:ext cx="3429000" cy="42861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/>
          <p:nvPr/>
        </p:nvSpPr>
        <p:spPr>
          <a:xfrm>
            <a:off x="0" y="285840"/>
            <a:ext cx="9144000" cy="256284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1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FF0000"/>
              </a:buClr>
              <a:buSzPct val="100000"/>
              <a:buFont typeface="Arial Narrow" pitchFamily="34"/>
              <a:buChar char="•"/>
            </a:lvl2pPr>
            <a:lvl3pPr lvl="2">
              <a:buClr>
                <a:srgbClr val="FF0000"/>
              </a:buClr>
              <a:buSzPct val="100000"/>
              <a:buFont typeface="Arial Narrow" pitchFamily="34"/>
              <a:buChar char="•"/>
            </a:lvl3pPr>
            <a:lvl4pPr lvl="3">
              <a:buClr>
                <a:srgbClr val="FF0000"/>
              </a:buClr>
              <a:buSzPct val="100000"/>
              <a:buFont typeface="Arial Narrow" pitchFamily="34"/>
              <a:buChar char="•"/>
            </a:lvl4pPr>
            <a:lvl5pPr lvl="4">
              <a:buClr>
                <a:srgbClr val="FF0000"/>
              </a:buClr>
              <a:buSzPct val="100000"/>
              <a:buFont typeface="Arial Narrow" pitchFamily="34"/>
              <a:buChar char="•"/>
            </a:lvl5pPr>
            <a:lvl6pPr lvl="5">
              <a:buClr>
                <a:srgbClr val="FF0000"/>
              </a:buClr>
              <a:buSzPct val="100000"/>
              <a:buFont typeface="Arial Narrow" pitchFamily="34"/>
              <a:buChar char="•"/>
            </a:lvl6pPr>
            <a:lvl7pPr lvl="6">
              <a:buClr>
                <a:srgbClr val="FF0000"/>
              </a:buClr>
              <a:buSzPct val="100000"/>
              <a:buFont typeface="Arial Narrow" pitchFamily="34"/>
              <a:buChar char="•"/>
            </a:lvl7pPr>
            <a:lvl8pPr lvl="7">
              <a:buClr>
                <a:srgbClr val="FF0000"/>
              </a:buClr>
              <a:buSzPct val="100000"/>
              <a:buFont typeface="Arial Narrow" pitchFamily="34"/>
              <a:buChar char="•"/>
            </a:lvl8pPr>
            <a:lvl9pPr lvl="8">
              <a:buClr>
                <a:srgbClr val="FF0000"/>
              </a:buClr>
              <a:buSzPct val="100000"/>
              <a:buFont typeface="Arial Narrow" pitchFamily="34"/>
              <a:buChar char="•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5400" b="1" i="0" u="none" strike="noStrike" baseline="0">
                <a:ln>
                  <a:noFill/>
                </a:ln>
                <a:solidFill>
                  <a:srgbClr val="800000"/>
                </a:solidFill>
                <a:latin typeface="Arial Narrow" pitchFamily="34"/>
                <a:ea typeface="Microsoft YaHei" pitchFamily="2"/>
                <a:cs typeface="Mangal" pitchFamily="2"/>
              </a:rPr>
              <a:t>Александр Сергеевич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5400" b="1" i="0" u="none" strike="noStrike" baseline="0">
                <a:ln>
                  <a:noFill/>
                </a:ln>
                <a:solidFill>
                  <a:srgbClr val="800000"/>
                </a:solidFill>
                <a:latin typeface="Arial Narrow" pitchFamily="34"/>
                <a:ea typeface="Microsoft YaHei" pitchFamily="2"/>
                <a:cs typeface="Mangal" pitchFamily="2"/>
              </a:rPr>
              <a:t> Пушкин</a:t>
            </a:r>
          </a:p>
          <a:p>
            <a:pPr marL="0" marR="0" lvl="0" indent="0" algn="l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sz="5400" b="1" i="0" u="none" strike="noStrike" baseline="0">
              <a:ln>
                <a:noFill/>
              </a:ln>
              <a:solidFill>
                <a:srgbClr val="800000"/>
              </a:solidFill>
              <a:latin typeface="Arial Narrow" pitchFamily="34"/>
              <a:ea typeface="Microsoft YaHei" pitchFamily="2"/>
              <a:cs typeface="Mangal" pitchFamily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дмин\Desktop\149080_2.jpg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857159" y="0"/>
            <a:ext cx="750096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дмин\Desktop\Корней Иванович Чуковский.jpg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2500200" y="2000160"/>
            <a:ext cx="4143600" cy="45007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1"/>
          <p:cNvSpPr/>
          <p:nvPr/>
        </p:nvSpPr>
        <p:spPr>
          <a:xfrm>
            <a:off x="0" y="221400"/>
            <a:ext cx="9144000" cy="17398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ctr" anchorCtr="0" compatLnSpc="1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FF0000"/>
              </a:buClr>
              <a:buSzPct val="100000"/>
              <a:buFont typeface="Arial Narrow" pitchFamily="34"/>
              <a:buChar char="•"/>
            </a:lvl2pPr>
            <a:lvl3pPr lvl="2">
              <a:buClr>
                <a:srgbClr val="FF0000"/>
              </a:buClr>
              <a:buSzPct val="100000"/>
              <a:buFont typeface="Arial Narrow" pitchFamily="34"/>
              <a:buChar char="•"/>
            </a:lvl3pPr>
            <a:lvl4pPr lvl="3">
              <a:buClr>
                <a:srgbClr val="FF0000"/>
              </a:buClr>
              <a:buSzPct val="100000"/>
              <a:buFont typeface="Arial Narrow" pitchFamily="34"/>
              <a:buChar char="•"/>
            </a:lvl4pPr>
            <a:lvl5pPr lvl="4">
              <a:buClr>
                <a:srgbClr val="FF0000"/>
              </a:buClr>
              <a:buSzPct val="100000"/>
              <a:buFont typeface="Arial Narrow" pitchFamily="34"/>
              <a:buChar char="•"/>
            </a:lvl5pPr>
            <a:lvl6pPr lvl="5">
              <a:buClr>
                <a:srgbClr val="FF0000"/>
              </a:buClr>
              <a:buSzPct val="100000"/>
              <a:buFont typeface="Arial Narrow" pitchFamily="34"/>
              <a:buChar char="•"/>
            </a:lvl6pPr>
            <a:lvl7pPr lvl="6">
              <a:buClr>
                <a:srgbClr val="FF0000"/>
              </a:buClr>
              <a:buSzPct val="100000"/>
              <a:buFont typeface="Arial Narrow" pitchFamily="34"/>
              <a:buChar char="•"/>
            </a:lvl7pPr>
            <a:lvl8pPr lvl="7">
              <a:buClr>
                <a:srgbClr val="FF0000"/>
              </a:buClr>
              <a:buSzPct val="100000"/>
              <a:buFont typeface="Arial Narrow" pitchFamily="34"/>
              <a:buChar char="•"/>
            </a:lvl8pPr>
            <a:lvl9pPr lvl="8">
              <a:buClr>
                <a:srgbClr val="FF0000"/>
              </a:buClr>
              <a:buSzPct val="100000"/>
              <a:buFont typeface="Arial Narrow" pitchFamily="34"/>
              <a:buChar char="•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5400" b="1" i="0" u="none" strike="noStrike" baseline="0">
                <a:ln>
                  <a:noFill/>
                </a:ln>
                <a:solidFill>
                  <a:srgbClr val="800000"/>
                </a:solidFill>
                <a:latin typeface="Times New Roman" pitchFamily="18"/>
                <a:ea typeface="Calibri" pitchFamily="34"/>
                <a:cs typeface="Calibri" pitchFamily="34"/>
              </a:rPr>
              <a:t>Корней Иванович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5400" b="1" i="0" u="none" strike="noStrike" baseline="0">
                <a:ln>
                  <a:noFill/>
                </a:ln>
                <a:solidFill>
                  <a:srgbClr val="800000"/>
                </a:solidFill>
                <a:latin typeface="Times New Roman" pitchFamily="18"/>
                <a:ea typeface="Calibri" pitchFamily="34"/>
                <a:cs typeface="Calibri" pitchFamily="34"/>
              </a:rPr>
              <a:t> Чуковский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"/>
          <p:cNvSpPr>
            <a:spLocks noChangeAspect="1" noEditPoints="1" noChangeArrowheads="1"/>
          </p:cNvSpPr>
          <p:nvPr/>
        </p:nvSpPr>
        <p:spPr bwMode="auto">
          <a:xfrm>
            <a:off x="467544" y="333375"/>
            <a:ext cx="2232025" cy="99536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CCCFF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Cloud"/>
          <p:cNvSpPr>
            <a:spLocks noChangeAspect="1" noEditPoints="1" noChangeArrowheads="1"/>
          </p:cNvSpPr>
          <p:nvPr/>
        </p:nvSpPr>
        <p:spPr bwMode="auto">
          <a:xfrm>
            <a:off x="3707904" y="485774"/>
            <a:ext cx="2232025" cy="99536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CCCFF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9698">
            <a:off x="6156176" y="136525"/>
            <a:ext cx="2773363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8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0250"/>
            <a:ext cx="9124950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96"/>
          <a:stretch>
            <a:fillRect/>
          </a:stretch>
        </p:blipFill>
        <p:spPr bwMode="auto">
          <a:xfrm>
            <a:off x="-52456" y="2132856"/>
            <a:ext cx="9196455" cy="4725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2636913"/>
            <a:ext cx="8001000" cy="422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 descr="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3082305"/>
            <a:ext cx="7286625" cy="3775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 descr="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1"/>
            <a:ext cx="678656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4000500"/>
            <a:ext cx="614362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5" descr="солнц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46867">
            <a:off x="6372225" y="0"/>
            <a:ext cx="2771775" cy="238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50081"/>
            <a:ext cx="2322513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60648"/>
            <a:ext cx="2322513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8" descr="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0250"/>
            <a:ext cx="9124950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96"/>
          <a:stretch>
            <a:fillRect/>
          </a:stretch>
        </p:blipFill>
        <p:spPr bwMode="auto">
          <a:xfrm>
            <a:off x="-52456" y="2132856"/>
            <a:ext cx="9196455" cy="4725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2708921"/>
            <a:ext cx="8001000" cy="4149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 descr="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3143250"/>
            <a:ext cx="7286625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 descr="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571875"/>
            <a:ext cx="6786563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00500"/>
            <a:ext cx="6096719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 descr="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429125"/>
            <a:ext cx="5544616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Админ\Desktop\img13.jpg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Админ\Desktop\school069.jpg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0" y="548680"/>
            <a:ext cx="9144000" cy="63093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3146</TotalTime>
  <Words>22</Words>
  <Application>Microsoft Office PowerPoint</Application>
  <PresentationFormat>Экран (4:3)</PresentationFormat>
  <Paragraphs>13</Paragraphs>
  <Slides>42</Slides>
  <Notes>25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HP Authorized Customer</dc:creator>
  <cp:lastModifiedBy>User</cp:lastModifiedBy>
  <cp:revision>84</cp:revision>
  <dcterms:created xsi:type="dcterms:W3CDTF">1999-04-24T01:01:51Z</dcterms:created>
  <dcterms:modified xsi:type="dcterms:W3CDTF">2019-04-09T19:13:58Z</dcterms:modified>
</cp:coreProperties>
</file>