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65802-5A3E-788C-338E-AE4CE0D5F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5A4445-54E7-0AB3-2396-FED025630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CC11C3-DC30-2722-D7DC-E138DAD4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599C17-527A-85C7-E35C-DCEBE23F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8969CA-0CF6-BAA4-8D1A-B847CFEC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5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EA98F-1940-88B4-B33D-C323D8C5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57E4A8-FA58-F8D3-7EF9-216B0C6FF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D94A8B-273E-B184-EAAC-3680A524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041CED-81E3-F735-8FB9-D8B443AB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A6AEF4-9E9D-B4AD-BFE9-4F134447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27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48257B2-6E2A-F2B3-3E6B-E5D675F4C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EB3E96-362E-5EDC-E0B6-FAAD1D2C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A0AED-7A59-A699-74C9-05893583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CCA6DF-7315-E2CF-FE58-E50C07AF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F60244-EDC3-F422-55B7-0C9BB492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46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A8BB4-3283-5930-DDF1-778E8313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C7A6D8-D9DA-6BD7-D66A-85D308AD4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BD44C1-6E3F-DEEF-510B-2BFE90A6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6F5194-5CA0-208F-FC54-22C653D2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3EF6AE-A651-9FFB-39BB-5BC52A00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4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759D5-791D-875D-FF9F-89757F6D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F889C6-4EBC-2A36-31EE-F47FC1EEB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CE5602-E827-9A0C-A13A-6281B064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16C768-0410-2ED1-E0E2-99CCA2DE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15942D-654F-1EB7-E0DA-97556088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40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DD9C1-5E86-49AF-11FD-FB600E8A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BE4053-BDC1-B028-079F-98C88941F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58839B-5BBD-13E6-F08D-921EE7CD1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793D90-3CD8-0CCF-E58D-B8AD3058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5C0D81-6395-4824-7315-BB76CEC3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EDBFD2-0360-DB19-B3F8-39270C83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36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22555-0873-C38B-86CE-1FD9BA45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9E7F5D-52D4-0772-5D3F-090555517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5623C5-9E71-11B7-F24E-8C4382634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A2188FB-840E-63A4-B69E-3788DD2C6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CB8BF68-1B5D-C866-3FE7-437640000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3747E45-E1CD-4100-0C4E-DB9CE4B5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78AEFA7-9263-CC3D-CF76-371EDCAB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C48DBC9-B9B5-41CD-0C27-E650FD31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86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181C2-C159-2476-1107-DC275FE1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5C23D7-458A-6FE6-B1F9-72207679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FC142E-8013-C137-7A35-538FD67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3B68F1-E242-9048-42B3-6E6F6DDA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31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7A7A0E3-4E83-7B79-E9BF-3469214E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C03DB7C-AFB2-147C-F709-0C12DE8E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D08916-CA13-6604-4036-3D90268B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55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C7815-4AC9-61C1-6766-B31A88E1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112982-66B3-A9B9-4E9F-5F287AB7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385E39-2F9B-A7B0-80AE-BF3A449BE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BD96C2-738A-7D38-D609-B279E666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51EA7A-DC9A-1E51-86D9-502A06AC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90063A-6B36-E56A-7CB8-54AC725A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2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85561E-9726-D363-E32B-93791C35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6AC33D1-201B-0A2F-EEC9-C4CFBE186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C2FDE8-09D1-EA42-4AA9-CFD30C8E0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C8FCE4-C7FB-773F-714C-637BEE6D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92D789-1A6B-57EE-A0DF-7AA8878E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4D9B3D-2D72-2E01-B468-9679DFFB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99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47813-CC56-1F0B-65B7-3477C6E9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327A7B-00CB-F3AA-68FA-B752675DE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E357B5-8D00-7D1B-5EF4-72519954A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ACBB-FA76-F645-AE78-44EA2D70146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42F0A7-43F8-BB91-9FCD-31A3542C0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642690-4B60-B00F-9D02-F1BCBF99D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6E3D-7E49-544B-9882-617C46A7E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7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6C8C960-67F5-9702-5DDD-103712AB9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52006" y="197921"/>
            <a:ext cx="9287988" cy="6251863"/>
          </a:xfrm>
        </p:spPr>
      </p:pic>
    </p:spTree>
    <p:extLst>
      <p:ext uri="{BB962C8B-B14F-4D97-AF65-F5344CB8AC3E}">
        <p14:creationId xmlns:p14="http://schemas.microsoft.com/office/powerpoint/2010/main" xmlns="" val="19595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B10D5A81-9E30-0963-FBB3-FEA716C857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97825" y="791689"/>
            <a:ext cx="9955975" cy="5776850"/>
          </a:xfrm>
        </p:spPr>
      </p:pic>
    </p:spTree>
    <p:extLst>
      <p:ext uri="{BB962C8B-B14F-4D97-AF65-F5344CB8AC3E}">
        <p14:creationId xmlns:p14="http://schemas.microsoft.com/office/powerpoint/2010/main" xmlns="" val="19009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1AC3F99-B191-A0EC-D8A4-EBD033CED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50423" y="185552"/>
            <a:ext cx="10153897" cy="6284026"/>
          </a:xfrm>
        </p:spPr>
      </p:pic>
    </p:spTree>
    <p:extLst>
      <p:ext uri="{BB962C8B-B14F-4D97-AF65-F5344CB8AC3E}">
        <p14:creationId xmlns:p14="http://schemas.microsoft.com/office/powerpoint/2010/main" xmlns="" val="70331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8C5476F-8784-0DA2-C650-54EA7F018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0714" y="569026"/>
            <a:ext cx="10477499" cy="5950032"/>
          </a:xfrm>
        </p:spPr>
      </p:pic>
    </p:spTree>
    <p:extLst>
      <p:ext uri="{BB962C8B-B14F-4D97-AF65-F5344CB8AC3E}">
        <p14:creationId xmlns:p14="http://schemas.microsoft.com/office/powerpoint/2010/main" xmlns="" val="3577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9608CB8-AB72-97B9-67D7-52238E38A5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393" y="-111331"/>
            <a:ext cx="9933213" cy="6853052"/>
          </a:xfrm>
        </p:spPr>
      </p:pic>
    </p:spTree>
    <p:extLst>
      <p:ext uri="{BB962C8B-B14F-4D97-AF65-F5344CB8AC3E}">
        <p14:creationId xmlns:p14="http://schemas.microsoft.com/office/powerpoint/2010/main" xmlns="" val="162595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Я- воспитатель!</a:t>
            </a:r>
            <a:endParaRPr lang="ru-RU" dirty="0"/>
          </a:p>
        </p:txBody>
      </p:sp>
      <p:pic>
        <p:nvPicPr>
          <p:cNvPr id="1027" name="Picture 3" descr="C:\Users\User\Desktop\Чтения 2023\IMG-20230322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4648200" cy="4351338"/>
          </a:xfrm>
          <a:prstGeom prst="rect">
            <a:avLst/>
          </a:prstGeom>
          <a:noFill/>
        </p:spPr>
      </p:pic>
      <p:pic>
        <p:nvPicPr>
          <p:cNvPr id="1028" name="Picture 4" descr="C:\Users\User\Desktop\Чтения 2023\IMG-20230322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09800"/>
            <a:ext cx="4500414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Я- воспитатель!</a:t>
            </a:r>
            <a:endParaRPr lang="ru-RU" dirty="0"/>
          </a:p>
        </p:txBody>
      </p:sp>
      <p:pic>
        <p:nvPicPr>
          <p:cNvPr id="2050" name="Picture 2" descr="C:\Users\User\Downloads\IMG-20230322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5625"/>
            <a:ext cx="3738414" cy="4351338"/>
          </a:xfrm>
          <a:prstGeom prst="rect">
            <a:avLst/>
          </a:prstGeom>
          <a:noFill/>
        </p:spPr>
      </p:pic>
      <p:pic>
        <p:nvPicPr>
          <p:cNvPr id="2051" name="Picture 3" descr="C:\Users\User\Downloads\IMG-20230322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5625"/>
            <a:ext cx="3814614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Я- воспитатель!</vt:lpstr>
      <vt:lpstr>Я- воспитатель!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79123610718</dc:creator>
  <cp:lastModifiedBy>User</cp:lastModifiedBy>
  <cp:revision>4</cp:revision>
  <dcterms:created xsi:type="dcterms:W3CDTF">2023-03-20T16:35:35Z</dcterms:created>
  <dcterms:modified xsi:type="dcterms:W3CDTF">2023-03-22T09:58:18Z</dcterms:modified>
</cp:coreProperties>
</file>