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1EC45-A027-4B38-A858-4E963047EE3E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C6894-4BC7-44F7-B888-0C8698C48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636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973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212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832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677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392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67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90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34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574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559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368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31D9E-83A3-4098-A755-D2BF7075FA4A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791DC-CBDA-44E1-A71D-F0FA20693F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312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CFF744-60F6-4342-9CF1-070F7F2248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170" y="1167293"/>
            <a:ext cx="6919292" cy="2542209"/>
          </a:xfrm>
          <a:solidFill>
            <a:srgbClr val="F8F8F8">
              <a:alpha val="83922"/>
            </a:srgbClr>
          </a:solidFill>
          <a:effectLst>
            <a:softEdge rad="317500"/>
          </a:effectLst>
        </p:spPr>
        <p:txBody>
          <a:bodyPr>
            <a:normAutofit/>
          </a:bodyPr>
          <a:lstStyle/>
          <a:p>
            <a:r>
              <a:rPr lang="ru-RU" sz="4400" dirty="0">
                <a:cs typeface="Microsoft Tai Le" panose="020B0502040204020203" pitchFamily="34" charset="0"/>
              </a:rPr>
              <a:t>Познавательная работа</a:t>
            </a:r>
            <a:br>
              <a:rPr lang="ru-RU" dirty="0">
                <a:cs typeface="Microsoft Tai Le" panose="020B0502040204020203" pitchFamily="34" charset="0"/>
              </a:rPr>
            </a:br>
            <a:r>
              <a:rPr lang="ru-RU" sz="4400" dirty="0">
                <a:cs typeface="Microsoft Tai Le" panose="020B0502040204020203" pitchFamily="34" charset="0"/>
              </a:rPr>
              <a:t>«Этот удивительный мир черепах. Почему черепаху называют черепахой?»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8624DB0-DE8E-409E-8E85-8F71F7B837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70852" y="5314121"/>
            <a:ext cx="4873487" cy="127220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Автор работы: Баталов Максим</a:t>
            </a:r>
          </a:p>
          <a:p>
            <a:r>
              <a:rPr lang="ru-RU" dirty="0"/>
              <a:t>Руководитель: Верстакова Елена Геннадьевна</a:t>
            </a:r>
          </a:p>
          <a:p>
            <a:r>
              <a:rPr lang="ru-RU" dirty="0"/>
              <a:t>МКДОУ црр д/с « Солнышко»</a:t>
            </a:r>
          </a:p>
          <a:p>
            <a:r>
              <a:rPr lang="ru-RU" dirty="0"/>
              <a:t>г. Слободской.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17EC6-91D3-4951-AD90-9FFCC595C835}"/>
              </a:ext>
            </a:extLst>
          </p:cNvPr>
          <p:cNvSpPr txBox="1"/>
          <p:nvPr/>
        </p:nvSpPr>
        <p:spPr>
          <a:xfrm>
            <a:off x="715617" y="271670"/>
            <a:ext cx="7460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>
                <a:cs typeface="Microsoft Tai Le" panose="020B0502040204020203" pitchFamily="34" charset="0"/>
              </a:rPr>
              <a:t>«Этот удивительный мир черепах. Почему черепаху называют черепахой?»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918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1DF6A60-1D7E-4A83-964F-00DE12FBD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4928" y="924477"/>
            <a:ext cx="3002446" cy="5862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dirty="0"/>
              <a:t>Виды черепах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BE2FCE-638A-4133-B15E-F577FE045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61" y="202946"/>
            <a:ext cx="7487478" cy="478091"/>
          </a:xfrm>
          <a:prstGeom prst="rect">
            <a:avLst/>
          </a:prstGeom>
        </p:spPr>
      </p:pic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7C9AC407-7AB0-4BD5-BEDC-50055E3C46C0}"/>
              </a:ext>
            </a:extLst>
          </p:cNvPr>
          <p:cNvCxnSpPr/>
          <p:nvPr/>
        </p:nvCxnSpPr>
        <p:spPr>
          <a:xfrm flipH="1">
            <a:off x="1907484" y="2239618"/>
            <a:ext cx="834887" cy="1046922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5D6054E-59CB-47AF-B072-8EA81D965A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082731">
            <a:off x="3389456" y="2505375"/>
            <a:ext cx="1225402" cy="143268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F3837FF-53CB-4E92-8885-E7D7F58184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618359">
            <a:off x="5109434" y="2046737"/>
            <a:ext cx="1225402" cy="1432684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60F2996-8390-4A74-BF06-E9E881A6303B}"/>
              </a:ext>
            </a:extLst>
          </p:cNvPr>
          <p:cNvSpPr/>
          <p:nvPr/>
        </p:nvSpPr>
        <p:spPr>
          <a:xfrm>
            <a:off x="424070" y="3869635"/>
            <a:ext cx="2093843" cy="4780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/>
              <a:t>Морские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CBBD0B7-15DC-408F-B613-9608F53A9CE2}"/>
              </a:ext>
            </a:extLst>
          </p:cNvPr>
          <p:cNvSpPr/>
          <p:nvPr/>
        </p:nvSpPr>
        <p:spPr>
          <a:xfrm>
            <a:off x="2915478" y="3869635"/>
            <a:ext cx="2676939" cy="58627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Пресноводные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6237F11-20EA-4B40-B567-F99514EE7856}"/>
              </a:ext>
            </a:extLst>
          </p:cNvPr>
          <p:cNvSpPr/>
          <p:nvPr/>
        </p:nvSpPr>
        <p:spPr>
          <a:xfrm>
            <a:off x="5871542" y="3221717"/>
            <a:ext cx="2729948" cy="4780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Сухопутные</a:t>
            </a:r>
          </a:p>
        </p:txBody>
      </p:sp>
    </p:spTree>
    <p:extLst>
      <p:ext uri="{BB962C8B-B14F-4D97-AF65-F5344CB8AC3E}">
        <p14:creationId xmlns:p14="http://schemas.microsoft.com/office/powerpoint/2010/main" val="187567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77DA23-AEB2-4254-AA25-3823F1549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0858" y="714578"/>
            <a:ext cx="4844498" cy="1325563"/>
          </a:xfrm>
        </p:spPr>
        <p:txBody>
          <a:bodyPr/>
          <a:lstStyle/>
          <a:p>
            <a:pPr algn="ctr"/>
            <a:r>
              <a:rPr lang="ru-RU" u="sng" dirty="0"/>
              <a:t>Морские</a:t>
            </a:r>
            <a:r>
              <a:rPr lang="ru-RU" dirty="0"/>
              <a:t> </a:t>
            </a:r>
            <a:r>
              <a:rPr lang="ru-RU" u="sng" dirty="0"/>
              <a:t>черепахи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A9E96F-F30A-41F3-BBC6-BE0F2500D6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496" y="232952"/>
            <a:ext cx="7486537" cy="4816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94A3F7-CE71-400D-9B0A-7E84591F9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3429000"/>
            <a:ext cx="5143500" cy="3429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DB10B58-71CE-4173-A38B-DAD3EBFD2A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92" y="2281463"/>
            <a:ext cx="3890008" cy="306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97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B7253D-3435-4D58-8671-2F358060E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3780" y="749439"/>
            <a:ext cx="5652880" cy="1225135"/>
          </a:xfrm>
        </p:spPr>
        <p:txBody>
          <a:bodyPr>
            <a:normAutofit fontScale="90000"/>
          </a:bodyPr>
          <a:lstStyle/>
          <a:p>
            <a:pPr algn="ctr"/>
            <a:r>
              <a:rPr lang="ru-RU" u="sng" dirty="0"/>
              <a:t>Пресноводные</a:t>
            </a:r>
            <a:r>
              <a:rPr lang="ru-RU" dirty="0"/>
              <a:t> </a:t>
            </a:r>
            <a:r>
              <a:rPr lang="ru-RU" u="sng" dirty="0"/>
              <a:t>черепахи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B8CC728-C281-48E6-9A30-E3FAAC6475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31" y="267813"/>
            <a:ext cx="7486537" cy="4816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93FBD3-5979-4703-BBB9-E62924266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9" y="3431399"/>
            <a:ext cx="4506098" cy="315878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727D7E8-05C7-42D2-A0B8-6EDEF372DB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172" y="1974574"/>
            <a:ext cx="416899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317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77A8DD-F334-45D0-A3D7-CAC6112E2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699" y="681037"/>
            <a:ext cx="7004602" cy="869055"/>
          </a:xfrm>
        </p:spPr>
        <p:txBody>
          <a:bodyPr/>
          <a:lstStyle/>
          <a:p>
            <a:pPr algn="ctr"/>
            <a:r>
              <a:rPr lang="ru-RU" u="sng" dirty="0"/>
              <a:t>Сухопутные</a:t>
            </a:r>
            <a:r>
              <a:rPr lang="ru-RU" dirty="0"/>
              <a:t> </a:t>
            </a:r>
            <a:r>
              <a:rPr lang="ru-RU" u="sng" dirty="0"/>
              <a:t>черепахи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940094-9265-4EA8-8946-74E88D1CC3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31" y="199411"/>
            <a:ext cx="7486537" cy="4816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15107D-0853-49D4-9203-0ABFC16CD6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49896"/>
            <a:ext cx="5497660" cy="355820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EAA309-1215-4367-A349-85A7E917F7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7529" y="3263346"/>
            <a:ext cx="4386471" cy="3289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130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D28762-12AC-4CCE-AD4A-656FD029E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34970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Просмотр документального фильма «Черепашка и её друзья»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17051C-E6B4-4B0A-A409-A493135B7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775" y="312465"/>
            <a:ext cx="7486537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32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1A4D24-7879-479A-847B-D82A3DC18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177" y="943674"/>
            <a:ext cx="7269646" cy="907083"/>
          </a:xfrm>
        </p:spPr>
        <p:txBody>
          <a:bodyPr/>
          <a:lstStyle/>
          <a:p>
            <a:pPr algn="ctr"/>
            <a:r>
              <a:rPr lang="ru-RU" dirty="0"/>
              <a:t>Рассматривание фотографий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415B9B-D1DE-47C6-9893-EB1AFE5839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31" y="232952"/>
            <a:ext cx="7486537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68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E9D606-B8B7-4651-8DED-2EFA338E4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659" y="656674"/>
            <a:ext cx="7057611" cy="1370909"/>
          </a:xfrm>
        </p:spPr>
        <p:txBody>
          <a:bodyPr/>
          <a:lstStyle/>
          <a:p>
            <a:pPr algn="ctr"/>
            <a:r>
              <a:rPr lang="ru-RU" dirty="0"/>
              <a:t>«Рисуем черепашек…»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46A403-68D1-499D-973D-92F3210D1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31" y="415861"/>
            <a:ext cx="7486537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373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2AFA92-693F-4C4C-AFCA-B337B4FB7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921717"/>
            <a:ext cx="7886700" cy="1325563"/>
          </a:xfrm>
        </p:spPr>
        <p:txBody>
          <a:bodyPr/>
          <a:lstStyle/>
          <a:p>
            <a:pPr algn="ctr"/>
            <a:r>
              <a:rPr lang="ru-RU" dirty="0"/>
              <a:t>Черепахи обитающие в России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52EC4E-A44E-43B7-8421-9BF64D05F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31" y="219700"/>
            <a:ext cx="7486537" cy="4816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4CB88D-E37C-45B8-A2BC-9292EA01DC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44" y="2699690"/>
            <a:ext cx="4144556" cy="305175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Прямоугольник: усеченные противолежащие углы 5">
            <a:extLst>
              <a:ext uri="{FF2B5EF4-FFF2-40B4-BE49-F238E27FC236}">
                <a16:creationId xmlns:a16="http://schemas.microsoft.com/office/drawing/2014/main" id="{C3F84EEE-922F-4E0F-B43A-844072B46502}"/>
              </a:ext>
            </a:extLst>
          </p:cNvPr>
          <p:cNvSpPr/>
          <p:nvPr/>
        </p:nvSpPr>
        <p:spPr>
          <a:xfrm>
            <a:off x="828731" y="2133600"/>
            <a:ext cx="3001147" cy="450574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Болотная</a:t>
            </a:r>
          </a:p>
        </p:txBody>
      </p:sp>
      <p:sp>
        <p:nvSpPr>
          <p:cNvPr id="7" name="Прямоугольник: усеченные противолежащие углы 6">
            <a:extLst>
              <a:ext uri="{FF2B5EF4-FFF2-40B4-BE49-F238E27FC236}">
                <a16:creationId xmlns:a16="http://schemas.microsoft.com/office/drawing/2014/main" id="{B8A7F0EE-34FB-4F81-B3AD-DBCB719F73DB}"/>
              </a:ext>
            </a:extLst>
          </p:cNvPr>
          <p:cNvSpPr/>
          <p:nvPr/>
        </p:nvSpPr>
        <p:spPr>
          <a:xfrm>
            <a:off x="5686480" y="2601689"/>
            <a:ext cx="3001147" cy="450574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Сухопутная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7D67A48-5DEC-4447-A932-74554006FD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406673"/>
            <a:ext cx="4572000" cy="30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2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D92E1F-F469-463C-9455-F932F3FA0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730251"/>
            <a:ext cx="7886700" cy="1325563"/>
          </a:xfrm>
        </p:spPr>
        <p:txBody>
          <a:bodyPr/>
          <a:lstStyle/>
          <a:p>
            <a:pPr algn="ctr"/>
            <a:r>
              <a:rPr lang="ru-RU" dirty="0"/>
              <a:t>Панцирь черепахи- похож на черепушку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1AE396-BF23-4A36-9E34-6739A32B5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5" y="2240005"/>
            <a:ext cx="7169426" cy="451677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A18E10-6AE4-4FDB-9FC8-BA39FC512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731" y="228056"/>
            <a:ext cx="7486537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597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61</TotalTime>
  <Words>84</Words>
  <Application>Microsoft Office PowerPoint</Application>
  <PresentationFormat>Экран (4:3)</PresentationFormat>
  <Paragraphs>20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Познавательная работа «Этот удивительный мир черепах. Почему черепаху называют черепахой?»</vt:lpstr>
      <vt:lpstr>Презентация PowerPoint</vt:lpstr>
      <vt:lpstr>Морские черепахи</vt:lpstr>
      <vt:lpstr>Пресноводные черепахи</vt:lpstr>
      <vt:lpstr>Сухопутные черепахи</vt:lpstr>
      <vt:lpstr>Просмотр документального фильма «Черепашка и её друзья»</vt:lpstr>
      <vt:lpstr>Рассматривание фотографий </vt:lpstr>
      <vt:lpstr>«Рисуем черепашек…»</vt:lpstr>
      <vt:lpstr>Черепахи обитающие в России</vt:lpstr>
      <vt:lpstr>Панцирь черепахи- похож на черепушку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Познавательная работа «Этот удивительный мир черепах. Почему черепаху называют черепахой?»</dc:title>
  <dc:creator>Настя</dc:creator>
  <cp:lastModifiedBy>Настя</cp:lastModifiedBy>
  <cp:revision>7</cp:revision>
  <dcterms:created xsi:type="dcterms:W3CDTF">2021-03-11T13:20:07Z</dcterms:created>
  <dcterms:modified xsi:type="dcterms:W3CDTF">2021-03-11T14:21:37Z</dcterms:modified>
</cp:coreProperties>
</file>