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5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16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E78E-BCF5-4194-B9E8-99E3C715D65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DE240E-1216-4284-AF8B-0A67CBB72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032" y="327170"/>
            <a:ext cx="7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комбинированного вида «Родничок» города  Слободского Кировской области.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8044" y="2483141"/>
            <a:ext cx="10192624" cy="138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«Привлечение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к активному участию в жизни группы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совместной деятельности детей и взрослых.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Семейный проект «Мы - вместе»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476" y="4613945"/>
            <a:ext cx="4723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Симонова Наталья Николаевна</a:t>
            </a:r>
          </a:p>
          <a:p>
            <a:pPr lvl="0" defTabSz="914400"/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  МКДОУ д/с «Родничок» </a:t>
            </a:r>
          </a:p>
          <a:p>
            <a:pPr lvl="0" defTabSz="914400"/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Слободского Кировской области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684" y="640887"/>
            <a:ext cx="10628850" cy="2479817"/>
          </a:xfrm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привлечение родителей к активному участию в жизни группы посредством совместной деятельности детей и взрослых.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адачи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Создать условия для развития детей в совместной деятельности с родителями и педагогами ДОУ.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Приобщить родителей к участию в жизни группы через поиск и внедрение наиболее эффективных форм взаимодействия.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З.  Повысить уровень педагогической культуры родителей.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Организовать мероприятия по вовлечению родителей в деятельность группы как полноправных участников образовательного процесса.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141" y="419450"/>
            <a:ext cx="728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фотодни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7095" r="2171" b="2997"/>
          <a:stretch/>
        </p:blipFill>
        <p:spPr>
          <a:xfrm>
            <a:off x="6182686" y="1404557"/>
            <a:ext cx="5837883" cy="4145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7" y="1404557"/>
            <a:ext cx="5821779" cy="4145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670" y="5827521"/>
            <a:ext cx="636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«Мамины руки не знают скуки»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8914" y="5738069"/>
            <a:ext cx="536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«Волшебница зима»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968" y="145197"/>
            <a:ext cx="8279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постановки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14189" r="28961" b="13150"/>
          <a:stretch/>
        </p:blipFill>
        <p:spPr>
          <a:xfrm>
            <a:off x="1644243" y="1238126"/>
            <a:ext cx="3959603" cy="4446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r="9371"/>
          <a:stretch/>
        </p:blipFill>
        <p:spPr>
          <a:xfrm>
            <a:off x="6996418" y="882025"/>
            <a:ext cx="3464654" cy="4835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0235" y="5746459"/>
            <a:ext cx="518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Липскерова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Волк Телёночку мамой был»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7273" y="5746459"/>
            <a:ext cx="446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Д. Непомнящей</a:t>
            </a: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«Мама для мамонтёнка»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354" y="385894"/>
            <a:ext cx="863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проекты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897" y="5217952"/>
            <a:ext cx="462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Кулинарная книга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«Повара и поварята –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мамы и ребята»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5258" y="5738070"/>
            <a:ext cx="405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«Домашняя лаборатория»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69" y="1092267"/>
            <a:ext cx="3094264" cy="4125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82" y="1092267"/>
            <a:ext cx="3383804" cy="45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013" y="385894"/>
            <a:ext cx="10343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семейного творчества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34" y="1453769"/>
            <a:ext cx="5862801" cy="4078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3" y="1553237"/>
            <a:ext cx="5802474" cy="3744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952" y="5532538"/>
            <a:ext cx="4471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«Осенние фантазии»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4807" y="5630917"/>
            <a:ext cx="453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игрушка»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1" y="1350343"/>
            <a:ext cx="6025119" cy="5406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3" t="15046" r="4035"/>
          <a:stretch/>
        </p:blipFill>
        <p:spPr>
          <a:xfrm>
            <a:off x="6779763" y="1501201"/>
            <a:ext cx="5266830" cy="4857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3435" y="327171"/>
            <a:ext cx="5075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«Мы - вместе»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/>
          <a:stretch/>
        </p:blipFill>
        <p:spPr>
          <a:xfrm>
            <a:off x="232096" y="1258348"/>
            <a:ext cx="7955560" cy="520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9419" r="23034" b="10948"/>
          <a:stretch/>
        </p:blipFill>
        <p:spPr>
          <a:xfrm>
            <a:off x="8520508" y="117445"/>
            <a:ext cx="3333136" cy="66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220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Цель: привлечение родителей к активному участию в жизни группы посредством совместной деятельности детей и взрослых.  Задачи: 1. Создать условия для развития детей в совместной деятельности с родителями и педагогами ДОУ. 2. Приобщить родителей к участию в жизни группы через поиск и внедрение наиболее эффективных форм взаимодействия. З.  Повысить уровень педагогической культуры родителей. 4. Организовать мероприятия по вовлечению родителей в деятельность группы как полноправных участников образовательного процесса.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Родничок</cp:lastModifiedBy>
  <cp:revision>8</cp:revision>
  <dcterms:created xsi:type="dcterms:W3CDTF">2024-03-05T17:25:24Z</dcterms:created>
  <dcterms:modified xsi:type="dcterms:W3CDTF">2024-03-06T10:12:54Z</dcterms:modified>
</cp:coreProperties>
</file>