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61" r:id="rId3"/>
    <p:sldId id="275" r:id="rId4"/>
    <p:sldId id="281" r:id="rId5"/>
    <p:sldId id="278" r:id="rId6"/>
    <p:sldId id="279" r:id="rId7"/>
    <p:sldId id="280" r:id="rId8"/>
    <p:sldId id="260" r:id="rId9"/>
    <p:sldId id="259" r:id="rId10"/>
    <p:sldId id="266" r:id="rId11"/>
    <p:sldId id="265" r:id="rId12"/>
    <p:sldId id="269" r:id="rId13"/>
    <p:sldId id="258" r:id="rId14"/>
    <p:sldId id="270" r:id="rId15"/>
    <p:sldId id="263" r:id="rId16"/>
    <p:sldId id="268" r:id="rId17"/>
    <p:sldId id="274" r:id="rId18"/>
    <p:sldId id="273" r:id="rId19"/>
    <p:sldId id="272" r:id="rId20"/>
    <p:sldId id="277" r:id="rId21"/>
    <p:sldId id="271" r:id="rId22"/>
    <p:sldId id="267" r:id="rId23"/>
    <p:sldId id="264" r:id="rId24"/>
    <p:sldId id="26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D0D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" d="100"/>
          <a:sy n="10" d="100"/>
        </p:scale>
        <p:origin x="-3096" y="-13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C07AD-15DA-467C-9A14-5892A8758D50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E0F84-4326-4F0C-BD50-08471ECE0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142976" y="1714488"/>
            <a:ext cx="664367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Может он большим, тяжёлым</a:t>
            </a:r>
            <a:b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Управлять грузовиком</a:t>
            </a:r>
            <a:b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Иль возить детишек в школу,</a:t>
            </a:r>
            <a:b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далеко пешком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https://www.zr.ru/d/story/59/922201/tass_218129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785794"/>
            <a:ext cx="8061327" cy="50383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http://900igr.net/up/datas/233829/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2984"/>
            <a:ext cx="9144019" cy="514351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285728"/>
            <a:ext cx="9144000" cy="1071570"/>
          </a:xfrm>
          <a:prstGeom prst="rect">
            <a:avLst/>
          </a:prstGeom>
          <a:solidFill>
            <a:srgbClr val="1CD0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Как меняется</a:t>
            </a:r>
            <a:endParaRPr lang="ru-RU" sz="4800" b="1" i="1" dirty="0">
              <a:solidFill>
                <a:srgbClr val="FFFF00"/>
              </a:solidFill>
              <a:latin typeface="Batang" pitchFamily="18" charset="-127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24632" y="4071942"/>
            <a:ext cx="2419368" cy="1785950"/>
          </a:xfrm>
          <a:prstGeom prst="rect">
            <a:avLst/>
          </a:prstGeom>
          <a:solidFill>
            <a:srgbClr val="1CD0D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Подготовила: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Анфилатова  Маша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Руководитель: Владимирова Г.А.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д/с «Родничок»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857356" y="2071678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Ваша машина</a:t>
            </a:r>
            <a:endParaRPr lang="ru-RU" sz="2800" dirty="0"/>
          </a:p>
        </p:txBody>
      </p:sp>
      <p:pic>
        <p:nvPicPr>
          <p:cNvPr id="8" name="Рисунок 7" descr="Изображение выглядит как здание, автомобиль, внешний, передн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4282DFCA-D903-484E-9891-66F1D3B8B1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710" y="1052736"/>
            <a:ext cx="6555690" cy="4916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857356" y="2071678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Маша с бабушкой</a:t>
            </a:r>
            <a:endParaRPr lang="ru-RU" sz="2800" dirty="0"/>
          </a:p>
        </p:txBody>
      </p:sp>
      <p:pic>
        <p:nvPicPr>
          <p:cNvPr id="1026" name="Picture 2" descr="d:\User\Desktop\IMG_20210228_191500.jpg"/>
          <p:cNvPicPr>
            <a:picLocks noChangeAspect="1" noChangeArrowheads="1"/>
          </p:cNvPicPr>
          <p:nvPr/>
        </p:nvPicPr>
        <p:blipFill>
          <a:blip r:embed="rId4" cstate="print"/>
          <a:srcRect t="9862" r="-985" b="27243"/>
          <a:stretch>
            <a:fillRect/>
          </a:stretch>
        </p:blipFill>
        <p:spPr bwMode="auto">
          <a:xfrm>
            <a:off x="885423" y="0"/>
            <a:ext cx="825857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857356" y="2071678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старина</a:t>
            </a:r>
            <a:endParaRPr lang="ru-RU" sz="2800" dirty="0"/>
          </a:p>
        </p:txBody>
      </p:sp>
      <p:pic>
        <p:nvPicPr>
          <p:cNvPr id="1027" name="Picture 3" descr="d:\User\Desktop\ранььше.jpg"/>
          <p:cNvPicPr>
            <a:picLocks noChangeAspect="1" noChangeArrowheads="1"/>
          </p:cNvPicPr>
          <p:nvPr/>
        </p:nvPicPr>
        <p:blipFill>
          <a:blip r:embed="rId4"/>
          <a:srcRect t="10333"/>
          <a:stretch>
            <a:fillRect/>
          </a:stretch>
        </p:blipFill>
        <p:spPr bwMode="auto">
          <a:xfrm>
            <a:off x="1857356" y="0"/>
            <a:ext cx="5235466" cy="6572272"/>
          </a:xfrm>
          <a:prstGeom prst="rect">
            <a:avLst/>
          </a:prstGeom>
          <a:noFill/>
        </p:spPr>
      </p:pic>
      <p:pic>
        <p:nvPicPr>
          <p:cNvPr id="1028" name="Picture 4" descr="d:\User\Desktop\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305" y="0"/>
            <a:ext cx="882427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857356" y="2071678"/>
            <a:ext cx="4643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Маша гуляет с папой</a:t>
            </a:r>
            <a:endParaRPr lang="ru-RU" sz="2800" dirty="0"/>
          </a:p>
        </p:txBody>
      </p:sp>
      <p:pic>
        <p:nvPicPr>
          <p:cNvPr id="2050" name="Picture 2" descr="d:\User\Desktop\IMG_20210303_073016.jpg"/>
          <p:cNvPicPr>
            <a:picLocks noChangeAspect="1" noChangeArrowheads="1"/>
          </p:cNvPicPr>
          <p:nvPr/>
        </p:nvPicPr>
        <p:blipFill>
          <a:blip r:embed="rId4" cstate="print">
            <a:lum contrast="19000"/>
          </a:blip>
          <a:srcRect l="-973" t="23692" b="12370"/>
          <a:stretch>
            <a:fillRect/>
          </a:stretch>
        </p:blipFill>
        <p:spPr bwMode="auto">
          <a:xfrm>
            <a:off x="0" y="0"/>
            <a:ext cx="812275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857356" y="2071678"/>
            <a:ext cx="4643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Маша с мамой с книгой</a:t>
            </a:r>
            <a:endParaRPr lang="ru-RU" sz="2800" dirty="0"/>
          </a:p>
        </p:txBody>
      </p:sp>
      <p:pic>
        <p:nvPicPr>
          <p:cNvPr id="3074" name="Picture 2" descr="d:\User\Desktop\IMG_20210303_071227.jpg"/>
          <p:cNvPicPr>
            <a:picLocks noChangeAspect="1" noChangeArrowheads="1"/>
          </p:cNvPicPr>
          <p:nvPr/>
        </p:nvPicPr>
        <p:blipFill>
          <a:blip r:embed="rId4" cstate="print">
            <a:lum contrast="25000"/>
          </a:blip>
          <a:srcRect l="4611" t="34641" r="139" b="11546"/>
          <a:stretch>
            <a:fillRect/>
          </a:stretch>
        </p:blipFill>
        <p:spPr bwMode="auto">
          <a:xfrm>
            <a:off x="0" y="-29999"/>
            <a:ext cx="9144000" cy="688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pic>
        <p:nvPicPr>
          <p:cNvPr id="5125" name="Picture 5" descr="https://cont.ws/uploads/posts2/11152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14356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00616" cy="7786670"/>
          </a:xfrm>
          <a:prstGeom prst="rect">
            <a:avLst/>
          </a:prstGeom>
          <a:noFill/>
        </p:spPr>
      </p:pic>
      <p:pic>
        <p:nvPicPr>
          <p:cNvPr id="6147" name="Picture 3" descr="https://avatars.mds.yandex.net/get-zen_doc/1899117/pub_5e1c40bed4f07a00af66c6c2_5e214b0fec575b00ad3b4f72/scale_1200"/>
          <p:cNvPicPr>
            <a:picLocks noChangeAspect="1" noChangeArrowheads="1"/>
          </p:cNvPicPr>
          <p:nvPr/>
        </p:nvPicPr>
        <p:blipFill>
          <a:blip r:embed="rId4" cstate="print"/>
          <a:srcRect l="9521" t="-2215"/>
          <a:stretch>
            <a:fillRect/>
          </a:stretch>
        </p:blipFill>
        <p:spPr bwMode="auto">
          <a:xfrm>
            <a:off x="0" y="650608"/>
            <a:ext cx="9144000" cy="6207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90693"/>
          </a:xfrm>
          <a:prstGeom prst="rect">
            <a:avLst/>
          </a:prstGeom>
          <a:noFill/>
        </p:spPr>
      </p:pic>
      <p:sp>
        <p:nvSpPr>
          <p:cNvPr id="21506" name="AutoShape 2" descr="https://s3-eu-west-1.amazonaws.com/files.surfory.com/uploads/2018/5/10/5a231d90bd0470de638b48bf/5af42693bd047017188b478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0" name="Picture 6" descr="https://im0-tub-ru.yandex.net/i?id=3c4cbc59c98f4bf959375dcb5df78184-l&amp;n=13"/>
          <p:cNvPicPr>
            <a:picLocks noChangeAspect="1" noChangeArrowheads="1"/>
          </p:cNvPicPr>
          <p:nvPr/>
        </p:nvPicPr>
        <p:blipFill>
          <a:blip r:embed="rId3" cstate="print"/>
          <a:srcRect l="13229" t="1323" r="14837" b="10041"/>
          <a:stretch>
            <a:fillRect/>
          </a:stretch>
        </p:blipFill>
        <p:spPr bwMode="auto">
          <a:xfrm>
            <a:off x="1000100" y="1071546"/>
            <a:ext cx="7215238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4219"/>
            <a:ext cx="9358346" cy="7052219"/>
          </a:xfrm>
          <a:prstGeom prst="rect">
            <a:avLst/>
          </a:prstGeom>
          <a:noFill/>
        </p:spPr>
      </p:pic>
      <p:pic>
        <p:nvPicPr>
          <p:cNvPr id="22530" name="Picture 2" descr="https://s2.best-wallpaper.net/wallpaper/1920x1200/1810/Old-truck-fields_192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00" y="500042"/>
            <a:ext cx="8640000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4219"/>
            <a:ext cx="9358346" cy="7052219"/>
          </a:xfrm>
          <a:prstGeom prst="rect">
            <a:avLst/>
          </a:prstGeom>
          <a:noFill/>
        </p:spPr>
      </p:pic>
      <p:sp>
        <p:nvSpPr>
          <p:cNvPr id="21506" name="AutoShape 2" descr="https://s3-eu-west-1.amazonaws.com/files.surfory.com/uploads/2018/5/10/5a231d90bd0470de638b48bf/5af42693bd047017188b478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6" name="Picture 2" descr="https://avatars.mds.yandex.net/get-zen_doc/1875939/pub_5daed47432335400b13911b6_5daee1d904af1f00b2043e7e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71480"/>
            <a:ext cx="8572560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4219"/>
            <a:ext cx="9358346" cy="7052219"/>
          </a:xfrm>
          <a:prstGeom prst="rect">
            <a:avLst/>
          </a:prstGeom>
          <a:noFill/>
        </p:spPr>
      </p:pic>
      <p:pic>
        <p:nvPicPr>
          <p:cNvPr id="7171" name="Picture 3" descr="https://i1.wp.com/ic.pics.livejournal.com/proboknet/38346966/1126293/1126293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8634098" cy="5757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4219"/>
            <a:ext cx="9358346" cy="7052219"/>
          </a:xfrm>
          <a:prstGeom prst="rect">
            <a:avLst/>
          </a:prstGeom>
          <a:noFill/>
        </p:spPr>
      </p:pic>
      <p:sp>
        <p:nvSpPr>
          <p:cNvPr id="21506" name="AutoShape 2" descr="https://s3-eu-west-1.amazonaws.com/files.surfory.com/uploads/2018/5/10/5a231d90bd0470de638b48bf/5af42693bd047017188b478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08" name="Picture 4" descr="https://s3-eu-west-1.amazonaws.com/files.surfory.com/uploads/2018/5/10/5a231d90bd0470de638b48bf/5af42693bd047017188b478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8604"/>
            <a:ext cx="8786842" cy="58359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4219"/>
            <a:ext cx="9358346" cy="7052219"/>
          </a:xfrm>
          <a:prstGeom prst="rect">
            <a:avLst/>
          </a:prstGeom>
          <a:noFill/>
        </p:spPr>
      </p:pic>
      <p:pic>
        <p:nvPicPr>
          <p:cNvPr id="19458" name="Picture 2" descr="https://img0.liveinternet.ru/images/attach/b/4/104/467/104467230_large_MJD5Byhn5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66"/>
            <a:ext cx="8286808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94220"/>
            <a:ext cx="9358345" cy="7052219"/>
          </a:xfrm>
          <a:prstGeom prst="rect">
            <a:avLst/>
          </a:prstGeom>
          <a:noFill/>
        </p:spPr>
      </p:pic>
      <p:sp>
        <p:nvSpPr>
          <p:cNvPr id="4098" name="AutoShape 2" descr="https://vazweb.ru/wp-content/uploads/2020/04/origin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https://vazweb.ru/wp-content/uploads/2020/04/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571480"/>
            <a:ext cx="7072362" cy="58548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pic>
        <p:nvPicPr>
          <p:cNvPr id="7" name="Picture 2" descr="https://avatars.mds.yandex.net/get-zen_doc/1886729/pub_5d19bad78dd02200ad24c0f1_5d19bfc157394600adca8086/scale_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1285860"/>
            <a:ext cx="6584947" cy="4938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pic>
        <p:nvPicPr>
          <p:cNvPr id="31746" name="Picture 2" descr="https://akket.com/wp-content/uploads/2017/05/bespilotnyi-avtomobil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000108"/>
            <a:ext cx="8100000" cy="54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pic>
        <p:nvPicPr>
          <p:cNvPr id="1026" name="Picture 2" descr="https://s0.rbk.ru/v6_top_pics/media/img/0/51/7549016798495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41" y="1285860"/>
            <a:ext cx="8572559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pic>
        <p:nvPicPr>
          <p:cNvPr id="33794" name="Picture 2" descr="https://im0-tub-ru.yandex.net/i?id=e88b7d707c60bfe5ea2447f053d0d747-l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642918"/>
            <a:ext cx="7908943" cy="5267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1\Desktop\фоны для презентаций\master03_background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273"/>
            <a:ext cx="9144000" cy="68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User\Desktop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346"/>
            <a:ext cx="9144000" cy="6890693"/>
          </a:xfrm>
          <a:prstGeom prst="rect">
            <a:avLst/>
          </a:prstGeom>
          <a:noFill/>
        </p:spPr>
      </p:pic>
      <p:pic>
        <p:nvPicPr>
          <p:cNvPr id="2050" name="Picture 2" descr="http://kpravda.ru/wp-content/uploads/2019/07/042f8976facdc8f6d0e2a097b427209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28670"/>
            <a:ext cx="8988425" cy="47189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4219"/>
            <a:ext cx="9358346" cy="7052219"/>
          </a:xfrm>
          <a:prstGeom prst="rect">
            <a:avLst/>
          </a:prstGeom>
          <a:noFill/>
        </p:spPr>
      </p:pic>
      <p:pic>
        <p:nvPicPr>
          <p:cNvPr id="3074" name="Picture 2" descr="https://i.ytimg.com/vi/doAXBLe_lAs/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56498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4219"/>
            <a:ext cx="9358346" cy="7052219"/>
          </a:xfrm>
          <a:prstGeom prst="rect">
            <a:avLst/>
          </a:prstGeom>
          <a:noFill/>
        </p:spPr>
      </p:pic>
      <p:pic>
        <p:nvPicPr>
          <p:cNvPr id="4098" name="Picture 2" descr="https://i.ytimg.com/vi/b6Bd3_4wlDs/maxresdefault.jpg"/>
          <p:cNvPicPr>
            <a:picLocks noChangeAspect="1" noChangeArrowheads="1"/>
          </p:cNvPicPr>
          <p:nvPr/>
        </p:nvPicPr>
        <p:blipFill>
          <a:blip r:embed="rId3" cstate="print">
            <a:lum contrast="16000"/>
          </a:blip>
          <a:srcRect l="18060" t="9444" r="19830" b="9306"/>
          <a:stretch>
            <a:fillRect/>
          </a:stretch>
        </p:blipFill>
        <p:spPr bwMode="auto">
          <a:xfrm>
            <a:off x="714348" y="714356"/>
            <a:ext cx="7572428" cy="55721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9" name="Picture 1" descr="d:\User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9358346" cy="7052219"/>
          </a:xfrm>
          <a:prstGeom prst="rect">
            <a:avLst/>
          </a:prstGeom>
          <a:noFill/>
        </p:spPr>
      </p:pic>
      <p:pic>
        <p:nvPicPr>
          <p:cNvPr id="3074" name="Picture 2" descr="http://dtg.adminu.ru/wp-content/uploads/2015/03/questi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500174"/>
            <a:ext cx="7410450" cy="4924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35</Words>
  <Application>Microsoft Office PowerPoint</Application>
  <PresentationFormat>Экран (4:3)</PresentationFormat>
  <Paragraphs>11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17</cp:revision>
  <dcterms:created xsi:type="dcterms:W3CDTF">2020-11-08T13:06:35Z</dcterms:created>
  <dcterms:modified xsi:type="dcterms:W3CDTF">2021-03-03T12:24:12Z</dcterms:modified>
</cp:coreProperties>
</file>