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7" r:id="rId2"/>
    <p:sldId id="278" r:id="rId3"/>
    <p:sldId id="256" r:id="rId4"/>
    <p:sldId id="257" r:id="rId5"/>
    <p:sldId id="269" r:id="rId6"/>
    <p:sldId id="270" r:id="rId7"/>
    <p:sldId id="258" r:id="rId8"/>
    <p:sldId id="271" r:id="rId9"/>
    <p:sldId id="259" r:id="rId10"/>
    <p:sldId id="272" r:id="rId11"/>
    <p:sldId id="261" r:id="rId12"/>
    <p:sldId id="262" r:id="rId13"/>
    <p:sldId id="273" r:id="rId14"/>
    <p:sldId id="263" r:id="rId15"/>
    <p:sldId id="274" r:id="rId16"/>
    <p:sldId id="264" r:id="rId17"/>
    <p:sldId id="265" r:id="rId18"/>
    <p:sldId id="266" r:id="rId19"/>
    <p:sldId id="260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9900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88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9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48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52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69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122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72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55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99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9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53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6D20C5B-EC2E-48D5-8B7F-B0A4419A528F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1E16FD5-CCE0-491F-BE46-4ED176AE4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92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091" y="484909"/>
            <a:ext cx="11513127" cy="604058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семинар руководителей ДОУ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заместителей руководителей</a:t>
            </a:r>
          </a:p>
          <a:p>
            <a:pPr marL="0" indent="0" algn="ctr">
              <a:buNone/>
            </a:pP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(муниципального казенного дошкольного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 детский сад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«Золотой ключик» г. Слободского, Кировской области)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гг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Ашихмина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Анатольевна, методист</a:t>
            </a:r>
          </a:p>
          <a:p>
            <a:pPr marL="0" indent="0" algn="r">
              <a:buNone/>
            </a:pP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МКДОУ д/с «Золотой ключик» г. Слободского Кировской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marL="0" indent="0" algn="r">
              <a:buNone/>
            </a:pPr>
            <a:r>
              <a:rPr lang="ru-RU" sz="26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25.11.2021 г.</a:t>
            </a: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1962270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9626" y="464695"/>
            <a:ext cx="11002781" cy="6026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Социокультурный контекст</a:t>
            </a:r>
          </a:p>
          <a:p>
            <a:pPr marL="0" indent="0">
              <a:buNone/>
            </a:pPr>
            <a:r>
              <a:rPr lang="ru-RU" sz="24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Социокультурный контекст</a:t>
            </a:r>
            <a:r>
              <a:rPr lang="ru-RU" sz="24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социальная и культурная среда, в которой человек растет и живет. Он включает в себя влияние, которое среда оказывает на идеи и поведение человека.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и культурные практики в МКДОУ д/с «Золотой ключик»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воспитания реализуются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видах деятельности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дошкольников, обозначенных во ФГОС дошкольного образования.</a:t>
            </a:r>
          </a:p>
          <a:p>
            <a:pPr marL="45720" indent="0">
              <a:buNone/>
            </a:pP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деятельности и культурными практиками в МКДОУ д/с «Золотой ключик» являются: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предметно-целевая;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культурные практики;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свободная инициативная деятельность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545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314794"/>
            <a:ext cx="9875520" cy="104931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планируемым результатам освоения программы воспитания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3" y="1259174"/>
            <a:ext cx="11526981" cy="540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воспитательной работы для детей младенческого и раннего возраста (до 3 лет)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воспитательной работы для детей дошкольного возраста (до 8 лет)</a:t>
            </a:r>
          </a:p>
          <a:p>
            <a:pPr marL="0" indent="0">
              <a:buNone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воспитания: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и оздоровительное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эстетическое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927394"/>
              </p:ext>
            </p:extLst>
          </p:nvPr>
        </p:nvGraphicFramePr>
        <p:xfrm>
          <a:off x="1011382" y="2840181"/>
          <a:ext cx="9795162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5493">
                  <a:extLst>
                    <a:ext uri="{9D8B030D-6E8A-4147-A177-3AD203B41FA5}">
                      <a16:colId xmlns:a16="http://schemas.microsoft.com/office/drawing/2014/main" val="1447817346"/>
                    </a:ext>
                  </a:extLst>
                </a:gridCol>
                <a:gridCol w="3277722">
                  <a:extLst>
                    <a:ext uri="{9D8B030D-6E8A-4147-A177-3AD203B41FA5}">
                      <a16:colId xmlns:a16="http://schemas.microsoft.com/office/drawing/2014/main" val="3922539068"/>
                    </a:ext>
                  </a:extLst>
                </a:gridCol>
                <a:gridCol w="2911947">
                  <a:extLst>
                    <a:ext uri="{9D8B030D-6E8A-4147-A177-3AD203B41FA5}">
                      <a16:colId xmlns:a16="http://schemas.microsoft.com/office/drawing/2014/main" val="1418444651"/>
                    </a:ext>
                  </a:extLst>
                </a:gridCol>
              </a:tblGrid>
              <a:tr h="19119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770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420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СОДЕРЖАТЕЛЬНЫЙ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927" y="1052946"/>
            <a:ext cx="11402291" cy="51240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воспитательной работы по направлениям воспитания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Патриотическое направление воспитания.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Социальное направление воспитания.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Познавательное направление воспитания.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Физическое и оздоровительное направления воспитания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Трудовое направление воспитания.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Этико-эстетическое направление воспитания.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направлении воспитания прописано: ценности, цель, задачи, содержание деятельности, формы и виды деятельности!</a:t>
            </a:r>
          </a:p>
        </p:txBody>
      </p:sp>
    </p:spTree>
    <p:extLst>
      <p:ext uri="{BB962C8B-B14F-4D97-AF65-F5344CB8AC3E}">
        <p14:creationId xmlns:p14="http://schemas.microsoft.com/office/powerpoint/2010/main" val="2258302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726" y="269823"/>
            <a:ext cx="11497454" cy="6310859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НАПРАВЛЕНИЕ ВОСПИТАНИЯ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Ценность: 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знания.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познавательного направления воспитания: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ценности познания.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любознательности, формирование опыта познавательной инициативы;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ценностного отношения к взрослому как источнику знаний;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ребенка к культурным способам познания (книги, интернет-источники, дискуссии и др.).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деятельности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познавательного направления воспитания направлено на формирование целостной картины мира, в которой интегрировано ценностное, эмоционально окрашенное отношение к миру, людям, природе, деятельности человека.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и формы деятельности: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совместная деятельность воспитателя с детьми на основе наблюдения, сравнения, проведения опытов (экспериментирования), организации походов и экскурсий, просмотра доступных для восприятия ребенка познавательных фильмов, чтения и просмотра книг;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организация конструкторской и продуктивной творческой деятельности, проектной и исследовательской деятельности детей совместно со взрослыми;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организация насыщенной и структурированной образовательной среды, включающей иллюстрации, видеоматериалы, ориентированные на детскую аудиторию; различного типа конструкторы и наборы для экспериментирования.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3999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765" y="434714"/>
            <a:ext cx="11143938" cy="59510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реализации воспитательного процесса (принципы взаимодействия педагогических работников и воспитанников, основные традиции ДОУ)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воспитания в ДОУ основывается на следующих принципах взаимодействия педагогических работников и воспитанников: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позитивная социализация ребенка.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личностно-развивающий и гуманистический характер взаимодействия взрослых (родителей (законных представителей), педагогических и иных работников ДОУ и детей).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 и сотрудничество детей и взрослых, признание ребенка полноценным участником (субъектом) воспитательных отношений.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 ДОУ с семьей.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с организациями социализации, образования, охраны здоровья и другими партнерами.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352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9567" y="569626"/>
            <a:ext cx="10762937" cy="594201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педагогического коллектива с семьями воспитанников в процессе реализации Программы</a:t>
            </a:r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 (законными представителями) детей дошкольного возраста строится на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ценностного единства и сотрудничества всех субъектов социокультурного окружения МКДОУ д/с «Золотой ключик».</a:t>
            </a:r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ценностей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готовность к сотрудничеству всех участников образовательных отношений составляет основу уклада МКДОУ д/с «Золотой ключик», в котором строится воспитательная работа.</a:t>
            </a:r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и формы деятельности: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консультации;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родителей к участию в проектах;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наглядной информации и т.д.</a:t>
            </a:r>
          </a:p>
          <a:p>
            <a:pPr marL="4572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2598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7201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Организационный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636" y="1302326"/>
            <a:ext cx="10799164" cy="52508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 воспитания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Психолого-педагогические, кадровые, материально-технические, финансовые условия, развивающая предметно-пространственная среда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взрослого с детьми. </a:t>
            </a:r>
            <a:r>
              <a:rPr lang="ru-RU" sz="31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 ДОУ</a:t>
            </a:r>
            <a:endParaRPr lang="ru-RU" sz="31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1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форма совместной деятельности ребенка и взрослого, в которой активность взрослого приводит к приобретению ребенком собственного опыта переживания той или иной ценности. Для того чтобы стать значимой, каждая ценность воспитания должна быть понята, раскрыта и принята ребенком совместно с другими людьми в значимой для него общности.</a:t>
            </a:r>
          </a:p>
          <a:p>
            <a:pPr marL="0" indent="0">
              <a:buNone/>
            </a:pPr>
            <a:r>
              <a:rPr lang="ru-RU" sz="31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Воспитательное событие</a:t>
            </a:r>
            <a:r>
              <a:rPr lang="ru-RU" sz="3100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спроектированная взрослым образовательная ситуация. В каждом воспитательном событии педагог продумывает смысл реальных и возможных действий детей и смысл своих действий в контексте задач воспитания.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447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666" y="419724"/>
            <a:ext cx="11182662" cy="6175947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требования к условиям, обеспечивающим достижение планируемых личностных результатов в работе с </a:t>
            </a:r>
            <a:r>
              <a:rPr lang="ru-RU" sz="3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особыми категориями детей</a:t>
            </a:r>
            <a:endParaRPr lang="ru-RU" sz="38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8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уклада</a:t>
            </a:r>
            <a:endParaRPr lang="ru-RU" sz="3800" b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8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воспитывающих сред</a:t>
            </a:r>
            <a:endParaRPr lang="ru-RU" sz="3800" b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8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общности</a:t>
            </a:r>
            <a:endParaRPr lang="ru-RU" sz="3800" b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8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деятельностей</a:t>
            </a:r>
            <a:endParaRPr lang="ru-RU" sz="3800" b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8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событий</a:t>
            </a: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условиями реализации рабочей программы воспитания при инклюзивном образовании являются:</a:t>
            </a:r>
            <a:endParaRPr lang="ru-RU" sz="3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полноценное проживание ребенком всех этапов детства (младенческого, раннего и дошкольного возраста), обогащение (амплификация) детского развития;</a:t>
            </a: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построение воспитательной деятельности с учетом индивидуальных особенностей каждого ребенка, при котором сам ребенок становится активным субъектом воспитания;</a:t>
            </a: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формирование и поддержка инициативы детей в различных видах детской деятельности;</a:t>
            </a: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активное привлечение ближайшего социального окружения к воспитанию ребенка.</a:t>
            </a:r>
          </a:p>
          <a:p>
            <a:pPr marL="45720" indent="0" algn="just">
              <a:buNone/>
            </a:pPr>
            <a:endParaRPr lang="ru-RU" sz="2800" b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37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программы воспитания в МКДОУ д/с «Золотой ключик» составлен и реализуется календарный план воспитательной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951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099797"/>
              </p:ext>
            </p:extLst>
          </p:nvPr>
        </p:nvGraphicFramePr>
        <p:xfrm>
          <a:off x="443346" y="1288568"/>
          <a:ext cx="11402290" cy="51399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400">
                  <a:extLst>
                    <a:ext uri="{9D8B030D-6E8A-4147-A177-3AD203B41FA5}">
                      <a16:colId xmlns:a16="http://schemas.microsoft.com/office/drawing/2014/main" val="2310335040"/>
                    </a:ext>
                  </a:extLst>
                </a:gridCol>
                <a:gridCol w="3807178">
                  <a:extLst>
                    <a:ext uri="{9D8B030D-6E8A-4147-A177-3AD203B41FA5}">
                      <a16:colId xmlns:a16="http://schemas.microsoft.com/office/drawing/2014/main" val="3274070939"/>
                    </a:ext>
                  </a:extLst>
                </a:gridCol>
                <a:gridCol w="1090232">
                  <a:extLst>
                    <a:ext uri="{9D8B030D-6E8A-4147-A177-3AD203B41FA5}">
                      <a16:colId xmlns:a16="http://schemas.microsoft.com/office/drawing/2014/main" val="2914549829"/>
                    </a:ext>
                  </a:extLst>
                </a:gridCol>
                <a:gridCol w="3467754">
                  <a:extLst>
                    <a:ext uri="{9D8B030D-6E8A-4147-A177-3AD203B41FA5}">
                      <a16:colId xmlns:a16="http://schemas.microsoft.com/office/drawing/2014/main" val="623276281"/>
                    </a:ext>
                  </a:extLst>
                </a:gridCol>
                <a:gridCol w="2477531">
                  <a:extLst>
                    <a:ext uri="{9D8B030D-6E8A-4147-A177-3AD203B41FA5}">
                      <a16:colId xmlns:a16="http://schemas.microsoft.com/office/drawing/2014/main" val="3010981381"/>
                    </a:ext>
                  </a:extLst>
                </a:gridCol>
                <a:gridCol w="105195">
                  <a:extLst>
                    <a:ext uri="{9D8B030D-6E8A-4147-A177-3AD203B41FA5}">
                      <a16:colId xmlns:a16="http://schemas.microsoft.com/office/drawing/2014/main" val="1252663812"/>
                    </a:ext>
                  </a:extLst>
                </a:gridCol>
              </a:tblGrid>
              <a:tr h="435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Возрастная категория детей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62776029"/>
                  </a:ext>
                </a:extLst>
              </a:tr>
              <a:tr h="52276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</a:t>
                      </a:r>
                    </a:p>
                  </a:txBody>
                  <a:tcPr marL="65693" marR="65693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700269"/>
                  </a:ext>
                </a:extLst>
              </a:tr>
              <a:tr h="1045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Тематическое развлечение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«День знаний»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1.09.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Воспитанники подготовительных групп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руководитель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5916515"/>
                  </a:ext>
                </a:extLst>
              </a:tr>
              <a:tr h="1045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Неделя безопасности дорожного движения Развлечения по ПДД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неделя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Воспитанники средней, старшей, подготовительных групп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руководитель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5699988"/>
                  </a:ext>
                </a:extLst>
              </a:tr>
              <a:tr h="1045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Экологическая акция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«Сдай макулатуру – спаси дерево»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неделя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Воспитанники всех групп, родители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9635944"/>
                  </a:ext>
                </a:extLst>
              </a:tr>
              <a:tr h="1045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дошкольного работника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27.09.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Воспитанники средней, старшей и подготовительных групп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руководитель</a:t>
                      </a:r>
                    </a:p>
                  </a:txBody>
                  <a:tcPr marL="65693" marR="65693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63729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092" y="519128"/>
            <a:ext cx="115685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Календарный план воспитательной работы на 2021-2022учебный год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(из программы воспитания МКДОУ д/с 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Золотой ключик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2021-2022 учебный год)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682836" y="1413211"/>
            <a:ext cx="13855" cy="48906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5832764" y="2119793"/>
            <a:ext cx="20781" cy="4184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434945" y="1413211"/>
            <a:ext cx="1" cy="48906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43346" y="3117273"/>
            <a:ext cx="10820399" cy="13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43346" y="4294932"/>
            <a:ext cx="10820399" cy="13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43346" y="5306218"/>
            <a:ext cx="10820399" cy="13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43346" y="2105939"/>
            <a:ext cx="10820399" cy="138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5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559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ПОЯСНИТЕЛЬНЯ ЗАПИСКА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1565563"/>
            <a:ext cx="11388436" cy="50153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пояснительной записке прописано: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 разработана в соответствии со следующими документами: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Федеральным законом «Об образовании в Российской Федерации» (от 29.12.2012 г. № 273-ФЗ);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Федеральным законом «О внесении изменений в Федеральный закон «Об образовании в Российской Федерации» по вопросам воспитания обучающихся» (от 31.07.2020 г. № 304-ФЗ);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ФГОС дошкольного образования (приказ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17 октября 2013 г. №1155);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Примерной программой воспитания (одобрена решением Федерального учебно-методического объединения по общему образованию, протокол № 2/21 от 1 июля 2021 года);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Планом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по реализации в 2021-2025 гг. Стратегии развития воспитания в Российской Федерации на период до 2025 года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понимается под воспитанием (определение).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99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сотрудничество!</a:t>
            </a:r>
          </a:p>
        </p:txBody>
      </p:sp>
    </p:spTree>
    <p:extLst>
      <p:ext uri="{BB962C8B-B14F-4D97-AF65-F5344CB8AC3E}">
        <p14:creationId xmlns:p14="http://schemas.microsoft.com/office/powerpoint/2010/main" val="370745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387927"/>
            <a:ext cx="9875520" cy="47105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ПОЯСНИТЕЛЬНЯ ЗАПИСКА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858982"/>
            <a:ext cx="11388436" cy="555567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воспитательной работы: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Патриотическое направление воспитания (ценности Родины и природы);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Социальное направление воспитания (ценности человека, семьи, дружбы, сотрудничества);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Познавательное направление воспитания (ценность знания);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 Физическое и оздоровительное направления воспитания (ценность здоровья);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 Трудовое направление воспитания (ценность труда);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 Этико-эстетическое направление воспитания (ценности культуры и красоты).</a:t>
            </a:r>
          </a:p>
          <a:p>
            <a:pPr marL="0" indent="0">
              <a:buNone/>
            </a:pP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814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673" y="678873"/>
            <a:ext cx="11443854" cy="10118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Целевые ориентиры и планируемые результаты программы воспитания.</a:t>
            </a:r>
            <a:b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1496291"/>
            <a:ext cx="11333018" cy="498763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цель воспитания на уровне дошкольного образования</a:t>
            </a:r>
            <a:r>
              <a:rPr lang="ru-RU" sz="2800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личностное развитие дошкольников и создание условий для их позитивной социализации на основе базовых ценностей российского общества через: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формирование ценностного отношения к окружающему миру, другим людям, себе;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овладение первичными представлениями о базовых ценностях, а также выработанных обществом нормах и правилах поведения;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 приобретение первичного опыта деятельности и поведения в соответствии с базовыми национальными ценностями, нормами и правилами, принятыми в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1889850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673" y="678873"/>
            <a:ext cx="11443854" cy="10118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Целевые ориентиры и планируемые результаты программы воспитания.</a:t>
            </a:r>
            <a:b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1427018"/>
            <a:ext cx="11333018" cy="522316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Методологической основой воспитательного процесса в МКДОУ д/с «Золотой ключик» являются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антропологический, культурно-исторический и практичные подходы.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Базовыми ценностями воспитания являются:</a:t>
            </a: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Родины и природы;</a:t>
            </a: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ценности человека, семьи, дружбы, сотрудничества;</a:t>
            </a: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ценность знания;</a:t>
            </a: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ценность здоровья;</a:t>
            </a: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ценность труда;</a:t>
            </a:r>
          </a:p>
          <a:p>
            <a:pPr marL="4572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культуры и красоты.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183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673" y="678873"/>
            <a:ext cx="11443854" cy="10118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Целевые ориентиры и планируемые результаты программы воспитания.</a:t>
            </a:r>
            <a:b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1447800"/>
            <a:ext cx="11333018" cy="5036127"/>
          </a:xfrm>
        </p:spPr>
        <p:txBody>
          <a:bodyPr>
            <a:normAutofit lnSpcReduction="10000"/>
          </a:bodyPr>
          <a:lstStyle/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Воспитательный процесс строится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духовно-нравственных и социокультурных ценностей и принятых в обществе правил, и норм поведения в интересах человека, семьи, общества и опирается на следующие принципы: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гуманизма.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ценностей и смыслов воспитания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общего культурного образования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принцип следования нравственному примеру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принципы безопасной жизнедеятельности.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принцип совместной деятельности ребенка и взрослого.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принцип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принципы реализуются в укладе МКДОУ д/с «Золотой ключик», включающем воспитывающие среды, общности, культурные практики, совместную деятельность и события.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603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927" y="540326"/>
            <a:ext cx="11513128" cy="588818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 МКДОУ д/с «Золотой ключик»</a:t>
            </a:r>
          </a:p>
          <a:p>
            <a:pPr marL="0" indent="0">
              <a:buNone/>
            </a:pP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общественный договор участников образовательных отношений, опирающийся на базовые национальные ценности, содержащий традиции региона и образовательной организации, задающий культуру поведения сообществ, описывающий предметно-пространственную среду, деятельности и социокультурный контекст.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 ДОУ;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группы;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комплексно-тематического планирования;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Общепедагогические принципы;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традиции.</a:t>
            </a: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76883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666" y="381000"/>
            <a:ext cx="10987790" cy="61341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Воспитывающая среда МКДОУ д/с «Золотой ключик»</a:t>
            </a:r>
            <a:endParaRPr lang="ru-RU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Воспитывающая среда</a:t>
            </a:r>
            <a:r>
              <a:rPr lang="en-US" sz="3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особая форма организации образовательного процесса, реализующего цель и задачи воспитания.</a:t>
            </a: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построении предметно-развивающей среды учитывались следующие принципы:</a:t>
            </a:r>
            <a:endParaRPr lang="ru-RU" sz="34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Содержательно-насыщенно; Трансформируемой; Полифункциональной; Доступной</a:t>
            </a:r>
            <a:r>
              <a:rPr lang="ru-RU" sz="3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4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Безопасной</a:t>
            </a:r>
            <a:r>
              <a:rPr lang="ru-RU" sz="3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создана такая среда, при которой ребенок активно проявляет познавательную активность, самостоятельность, ответственность, инициативу.</a:t>
            </a:r>
          </a:p>
          <a:p>
            <a:pPr marL="4572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группы «разбито» на центры, в которых могут находиться одновременно 3-6 человек. Предметно-игровая среда построена так, чтобы дети могли участвовать во всем многообразии игр: сюжетно-ролевых, строительно-конструктивных, режиссерских, театральных, народных, хороводных, развивающих, в играх с готовым содержанием и правилами, в подвижных играх и спортивных развлечениях.</a:t>
            </a:r>
          </a:p>
          <a:p>
            <a:endParaRPr lang="ru-RU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866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9626" y="374754"/>
            <a:ext cx="11372992" cy="620592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Общности (сообщества) МКДОУ д/с «Золотой ключик»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общность</a:t>
            </a:r>
            <a:r>
              <a:rPr lang="ru-RU" sz="24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устойчивая система связей и отношений между людьми, единство целей и задач воспитания, реализуемое всеми сотрудниками организации.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 – родительская общность.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сотрудников МКДОУ д/с «Золотой ключик» и всех взрослых членов семей воспитанников, которых связывают не только общие ценности, цели развития и воспитания детей, но и уважение друг к другу.  Основная задача профессионально-родительской общности- объединение усилий по воспитанию ребенка в семье и в МКДОУ д/с «Золотой ключик».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 err="1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</a:t>
            </a:r>
            <a:r>
              <a:rPr lang="ru-RU" sz="24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взрослая общность.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общность характеризуется содействием друг другу, сотворчеством и сопереживанием, взаимопониманием и взаимным уважением, отношением к ребенку как к полноправному человеку, наличием общих симпатий, ценностей и смыслов у всех участников общности.</a:t>
            </a:r>
          </a:p>
          <a:p>
            <a:pPr marL="457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общность.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 сверстников – необходимое условие полноценного развития личности ребенка.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504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322</TotalTime>
  <Words>1138</Words>
  <Application>Microsoft Office PowerPoint</Application>
  <PresentationFormat>Широкоэкранный</PresentationFormat>
  <Paragraphs>198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Corbel</vt:lpstr>
      <vt:lpstr>Times New Roman</vt:lpstr>
      <vt:lpstr>Базис</vt:lpstr>
      <vt:lpstr>Презентация PowerPoint</vt:lpstr>
      <vt:lpstr>1. ПОЯСНИТЕЛЬНЯ ЗАПИСКА</vt:lpstr>
      <vt:lpstr>1. ПОЯСНИТЕЛЬНЯ ЗАПИСКА</vt:lpstr>
      <vt:lpstr>Раздел 1. Целевые ориентиры и планируемые результаты программы воспитания. </vt:lpstr>
      <vt:lpstr>Раздел 1. Целевые ориентиры и планируемые результаты программы воспитания. </vt:lpstr>
      <vt:lpstr>Раздел 1. Целевые ориентиры и планируемые результаты программы воспитания.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Требования к планируемым результатам освоения программы воспитания</vt:lpstr>
      <vt:lpstr>Раздел 2. СОДЕРЖАТЕЛЬНЫЙ</vt:lpstr>
      <vt:lpstr>Презентация PowerPoint</vt:lpstr>
      <vt:lpstr>Презентация PowerPoint</vt:lpstr>
      <vt:lpstr>Презентация PowerPoint</vt:lpstr>
      <vt:lpstr>Раздел 3. Организационный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ПОЯСНИТЕЛЬНЯ ЗАПИСКА</dc:title>
  <dc:creator>RePack by Diakov</dc:creator>
  <cp:lastModifiedBy>RePack by Diakov</cp:lastModifiedBy>
  <cp:revision>26</cp:revision>
  <dcterms:created xsi:type="dcterms:W3CDTF">2021-10-28T07:44:07Z</dcterms:created>
  <dcterms:modified xsi:type="dcterms:W3CDTF">2021-11-26T04:56:17Z</dcterms:modified>
</cp:coreProperties>
</file>