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66" r:id="rId3"/>
    <p:sldId id="292" r:id="rId4"/>
    <p:sldId id="283" r:id="rId5"/>
    <p:sldId id="293" r:id="rId6"/>
    <p:sldId id="284" r:id="rId7"/>
    <p:sldId id="294" r:id="rId8"/>
    <p:sldId id="291" r:id="rId9"/>
    <p:sldId id="288" r:id="rId10"/>
    <p:sldId id="28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444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4BEE01-8169-465C-AEE9-2E2063492D55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latin typeface="Times New Roman"/>
                <a:ea typeface="Calibri"/>
                <a:cs typeface="Times New Roman"/>
              </a:rPr>
              <a:t>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625" y="309678"/>
            <a:ext cx="8542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детский сад комбинированного вида «Родничок» города  Слободского Кировской области.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625" y="2433710"/>
            <a:ext cx="8761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опыта : «Реализация нормативного проекта «Выполняем правила с удовольствием» в группе с детьми с ОВЗ»</a:t>
            </a:r>
          </a:p>
          <a:p>
            <a:pPr algn="ctr"/>
            <a:endParaRPr lang="ru-RU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0855" y="4434214"/>
            <a:ext cx="4609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Педагог: Симонова Наталья Николаевна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высшей квалификационной категории  МКДОУ д/с «Родничок»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Слободского Кировской области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6098" y="1644971"/>
            <a:ext cx="8342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муниципальные образовательные чтения, посвященные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памяти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И.А.Повышева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81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098" y="140995"/>
            <a:ext cx="8570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99" t="13196" r="10822" b="19269"/>
          <a:stretch/>
        </p:blipFill>
        <p:spPr>
          <a:xfrm>
            <a:off x="0" y="2699238"/>
            <a:ext cx="4098316" cy="3217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37" t="26667" r="16027"/>
          <a:stretch/>
        </p:blipFill>
        <p:spPr>
          <a:xfrm>
            <a:off x="6196764" y="3665660"/>
            <a:ext cx="3121297" cy="29688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https://sun9-81.userapi.com/impg/0V4ok7P4T_OgNye9MQRrOUIKYn6y8cIGOuXBWw/U4QjVWJ1RFE.jpg?size=1197x1600&amp;quality=95&amp;sign=a2e79dc78006cc53969e16d18f5e7707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4516" r="783" b="23065"/>
          <a:stretch/>
        </p:blipFill>
        <p:spPr bwMode="auto">
          <a:xfrm>
            <a:off x="146523" y="187130"/>
            <a:ext cx="2951135" cy="2084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16.userapi.com/impg/zUwEJHMr6Q0CKx8W3mMaCbgRBy0cby9LhvjQXw/pEL0CvTfsCE.jpg?size=1197x1600&amp;quality=95&amp;sign=aa00f0a922c6f71c2a26828df55c7814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752" b="23006"/>
          <a:stretch/>
        </p:blipFill>
        <p:spPr bwMode="auto">
          <a:xfrm>
            <a:off x="3325275" y="162131"/>
            <a:ext cx="2774336" cy="204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21.userapi.com/impg/8etw_f3WcU_Q13iO5QHY7Nl6yId883oZ-4FBMw/e5PiIf3pa2c.jpg?size=1197x1600&amp;quality=95&amp;sign=16b57d492ca0f9afc75d062e2cf9ac2c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341" b="10412"/>
          <a:stretch/>
        </p:blipFill>
        <p:spPr bwMode="auto">
          <a:xfrm>
            <a:off x="6327228" y="162131"/>
            <a:ext cx="2606806" cy="213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0" r="8630"/>
          <a:stretch/>
        </p:blipFill>
        <p:spPr>
          <a:xfrm>
            <a:off x="3443743" y="2502359"/>
            <a:ext cx="3129669" cy="2949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411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6004" y="285247"/>
            <a:ext cx="3265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Маркеры станций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10" t="4794" r="6834" b="10449"/>
          <a:stretch/>
        </p:blipFill>
        <p:spPr>
          <a:xfrm>
            <a:off x="260472" y="2460410"/>
            <a:ext cx="1745967" cy="124347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89" t="10495" r="6122" b="11953"/>
          <a:stretch/>
        </p:blipFill>
        <p:spPr>
          <a:xfrm>
            <a:off x="384297" y="914399"/>
            <a:ext cx="1933155" cy="129853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1" t="2374" r="5190" b="2831"/>
          <a:stretch/>
        </p:blipFill>
        <p:spPr>
          <a:xfrm>
            <a:off x="7435643" y="936925"/>
            <a:ext cx="1213057" cy="166115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21" t="4201" r="12496" b="5753"/>
          <a:stretch/>
        </p:blipFill>
        <p:spPr>
          <a:xfrm>
            <a:off x="7193779" y="4505893"/>
            <a:ext cx="1338999" cy="197052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49" t="13151" r="5480" b="11964"/>
          <a:stretch/>
        </p:blipFill>
        <p:spPr>
          <a:xfrm>
            <a:off x="380961" y="3976646"/>
            <a:ext cx="1845157" cy="118205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75" t="43835" r="2646" b="12146"/>
          <a:stretch/>
        </p:blipFill>
        <p:spPr>
          <a:xfrm>
            <a:off x="7073316" y="2942613"/>
            <a:ext cx="1742464" cy="111684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52" t="17224" r="20183" b="22411"/>
          <a:stretch/>
        </p:blipFill>
        <p:spPr>
          <a:xfrm>
            <a:off x="1133455" y="5353554"/>
            <a:ext cx="1202347" cy="130958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4302812" y="1223142"/>
            <a:ext cx="682791" cy="3832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верх 13"/>
          <p:cNvSpPr/>
          <p:nvPr/>
        </p:nvSpPr>
        <p:spPr>
          <a:xfrm rot="5400000">
            <a:off x="5916179" y="803200"/>
            <a:ext cx="350729" cy="19151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7227186">
            <a:off x="5945994" y="4220076"/>
            <a:ext cx="350729" cy="21696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>
            <a:off x="2424596" y="1574534"/>
            <a:ext cx="1705552" cy="372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>
            <a:off x="2105025" y="2953390"/>
            <a:ext cx="2024184" cy="372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2424596" y="4365373"/>
            <a:ext cx="1705552" cy="372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41479" y="1216072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«Зарядкино»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4975" y="2599067"/>
            <a:ext cx="22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«Комната тишины»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6518" y="3971842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«Шепотушкино»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76258" y="1194334"/>
            <a:ext cx="136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«Чистюли»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 вверх 23"/>
          <p:cNvSpPr/>
          <p:nvPr/>
        </p:nvSpPr>
        <p:spPr>
          <a:xfrm rot="5400000">
            <a:off x="5885053" y="2648686"/>
            <a:ext cx="350729" cy="17046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14182153">
            <a:off x="3196680" y="4653510"/>
            <a:ext cx="350729" cy="22244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 rot="19556001">
            <a:off x="2310130" y="5346652"/>
            <a:ext cx="187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«Отдыхалкино»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97292" y="2922099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«Спортивная»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833187">
            <a:off x="5150742" y="4744018"/>
            <a:ext cx="204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«Песочные часы»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6865" y="346124"/>
            <a:ext cx="3778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Станция«Зарядкино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89" t="10495" r="6122" b="11953"/>
          <a:stretch/>
        </p:blipFill>
        <p:spPr>
          <a:xfrm>
            <a:off x="5673487" y="132155"/>
            <a:ext cx="1933155" cy="129853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099"/>
          <a:stretch/>
        </p:blipFill>
        <p:spPr>
          <a:xfrm>
            <a:off x="1533759" y="1616461"/>
            <a:ext cx="5368202" cy="5194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528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5731" y="361991"/>
            <a:ext cx="357732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Станция«Чистюли</a:t>
            </a:r>
            <a:r>
              <a:rPr kumimoji="0" lang="ru-RU" sz="2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kumimoji="0" lang="ru-RU" sz="29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1" t="2374" r="5190" b="2831"/>
          <a:stretch/>
        </p:blipFill>
        <p:spPr>
          <a:xfrm>
            <a:off x="4063844" y="147125"/>
            <a:ext cx="1213057" cy="166115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20" b="10520"/>
          <a:stretch/>
        </p:blipFill>
        <p:spPr>
          <a:xfrm>
            <a:off x="5622267" y="168559"/>
            <a:ext cx="3114929" cy="3279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634"/>
          <a:stretch/>
        </p:blipFill>
        <p:spPr>
          <a:xfrm>
            <a:off x="5990982" y="3667330"/>
            <a:ext cx="2962690" cy="298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04" y="1808277"/>
            <a:ext cx="3112334" cy="31289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8648" y="2488223"/>
            <a:ext cx="2977679" cy="3970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9850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5403" y="444012"/>
            <a:ext cx="3995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«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Комната 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тишины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10" t="4794" r="6834" b="10449"/>
          <a:stretch/>
        </p:blipFill>
        <p:spPr>
          <a:xfrm>
            <a:off x="4857710" y="148921"/>
            <a:ext cx="1794036" cy="127770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10870" y="14888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000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960" y="1360596"/>
            <a:ext cx="7243586" cy="5432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2428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1493" y="171341"/>
            <a:ext cx="4132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Станция«Спортивная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75" t="43835" r="2646" b="12146"/>
          <a:stretch/>
        </p:blipFill>
        <p:spPr>
          <a:xfrm>
            <a:off x="5257799" y="171341"/>
            <a:ext cx="1452435" cy="9309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54" y="3813664"/>
            <a:ext cx="4059115" cy="304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9078" y="694561"/>
            <a:ext cx="3297366" cy="3220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799" y="1199965"/>
            <a:ext cx="3242522" cy="4216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3538" y="5011126"/>
            <a:ext cx="3676783" cy="1846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248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4318" y="337023"/>
            <a:ext cx="3906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«Шепотушкино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49" t="13151" r="5480" b="11964"/>
          <a:stretch/>
        </p:blipFill>
        <p:spPr>
          <a:xfrm>
            <a:off x="5012843" y="207662"/>
            <a:ext cx="1845157" cy="118205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38390" y="1939863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8059" y="1482048"/>
            <a:ext cx="4530326" cy="521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641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681" y="1646827"/>
            <a:ext cx="2454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Станция  </a:t>
            </a: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Отдыхалкино»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52" t="17224" r="20183" b="22411"/>
          <a:stretch/>
        </p:blipFill>
        <p:spPr>
          <a:xfrm>
            <a:off x="729685" y="263769"/>
            <a:ext cx="1202347" cy="130958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08"/>
          <a:stretch/>
        </p:blipFill>
        <p:spPr>
          <a:xfrm>
            <a:off x="0" y="3185295"/>
            <a:ext cx="2738507" cy="3109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6934" y="87923"/>
            <a:ext cx="2825374" cy="37671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6" r="20578"/>
          <a:stretch/>
        </p:blipFill>
        <p:spPr>
          <a:xfrm>
            <a:off x="2558038" y="87923"/>
            <a:ext cx="3236157" cy="302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31"/>
          <a:stretch/>
        </p:blipFill>
        <p:spPr>
          <a:xfrm>
            <a:off x="5439871" y="3928557"/>
            <a:ext cx="3633030" cy="282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32"/>
          <a:stretch/>
        </p:blipFill>
        <p:spPr>
          <a:xfrm>
            <a:off x="2672112" y="3185295"/>
            <a:ext cx="2858688" cy="340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617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824" y="271761"/>
            <a:ext cx="30731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Песочные часы»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21" t="4201" r="12496" b="5753"/>
          <a:stretch/>
        </p:blipFill>
        <p:spPr>
          <a:xfrm>
            <a:off x="3212973" y="102489"/>
            <a:ext cx="878372" cy="12926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7738" y="271761"/>
            <a:ext cx="2635274" cy="6347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38"/>
          <a:stretch/>
        </p:blipFill>
        <p:spPr>
          <a:xfrm>
            <a:off x="735759" y="1564411"/>
            <a:ext cx="4518262" cy="51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8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1826</TotalTime>
  <Words>110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Родничок</cp:lastModifiedBy>
  <cp:revision>94</cp:revision>
  <dcterms:created xsi:type="dcterms:W3CDTF">2017-12-26T10:09:26Z</dcterms:created>
  <dcterms:modified xsi:type="dcterms:W3CDTF">2022-03-03T06:29:34Z</dcterms:modified>
</cp:coreProperties>
</file>