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7" r:id="rId4"/>
    <p:sldId id="258" r:id="rId5"/>
    <p:sldId id="266" r:id="rId6"/>
    <p:sldId id="267" r:id="rId7"/>
    <p:sldId id="268" r:id="rId8"/>
    <p:sldId id="270" r:id="rId9"/>
    <p:sldId id="269" r:id="rId10"/>
    <p:sldId id="271" r:id="rId11"/>
    <p:sldId id="283" r:id="rId12"/>
    <p:sldId id="276" r:id="rId13"/>
    <p:sldId id="272" r:id="rId14"/>
    <p:sldId id="273" r:id="rId15"/>
    <p:sldId id="274" r:id="rId16"/>
    <p:sldId id="275" r:id="rId17"/>
    <p:sldId id="277" r:id="rId18"/>
    <p:sldId id="278" r:id="rId19"/>
    <p:sldId id="281" r:id="rId20"/>
    <p:sldId id="282" r:id="rId21"/>
    <p:sldId id="279" r:id="rId22"/>
    <p:sldId id="280" r:id="rId23"/>
    <p:sldId id="284" r:id="rId24"/>
    <p:sldId id="285" r:id="rId25"/>
    <p:sldId id="287" r:id="rId26"/>
    <p:sldId id="286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Иван Шитов (МКОУ Лицей №9 г. Слободской)" initials="ИШ(Л№гС" lastIdx="2" clrIdx="0">
    <p:extLst>
      <p:ext uri="{19B8F6BF-5375-455C-9EA6-DF929625EA0E}">
        <p15:presenceInfo xmlns="" xmlns:p15="http://schemas.microsoft.com/office/powerpoint/2012/main" userId="Иван Шитов (МКОУ Лицей №9 г. Слободской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96" y="-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DB8CED6-C786-4109-AF3F-4EFE30E84BCA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2708C0E-019F-49E7-B6A1-FBD6BAE5CF0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2599587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8CED6-C786-4109-AF3F-4EFE30E84BCA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8C0E-019F-49E7-B6A1-FBD6BAE5CF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80093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8CED6-C786-4109-AF3F-4EFE30E84BCA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8C0E-019F-49E7-B6A1-FBD6BAE5CF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44923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8CED6-C786-4109-AF3F-4EFE30E84BCA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8C0E-019F-49E7-B6A1-FBD6BAE5CF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37928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DB8CED6-C786-4109-AF3F-4EFE30E84BCA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2708C0E-019F-49E7-B6A1-FBD6BAE5CF0E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="" xmlns:p14="http://schemas.microsoft.com/office/powerpoint/2010/main" val="1958422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8CED6-C786-4109-AF3F-4EFE30E84BCA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8C0E-019F-49E7-B6A1-FBD6BAE5CF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00790349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8CED6-C786-4109-AF3F-4EFE30E84BCA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8C0E-019F-49E7-B6A1-FBD6BAE5CF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94430801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8CED6-C786-4109-AF3F-4EFE30E84BCA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8C0E-019F-49E7-B6A1-FBD6BAE5CF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09571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8CED6-C786-4109-AF3F-4EFE30E84BCA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8C0E-019F-49E7-B6A1-FBD6BAE5CF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91204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DDB8CED6-C786-4109-AF3F-4EFE30E84BCA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12708C0E-019F-49E7-B6A1-FBD6BAE5CF0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164656177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DDB8CED6-C786-4109-AF3F-4EFE30E84BCA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12708C0E-019F-49E7-B6A1-FBD6BAE5CF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06724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DB8CED6-C786-4109-AF3F-4EFE30E84BCA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2708C0E-019F-49E7-B6A1-FBD6BAE5CF0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Freeform 6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342075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39F76D9-993D-4334-9EC5-6A3BE83FF0DF}"/>
              </a:ext>
            </a:extLst>
          </p:cNvPr>
          <p:cNvSpPr txBox="1"/>
          <p:nvPr/>
        </p:nvSpPr>
        <p:spPr>
          <a:xfrm>
            <a:off x="1194024" y="239151"/>
            <a:ext cx="10496228" cy="630232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ctr"/>
            <a:r>
              <a:rPr lang="ru-RU" sz="2000" dirty="0" smtClean="0"/>
              <a:t>Муниципальное   казенное  дошкольное  образовательное  учреждение  детский  сад  </a:t>
            </a:r>
          </a:p>
          <a:p>
            <a:pPr algn="ctr"/>
            <a:r>
              <a:rPr lang="ru-RU" sz="2000" dirty="0" smtClean="0"/>
              <a:t> </a:t>
            </a:r>
            <a:r>
              <a:rPr lang="ru-RU" sz="2000" dirty="0" err="1" smtClean="0"/>
              <a:t>общеразвивающего</a:t>
            </a:r>
            <a:r>
              <a:rPr lang="ru-RU" sz="2000" dirty="0" smtClean="0"/>
              <a:t>  вида  №16 </a:t>
            </a:r>
            <a:br>
              <a:rPr lang="ru-RU" sz="2000" dirty="0" smtClean="0"/>
            </a:br>
            <a:r>
              <a:rPr lang="ru-RU" sz="2000" dirty="0" smtClean="0"/>
              <a:t> города  Слободского  Кировской  области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indent="-228600">
              <a:lnSpc>
                <a:spcPct val="90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 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 </a:t>
            </a:r>
          </a:p>
          <a:p>
            <a:pPr algn="ctr"/>
            <a:r>
              <a:rPr lang="ru-RU" sz="3200" b="1" dirty="0" smtClean="0"/>
              <a:t>Информационно- творческий  проект по экологии</a:t>
            </a:r>
            <a:endParaRPr lang="ru-RU" sz="3200" dirty="0" smtClean="0"/>
          </a:p>
          <a:p>
            <a:pPr algn="ctr"/>
            <a:r>
              <a:rPr lang="ru-RU" sz="3200" b="1" dirty="0" smtClean="0"/>
              <a:t> в средней группе детского сада</a:t>
            </a:r>
            <a:endParaRPr lang="ru-RU" sz="3200" dirty="0" smtClean="0"/>
          </a:p>
          <a:p>
            <a:pPr algn="ctr"/>
            <a:r>
              <a:rPr lang="ru-RU" sz="3200" b="1" dirty="0" smtClean="0"/>
              <a:t>"Наш детский	 сад - наш дом , не мусори в нем!"</a:t>
            </a:r>
            <a:endParaRPr lang="ru-RU" sz="3200" dirty="0" smtClean="0"/>
          </a:p>
          <a:p>
            <a:pPr indent="-228600" algn="ctr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 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 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 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 </a:t>
            </a:r>
          </a:p>
          <a:p>
            <a:pPr algn="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                                               </a:t>
            </a:r>
            <a:r>
              <a:rPr lang="ru-RU" sz="2400" dirty="0" smtClean="0"/>
              <a:t>Разработала:</a:t>
            </a:r>
          </a:p>
          <a:p>
            <a:pPr algn="r"/>
            <a:r>
              <a:rPr lang="ru-RU" sz="2400" dirty="0" smtClean="0"/>
              <a:t> Воспитатель 1 квалификационной категории</a:t>
            </a:r>
          </a:p>
          <a:p>
            <a:pPr algn="r"/>
            <a:r>
              <a:rPr lang="ru-RU" sz="2400" dirty="0" smtClean="0"/>
              <a:t>Шитова Екатерина Владимировна</a:t>
            </a:r>
          </a:p>
          <a:p>
            <a:pPr indent="-228600" algn="r">
              <a:lnSpc>
                <a:spcPct val="90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 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                                       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indent="-228600">
              <a:lnSpc>
                <a:spcPct val="90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                                                     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                                                   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3423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6">
            <a:extLst>
              <a:ext uri="{FF2B5EF4-FFF2-40B4-BE49-F238E27FC236}">
                <a16:creationId xmlns="" xmlns:a16="http://schemas.microsoft.com/office/drawing/2014/main" id="{BDF6FB8D-346B-4EB6-A3A1-1614C47F2A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1A2B93DE-5503-4F12-8AC0-CA7F2A5F71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5EB5C8F0-2881-4184-92C6-0E251C42AB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0" y="0"/>
            <a:ext cx="12191999" cy="4292600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Рисунок 9" descr="Изображение выглядит как пол, внутренний, маленьк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3A8D02FF-5884-45A0-B792-109F78C23F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93" r="-1" b="43016"/>
          <a:stretch/>
        </p:blipFill>
        <p:spPr>
          <a:xfrm>
            <a:off x="20" y="10"/>
            <a:ext cx="4063975" cy="3944127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ребенок, человек, мальчик&#10;&#10;Автоматически созданное описание">
            <a:extLst>
              <a:ext uri="{FF2B5EF4-FFF2-40B4-BE49-F238E27FC236}">
                <a16:creationId xmlns="" xmlns:a16="http://schemas.microsoft.com/office/drawing/2014/main" id="{5097D499-D195-430C-A3D7-88941E9AAD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917" r="-1" b="31492"/>
          <a:stretch/>
        </p:blipFill>
        <p:spPr>
          <a:xfrm>
            <a:off x="4063995" y="10"/>
            <a:ext cx="4063995" cy="3944127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человек, внутренний, ребенок, малыш&#10;&#10;Автоматически созданное описание">
            <a:extLst>
              <a:ext uri="{FF2B5EF4-FFF2-40B4-BE49-F238E27FC236}">
                <a16:creationId xmlns="" xmlns:a16="http://schemas.microsoft.com/office/drawing/2014/main" id="{9210F86A-B8B2-459E-8480-A13A45C83F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307" r="15732" b="-3"/>
          <a:stretch/>
        </p:blipFill>
        <p:spPr>
          <a:xfrm>
            <a:off x="8127994" y="10"/>
            <a:ext cx="4064006" cy="3944127"/>
          </a:xfrm>
          <a:prstGeom prst="rect">
            <a:avLst/>
          </a:prstGeom>
        </p:spPr>
      </p:pic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C2BCC826-0F95-4DB1-9DBA-C1F7BD6096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3755946"/>
            <a:ext cx="12192000" cy="3102054"/>
          </a:xfrm>
          <a:custGeom>
            <a:avLst/>
            <a:gdLst>
              <a:gd name="connsiteX0" fmla="*/ 685801 w 12192000"/>
              <a:gd name="connsiteY0" fmla="*/ 0 h 3102054"/>
              <a:gd name="connsiteX1" fmla="*/ 754064 w 12192000"/>
              <a:gd name="connsiteY1" fmla="*/ 3175 h 3102054"/>
              <a:gd name="connsiteX2" fmla="*/ 814389 w 12192000"/>
              <a:gd name="connsiteY2" fmla="*/ 9525 h 3102054"/>
              <a:gd name="connsiteX3" fmla="*/ 866776 w 12192000"/>
              <a:gd name="connsiteY3" fmla="*/ 20637 h 3102054"/>
              <a:gd name="connsiteX4" fmla="*/ 912814 w 12192000"/>
              <a:gd name="connsiteY4" fmla="*/ 36512 h 3102054"/>
              <a:gd name="connsiteX5" fmla="*/ 954089 w 12192000"/>
              <a:gd name="connsiteY5" fmla="*/ 52387 h 3102054"/>
              <a:gd name="connsiteX6" fmla="*/ 990601 w 12192000"/>
              <a:gd name="connsiteY6" fmla="*/ 68262 h 3102054"/>
              <a:gd name="connsiteX7" fmla="*/ 1028701 w 12192000"/>
              <a:gd name="connsiteY7" fmla="*/ 87312 h 3102054"/>
              <a:gd name="connsiteX8" fmla="*/ 1066801 w 12192000"/>
              <a:gd name="connsiteY8" fmla="*/ 106362 h 3102054"/>
              <a:gd name="connsiteX9" fmla="*/ 1103314 w 12192000"/>
              <a:gd name="connsiteY9" fmla="*/ 125412 h 3102054"/>
              <a:gd name="connsiteX10" fmla="*/ 1144589 w 12192000"/>
              <a:gd name="connsiteY10" fmla="*/ 141287 h 3102054"/>
              <a:gd name="connsiteX11" fmla="*/ 1190626 w 12192000"/>
              <a:gd name="connsiteY11" fmla="*/ 155575 h 3102054"/>
              <a:gd name="connsiteX12" fmla="*/ 1243014 w 12192000"/>
              <a:gd name="connsiteY12" fmla="*/ 166687 h 3102054"/>
              <a:gd name="connsiteX13" fmla="*/ 1303339 w 12192000"/>
              <a:gd name="connsiteY13" fmla="*/ 174625 h 3102054"/>
              <a:gd name="connsiteX14" fmla="*/ 1371601 w 12192000"/>
              <a:gd name="connsiteY14" fmla="*/ 176212 h 3102054"/>
              <a:gd name="connsiteX15" fmla="*/ 1439864 w 12192000"/>
              <a:gd name="connsiteY15" fmla="*/ 174625 h 3102054"/>
              <a:gd name="connsiteX16" fmla="*/ 1500189 w 12192000"/>
              <a:gd name="connsiteY16" fmla="*/ 166687 h 3102054"/>
              <a:gd name="connsiteX17" fmla="*/ 1552576 w 12192000"/>
              <a:gd name="connsiteY17" fmla="*/ 155575 h 3102054"/>
              <a:gd name="connsiteX18" fmla="*/ 1598614 w 12192000"/>
              <a:gd name="connsiteY18" fmla="*/ 141287 h 3102054"/>
              <a:gd name="connsiteX19" fmla="*/ 1639889 w 12192000"/>
              <a:gd name="connsiteY19" fmla="*/ 125412 h 3102054"/>
              <a:gd name="connsiteX20" fmla="*/ 1676401 w 12192000"/>
              <a:gd name="connsiteY20" fmla="*/ 106362 h 3102054"/>
              <a:gd name="connsiteX21" fmla="*/ 1714501 w 12192000"/>
              <a:gd name="connsiteY21" fmla="*/ 87312 h 3102054"/>
              <a:gd name="connsiteX22" fmla="*/ 1752601 w 12192000"/>
              <a:gd name="connsiteY22" fmla="*/ 68262 h 3102054"/>
              <a:gd name="connsiteX23" fmla="*/ 1789114 w 12192000"/>
              <a:gd name="connsiteY23" fmla="*/ 52387 h 3102054"/>
              <a:gd name="connsiteX24" fmla="*/ 1830389 w 12192000"/>
              <a:gd name="connsiteY24" fmla="*/ 36512 h 3102054"/>
              <a:gd name="connsiteX25" fmla="*/ 1876426 w 12192000"/>
              <a:gd name="connsiteY25" fmla="*/ 20637 h 3102054"/>
              <a:gd name="connsiteX26" fmla="*/ 1928814 w 12192000"/>
              <a:gd name="connsiteY26" fmla="*/ 9525 h 3102054"/>
              <a:gd name="connsiteX27" fmla="*/ 1989139 w 12192000"/>
              <a:gd name="connsiteY27" fmla="*/ 3175 h 3102054"/>
              <a:gd name="connsiteX28" fmla="*/ 2057401 w 12192000"/>
              <a:gd name="connsiteY28" fmla="*/ 0 h 3102054"/>
              <a:gd name="connsiteX29" fmla="*/ 2125664 w 12192000"/>
              <a:gd name="connsiteY29" fmla="*/ 3175 h 3102054"/>
              <a:gd name="connsiteX30" fmla="*/ 2185989 w 12192000"/>
              <a:gd name="connsiteY30" fmla="*/ 9525 h 3102054"/>
              <a:gd name="connsiteX31" fmla="*/ 2238376 w 12192000"/>
              <a:gd name="connsiteY31" fmla="*/ 20637 h 3102054"/>
              <a:gd name="connsiteX32" fmla="*/ 2284414 w 12192000"/>
              <a:gd name="connsiteY32" fmla="*/ 36512 h 3102054"/>
              <a:gd name="connsiteX33" fmla="*/ 2325688 w 12192000"/>
              <a:gd name="connsiteY33" fmla="*/ 52387 h 3102054"/>
              <a:gd name="connsiteX34" fmla="*/ 2362201 w 12192000"/>
              <a:gd name="connsiteY34" fmla="*/ 68262 h 3102054"/>
              <a:gd name="connsiteX35" fmla="*/ 2400301 w 12192000"/>
              <a:gd name="connsiteY35" fmla="*/ 87312 h 3102054"/>
              <a:gd name="connsiteX36" fmla="*/ 2438401 w 12192000"/>
              <a:gd name="connsiteY36" fmla="*/ 106362 h 3102054"/>
              <a:gd name="connsiteX37" fmla="*/ 2474913 w 12192000"/>
              <a:gd name="connsiteY37" fmla="*/ 125412 h 3102054"/>
              <a:gd name="connsiteX38" fmla="*/ 2516188 w 12192000"/>
              <a:gd name="connsiteY38" fmla="*/ 141287 h 3102054"/>
              <a:gd name="connsiteX39" fmla="*/ 2562226 w 12192000"/>
              <a:gd name="connsiteY39" fmla="*/ 155575 h 3102054"/>
              <a:gd name="connsiteX40" fmla="*/ 2614614 w 12192000"/>
              <a:gd name="connsiteY40" fmla="*/ 166687 h 3102054"/>
              <a:gd name="connsiteX41" fmla="*/ 2674938 w 12192000"/>
              <a:gd name="connsiteY41" fmla="*/ 174625 h 3102054"/>
              <a:gd name="connsiteX42" fmla="*/ 2743201 w 12192000"/>
              <a:gd name="connsiteY42" fmla="*/ 176212 h 3102054"/>
              <a:gd name="connsiteX43" fmla="*/ 2811464 w 12192000"/>
              <a:gd name="connsiteY43" fmla="*/ 174625 h 3102054"/>
              <a:gd name="connsiteX44" fmla="*/ 2871789 w 12192000"/>
              <a:gd name="connsiteY44" fmla="*/ 166687 h 3102054"/>
              <a:gd name="connsiteX45" fmla="*/ 2924176 w 12192000"/>
              <a:gd name="connsiteY45" fmla="*/ 155575 h 3102054"/>
              <a:gd name="connsiteX46" fmla="*/ 2970214 w 12192000"/>
              <a:gd name="connsiteY46" fmla="*/ 141287 h 3102054"/>
              <a:gd name="connsiteX47" fmla="*/ 3011489 w 12192000"/>
              <a:gd name="connsiteY47" fmla="*/ 125412 h 3102054"/>
              <a:gd name="connsiteX48" fmla="*/ 3048001 w 12192000"/>
              <a:gd name="connsiteY48" fmla="*/ 106362 h 3102054"/>
              <a:gd name="connsiteX49" fmla="*/ 3086101 w 12192000"/>
              <a:gd name="connsiteY49" fmla="*/ 87312 h 3102054"/>
              <a:gd name="connsiteX50" fmla="*/ 3124201 w 12192000"/>
              <a:gd name="connsiteY50" fmla="*/ 68262 h 3102054"/>
              <a:gd name="connsiteX51" fmla="*/ 3160714 w 12192000"/>
              <a:gd name="connsiteY51" fmla="*/ 52387 h 3102054"/>
              <a:gd name="connsiteX52" fmla="*/ 3201989 w 12192000"/>
              <a:gd name="connsiteY52" fmla="*/ 36512 h 3102054"/>
              <a:gd name="connsiteX53" fmla="*/ 3248026 w 12192000"/>
              <a:gd name="connsiteY53" fmla="*/ 20637 h 3102054"/>
              <a:gd name="connsiteX54" fmla="*/ 3300414 w 12192000"/>
              <a:gd name="connsiteY54" fmla="*/ 9525 h 3102054"/>
              <a:gd name="connsiteX55" fmla="*/ 3360739 w 12192000"/>
              <a:gd name="connsiteY55" fmla="*/ 3175 h 3102054"/>
              <a:gd name="connsiteX56" fmla="*/ 3427414 w 12192000"/>
              <a:gd name="connsiteY56" fmla="*/ 0 h 3102054"/>
              <a:gd name="connsiteX57" fmla="*/ 3497264 w 12192000"/>
              <a:gd name="connsiteY57" fmla="*/ 3175 h 3102054"/>
              <a:gd name="connsiteX58" fmla="*/ 3557589 w 12192000"/>
              <a:gd name="connsiteY58" fmla="*/ 9525 h 3102054"/>
              <a:gd name="connsiteX59" fmla="*/ 3609976 w 12192000"/>
              <a:gd name="connsiteY59" fmla="*/ 20637 h 3102054"/>
              <a:gd name="connsiteX60" fmla="*/ 3656014 w 12192000"/>
              <a:gd name="connsiteY60" fmla="*/ 36512 h 3102054"/>
              <a:gd name="connsiteX61" fmla="*/ 3697288 w 12192000"/>
              <a:gd name="connsiteY61" fmla="*/ 52387 h 3102054"/>
              <a:gd name="connsiteX62" fmla="*/ 3733801 w 12192000"/>
              <a:gd name="connsiteY62" fmla="*/ 68262 h 3102054"/>
              <a:gd name="connsiteX63" fmla="*/ 3771901 w 12192000"/>
              <a:gd name="connsiteY63" fmla="*/ 87312 h 3102054"/>
              <a:gd name="connsiteX64" fmla="*/ 3810001 w 12192000"/>
              <a:gd name="connsiteY64" fmla="*/ 106362 h 3102054"/>
              <a:gd name="connsiteX65" fmla="*/ 3846514 w 12192000"/>
              <a:gd name="connsiteY65" fmla="*/ 125412 h 3102054"/>
              <a:gd name="connsiteX66" fmla="*/ 3887789 w 12192000"/>
              <a:gd name="connsiteY66" fmla="*/ 141287 h 3102054"/>
              <a:gd name="connsiteX67" fmla="*/ 3933826 w 12192000"/>
              <a:gd name="connsiteY67" fmla="*/ 155575 h 3102054"/>
              <a:gd name="connsiteX68" fmla="*/ 3986214 w 12192000"/>
              <a:gd name="connsiteY68" fmla="*/ 166687 h 3102054"/>
              <a:gd name="connsiteX69" fmla="*/ 4046539 w 12192000"/>
              <a:gd name="connsiteY69" fmla="*/ 174625 h 3102054"/>
              <a:gd name="connsiteX70" fmla="*/ 4114801 w 12192000"/>
              <a:gd name="connsiteY70" fmla="*/ 176212 h 3102054"/>
              <a:gd name="connsiteX71" fmla="*/ 4183064 w 12192000"/>
              <a:gd name="connsiteY71" fmla="*/ 174625 h 3102054"/>
              <a:gd name="connsiteX72" fmla="*/ 4243388 w 12192000"/>
              <a:gd name="connsiteY72" fmla="*/ 166687 h 3102054"/>
              <a:gd name="connsiteX73" fmla="*/ 4295776 w 12192000"/>
              <a:gd name="connsiteY73" fmla="*/ 155575 h 3102054"/>
              <a:gd name="connsiteX74" fmla="*/ 4341813 w 12192000"/>
              <a:gd name="connsiteY74" fmla="*/ 141287 h 3102054"/>
              <a:gd name="connsiteX75" fmla="*/ 4383088 w 12192000"/>
              <a:gd name="connsiteY75" fmla="*/ 125412 h 3102054"/>
              <a:gd name="connsiteX76" fmla="*/ 4419601 w 12192000"/>
              <a:gd name="connsiteY76" fmla="*/ 106362 h 3102054"/>
              <a:gd name="connsiteX77" fmla="*/ 4495801 w 12192000"/>
              <a:gd name="connsiteY77" fmla="*/ 68262 h 3102054"/>
              <a:gd name="connsiteX78" fmla="*/ 4532314 w 12192000"/>
              <a:gd name="connsiteY78" fmla="*/ 52387 h 3102054"/>
              <a:gd name="connsiteX79" fmla="*/ 4573588 w 12192000"/>
              <a:gd name="connsiteY79" fmla="*/ 36512 h 3102054"/>
              <a:gd name="connsiteX80" fmla="*/ 4619626 w 12192000"/>
              <a:gd name="connsiteY80" fmla="*/ 20637 h 3102054"/>
              <a:gd name="connsiteX81" fmla="*/ 4672013 w 12192000"/>
              <a:gd name="connsiteY81" fmla="*/ 9525 h 3102054"/>
              <a:gd name="connsiteX82" fmla="*/ 4732338 w 12192000"/>
              <a:gd name="connsiteY82" fmla="*/ 3175 h 3102054"/>
              <a:gd name="connsiteX83" fmla="*/ 4800601 w 12192000"/>
              <a:gd name="connsiteY83" fmla="*/ 0 h 3102054"/>
              <a:gd name="connsiteX84" fmla="*/ 4868864 w 12192000"/>
              <a:gd name="connsiteY84" fmla="*/ 3175 h 3102054"/>
              <a:gd name="connsiteX85" fmla="*/ 4929188 w 12192000"/>
              <a:gd name="connsiteY85" fmla="*/ 9525 h 3102054"/>
              <a:gd name="connsiteX86" fmla="*/ 4981576 w 12192000"/>
              <a:gd name="connsiteY86" fmla="*/ 20637 h 3102054"/>
              <a:gd name="connsiteX87" fmla="*/ 5027614 w 12192000"/>
              <a:gd name="connsiteY87" fmla="*/ 36512 h 3102054"/>
              <a:gd name="connsiteX88" fmla="*/ 5068889 w 12192000"/>
              <a:gd name="connsiteY88" fmla="*/ 52387 h 3102054"/>
              <a:gd name="connsiteX89" fmla="*/ 5105402 w 12192000"/>
              <a:gd name="connsiteY89" fmla="*/ 68262 h 3102054"/>
              <a:gd name="connsiteX90" fmla="*/ 5143502 w 12192000"/>
              <a:gd name="connsiteY90" fmla="*/ 87312 h 3102054"/>
              <a:gd name="connsiteX91" fmla="*/ 5181601 w 12192000"/>
              <a:gd name="connsiteY91" fmla="*/ 106362 h 3102054"/>
              <a:gd name="connsiteX92" fmla="*/ 5218115 w 12192000"/>
              <a:gd name="connsiteY92" fmla="*/ 125412 h 3102054"/>
              <a:gd name="connsiteX93" fmla="*/ 5259388 w 12192000"/>
              <a:gd name="connsiteY93" fmla="*/ 141287 h 3102054"/>
              <a:gd name="connsiteX94" fmla="*/ 5305426 w 12192000"/>
              <a:gd name="connsiteY94" fmla="*/ 155575 h 3102054"/>
              <a:gd name="connsiteX95" fmla="*/ 5357813 w 12192000"/>
              <a:gd name="connsiteY95" fmla="*/ 166687 h 3102054"/>
              <a:gd name="connsiteX96" fmla="*/ 5418139 w 12192000"/>
              <a:gd name="connsiteY96" fmla="*/ 174625 h 3102054"/>
              <a:gd name="connsiteX97" fmla="*/ 5486401 w 12192000"/>
              <a:gd name="connsiteY97" fmla="*/ 176212 h 3102054"/>
              <a:gd name="connsiteX98" fmla="*/ 5554663 w 12192000"/>
              <a:gd name="connsiteY98" fmla="*/ 174625 h 3102054"/>
              <a:gd name="connsiteX99" fmla="*/ 5614989 w 12192000"/>
              <a:gd name="connsiteY99" fmla="*/ 166687 h 3102054"/>
              <a:gd name="connsiteX100" fmla="*/ 5667376 w 12192000"/>
              <a:gd name="connsiteY100" fmla="*/ 155575 h 3102054"/>
              <a:gd name="connsiteX101" fmla="*/ 5713414 w 12192000"/>
              <a:gd name="connsiteY101" fmla="*/ 141287 h 3102054"/>
              <a:gd name="connsiteX102" fmla="*/ 5754689 w 12192000"/>
              <a:gd name="connsiteY102" fmla="*/ 125412 h 3102054"/>
              <a:gd name="connsiteX103" fmla="*/ 5791202 w 12192000"/>
              <a:gd name="connsiteY103" fmla="*/ 106362 h 3102054"/>
              <a:gd name="connsiteX104" fmla="*/ 5829302 w 12192000"/>
              <a:gd name="connsiteY104" fmla="*/ 87312 h 3102054"/>
              <a:gd name="connsiteX105" fmla="*/ 5867402 w 12192000"/>
              <a:gd name="connsiteY105" fmla="*/ 68262 h 3102054"/>
              <a:gd name="connsiteX106" fmla="*/ 5903915 w 12192000"/>
              <a:gd name="connsiteY106" fmla="*/ 52387 h 3102054"/>
              <a:gd name="connsiteX107" fmla="*/ 5945189 w 12192000"/>
              <a:gd name="connsiteY107" fmla="*/ 36512 h 3102054"/>
              <a:gd name="connsiteX108" fmla="*/ 5991226 w 12192000"/>
              <a:gd name="connsiteY108" fmla="*/ 20637 h 3102054"/>
              <a:gd name="connsiteX109" fmla="*/ 6043614 w 12192000"/>
              <a:gd name="connsiteY109" fmla="*/ 9525 h 3102054"/>
              <a:gd name="connsiteX110" fmla="*/ 6103939 w 12192000"/>
              <a:gd name="connsiteY110" fmla="*/ 3175 h 3102054"/>
              <a:gd name="connsiteX111" fmla="*/ 6172201 w 12192000"/>
              <a:gd name="connsiteY111" fmla="*/ 0 h 3102054"/>
              <a:gd name="connsiteX112" fmla="*/ 6210301 w 12192000"/>
              <a:gd name="connsiteY112" fmla="*/ 1772 h 3102054"/>
              <a:gd name="connsiteX113" fmla="*/ 6248401 w 12192000"/>
              <a:gd name="connsiteY113" fmla="*/ 0 h 3102054"/>
              <a:gd name="connsiteX114" fmla="*/ 6316664 w 12192000"/>
              <a:gd name="connsiteY114" fmla="*/ 3175 h 3102054"/>
              <a:gd name="connsiteX115" fmla="*/ 6376989 w 12192000"/>
              <a:gd name="connsiteY115" fmla="*/ 9525 h 3102054"/>
              <a:gd name="connsiteX116" fmla="*/ 6429376 w 12192000"/>
              <a:gd name="connsiteY116" fmla="*/ 20637 h 3102054"/>
              <a:gd name="connsiteX117" fmla="*/ 6475414 w 12192000"/>
              <a:gd name="connsiteY117" fmla="*/ 36512 h 3102054"/>
              <a:gd name="connsiteX118" fmla="*/ 6516689 w 12192000"/>
              <a:gd name="connsiteY118" fmla="*/ 52387 h 3102054"/>
              <a:gd name="connsiteX119" fmla="*/ 6553202 w 12192000"/>
              <a:gd name="connsiteY119" fmla="*/ 68262 h 3102054"/>
              <a:gd name="connsiteX120" fmla="*/ 6591302 w 12192000"/>
              <a:gd name="connsiteY120" fmla="*/ 87312 h 3102054"/>
              <a:gd name="connsiteX121" fmla="*/ 6629401 w 12192000"/>
              <a:gd name="connsiteY121" fmla="*/ 106362 h 3102054"/>
              <a:gd name="connsiteX122" fmla="*/ 6665915 w 12192000"/>
              <a:gd name="connsiteY122" fmla="*/ 125412 h 3102054"/>
              <a:gd name="connsiteX123" fmla="*/ 6707189 w 12192000"/>
              <a:gd name="connsiteY123" fmla="*/ 141287 h 3102054"/>
              <a:gd name="connsiteX124" fmla="*/ 6753226 w 12192000"/>
              <a:gd name="connsiteY124" fmla="*/ 155575 h 3102054"/>
              <a:gd name="connsiteX125" fmla="*/ 6805614 w 12192000"/>
              <a:gd name="connsiteY125" fmla="*/ 166687 h 3102054"/>
              <a:gd name="connsiteX126" fmla="*/ 6865939 w 12192000"/>
              <a:gd name="connsiteY126" fmla="*/ 174625 h 3102054"/>
              <a:gd name="connsiteX127" fmla="*/ 6934201 w 12192000"/>
              <a:gd name="connsiteY127" fmla="*/ 176212 h 3102054"/>
              <a:gd name="connsiteX128" fmla="*/ 7002464 w 12192000"/>
              <a:gd name="connsiteY128" fmla="*/ 174625 h 3102054"/>
              <a:gd name="connsiteX129" fmla="*/ 7062789 w 12192000"/>
              <a:gd name="connsiteY129" fmla="*/ 166687 h 3102054"/>
              <a:gd name="connsiteX130" fmla="*/ 7115176 w 12192000"/>
              <a:gd name="connsiteY130" fmla="*/ 155575 h 3102054"/>
              <a:gd name="connsiteX131" fmla="*/ 7161214 w 12192000"/>
              <a:gd name="connsiteY131" fmla="*/ 141287 h 3102054"/>
              <a:gd name="connsiteX132" fmla="*/ 7202489 w 12192000"/>
              <a:gd name="connsiteY132" fmla="*/ 125412 h 3102054"/>
              <a:gd name="connsiteX133" fmla="*/ 7239001 w 12192000"/>
              <a:gd name="connsiteY133" fmla="*/ 106362 h 3102054"/>
              <a:gd name="connsiteX134" fmla="*/ 7277101 w 12192000"/>
              <a:gd name="connsiteY134" fmla="*/ 87312 h 3102054"/>
              <a:gd name="connsiteX135" fmla="*/ 7315201 w 12192000"/>
              <a:gd name="connsiteY135" fmla="*/ 68262 h 3102054"/>
              <a:gd name="connsiteX136" fmla="*/ 7351714 w 12192000"/>
              <a:gd name="connsiteY136" fmla="*/ 52387 h 3102054"/>
              <a:gd name="connsiteX137" fmla="*/ 7392989 w 12192000"/>
              <a:gd name="connsiteY137" fmla="*/ 36512 h 3102054"/>
              <a:gd name="connsiteX138" fmla="*/ 7439026 w 12192000"/>
              <a:gd name="connsiteY138" fmla="*/ 20637 h 3102054"/>
              <a:gd name="connsiteX139" fmla="*/ 7491414 w 12192000"/>
              <a:gd name="connsiteY139" fmla="*/ 9525 h 3102054"/>
              <a:gd name="connsiteX140" fmla="*/ 7551739 w 12192000"/>
              <a:gd name="connsiteY140" fmla="*/ 3175 h 3102054"/>
              <a:gd name="connsiteX141" fmla="*/ 7620001 w 12192000"/>
              <a:gd name="connsiteY141" fmla="*/ 0 h 3102054"/>
              <a:gd name="connsiteX142" fmla="*/ 7688264 w 12192000"/>
              <a:gd name="connsiteY142" fmla="*/ 3175 h 3102054"/>
              <a:gd name="connsiteX143" fmla="*/ 7748589 w 12192000"/>
              <a:gd name="connsiteY143" fmla="*/ 9525 h 3102054"/>
              <a:gd name="connsiteX144" fmla="*/ 7800976 w 12192000"/>
              <a:gd name="connsiteY144" fmla="*/ 20637 h 3102054"/>
              <a:gd name="connsiteX145" fmla="*/ 7847014 w 12192000"/>
              <a:gd name="connsiteY145" fmla="*/ 36512 h 3102054"/>
              <a:gd name="connsiteX146" fmla="*/ 7888289 w 12192000"/>
              <a:gd name="connsiteY146" fmla="*/ 52387 h 3102054"/>
              <a:gd name="connsiteX147" fmla="*/ 7924801 w 12192000"/>
              <a:gd name="connsiteY147" fmla="*/ 68262 h 3102054"/>
              <a:gd name="connsiteX148" fmla="*/ 7962901 w 12192000"/>
              <a:gd name="connsiteY148" fmla="*/ 87312 h 3102054"/>
              <a:gd name="connsiteX149" fmla="*/ 8001001 w 12192000"/>
              <a:gd name="connsiteY149" fmla="*/ 106362 h 3102054"/>
              <a:gd name="connsiteX150" fmla="*/ 8037514 w 12192000"/>
              <a:gd name="connsiteY150" fmla="*/ 125412 h 3102054"/>
              <a:gd name="connsiteX151" fmla="*/ 8078789 w 12192000"/>
              <a:gd name="connsiteY151" fmla="*/ 141287 h 3102054"/>
              <a:gd name="connsiteX152" fmla="*/ 8124826 w 12192000"/>
              <a:gd name="connsiteY152" fmla="*/ 155575 h 3102054"/>
              <a:gd name="connsiteX153" fmla="*/ 8177214 w 12192000"/>
              <a:gd name="connsiteY153" fmla="*/ 166687 h 3102054"/>
              <a:gd name="connsiteX154" fmla="*/ 8237539 w 12192000"/>
              <a:gd name="connsiteY154" fmla="*/ 174625 h 3102054"/>
              <a:gd name="connsiteX155" fmla="*/ 8305801 w 12192000"/>
              <a:gd name="connsiteY155" fmla="*/ 176212 h 3102054"/>
              <a:gd name="connsiteX156" fmla="*/ 8374064 w 12192000"/>
              <a:gd name="connsiteY156" fmla="*/ 174625 h 3102054"/>
              <a:gd name="connsiteX157" fmla="*/ 8434388 w 12192000"/>
              <a:gd name="connsiteY157" fmla="*/ 166687 h 3102054"/>
              <a:gd name="connsiteX158" fmla="*/ 8486776 w 12192000"/>
              <a:gd name="connsiteY158" fmla="*/ 155575 h 3102054"/>
              <a:gd name="connsiteX159" fmla="*/ 8532814 w 12192000"/>
              <a:gd name="connsiteY159" fmla="*/ 141287 h 3102054"/>
              <a:gd name="connsiteX160" fmla="*/ 8574088 w 12192000"/>
              <a:gd name="connsiteY160" fmla="*/ 125412 h 3102054"/>
              <a:gd name="connsiteX161" fmla="*/ 8610600 w 12192000"/>
              <a:gd name="connsiteY161" fmla="*/ 106362 h 3102054"/>
              <a:gd name="connsiteX162" fmla="*/ 8648700 w 12192000"/>
              <a:gd name="connsiteY162" fmla="*/ 87312 h 3102054"/>
              <a:gd name="connsiteX163" fmla="*/ 8686800 w 12192000"/>
              <a:gd name="connsiteY163" fmla="*/ 68262 h 3102054"/>
              <a:gd name="connsiteX164" fmla="*/ 8723314 w 12192000"/>
              <a:gd name="connsiteY164" fmla="*/ 52387 h 3102054"/>
              <a:gd name="connsiteX165" fmla="*/ 8764588 w 12192000"/>
              <a:gd name="connsiteY165" fmla="*/ 36512 h 3102054"/>
              <a:gd name="connsiteX166" fmla="*/ 8810626 w 12192000"/>
              <a:gd name="connsiteY166" fmla="*/ 20637 h 3102054"/>
              <a:gd name="connsiteX167" fmla="*/ 8863014 w 12192000"/>
              <a:gd name="connsiteY167" fmla="*/ 9525 h 3102054"/>
              <a:gd name="connsiteX168" fmla="*/ 8923338 w 12192000"/>
              <a:gd name="connsiteY168" fmla="*/ 3175 h 3102054"/>
              <a:gd name="connsiteX169" fmla="*/ 8990014 w 12192000"/>
              <a:gd name="connsiteY169" fmla="*/ 0 h 3102054"/>
              <a:gd name="connsiteX170" fmla="*/ 9059864 w 12192000"/>
              <a:gd name="connsiteY170" fmla="*/ 3175 h 3102054"/>
              <a:gd name="connsiteX171" fmla="*/ 9120188 w 12192000"/>
              <a:gd name="connsiteY171" fmla="*/ 9525 h 3102054"/>
              <a:gd name="connsiteX172" fmla="*/ 9172576 w 12192000"/>
              <a:gd name="connsiteY172" fmla="*/ 20637 h 3102054"/>
              <a:gd name="connsiteX173" fmla="*/ 9218614 w 12192000"/>
              <a:gd name="connsiteY173" fmla="*/ 36512 h 3102054"/>
              <a:gd name="connsiteX174" fmla="*/ 9259888 w 12192000"/>
              <a:gd name="connsiteY174" fmla="*/ 52387 h 3102054"/>
              <a:gd name="connsiteX175" fmla="*/ 9296400 w 12192000"/>
              <a:gd name="connsiteY175" fmla="*/ 68262 h 3102054"/>
              <a:gd name="connsiteX176" fmla="*/ 9334500 w 12192000"/>
              <a:gd name="connsiteY176" fmla="*/ 87312 h 3102054"/>
              <a:gd name="connsiteX177" fmla="*/ 9372600 w 12192000"/>
              <a:gd name="connsiteY177" fmla="*/ 106362 h 3102054"/>
              <a:gd name="connsiteX178" fmla="*/ 9409114 w 12192000"/>
              <a:gd name="connsiteY178" fmla="*/ 125412 h 3102054"/>
              <a:gd name="connsiteX179" fmla="*/ 9450388 w 12192000"/>
              <a:gd name="connsiteY179" fmla="*/ 141287 h 3102054"/>
              <a:gd name="connsiteX180" fmla="*/ 9496426 w 12192000"/>
              <a:gd name="connsiteY180" fmla="*/ 155575 h 3102054"/>
              <a:gd name="connsiteX181" fmla="*/ 9548814 w 12192000"/>
              <a:gd name="connsiteY181" fmla="*/ 166687 h 3102054"/>
              <a:gd name="connsiteX182" fmla="*/ 9609138 w 12192000"/>
              <a:gd name="connsiteY182" fmla="*/ 174625 h 3102054"/>
              <a:gd name="connsiteX183" fmla="*/ 9677400 w 12192000"/>
              <a:gd name="connsiteY183" fmla="*/ 176212 h 3102054"/>
              <a:gd name="connsiteX184" fmla="*/ 9745664 w 12192000"/>
              <a:gd name="connsiteY184" fmla="*/ 174625 h 3102054"/>
              <a:gd name="connsiteX185" fmla="*/ 9805988 w 12192000"/>
              <a:gd name="connsiteY185" fmla="*/ 166687 h 3102054"/>
              <a:gd name="connsiteX186" fmla="*/ 9858376 w 12192000"/>
              <a:gd name="connsiteY186" fmla="*/ 155575 h 3102054"/>
              <a:gd name="connsiteX187" fmla="*/ 9904414 w 12192000"/>
              <a:gd name="connsiteY187" fmla="*/ 141287 h 3102054"/>
              <a:gd name="connsiteX188" fmla="*/ 9945688 w 12192000"/>
              <a:gd name="connsiteY188" fmla="*/ 125412 h 3102054"/>
              <a:gd name="connsiteX189" fmla="*/ 9982200 w 12192000"/>
              <a:gd name="connsiteY189" fmla="*/ 106362 h 3102054"/>
              <a:gd name="connsiteX190" fmla="*/ 10058400 w 12192000"/>
              <a:gd name="connsiteY190" fmla="*/ 68262 h 3102054"/>
              <a:gd name="connsiteX191" fmla="*/ 10094914 w 12192000"/>
              <a:gd name="connsiteY191" fmla="*/ 52387 h 3102054"/>
              <a:gd name="connsiteX192" fmla="*/ 10136188 w 12192000"/>
              <a:gd name="connsiteY192" fmla="*/ 36512 h 3102054"/>
              <a:gd name="connsiteX193" fmla="*/ 10182226 w 12192000"/>
              <a:gd name="connsiteY193" fmla="*/ 20637 h 3102054"/>
              <a:gd name="connsiteX194" fmla="*/ 10234614 w 12192000"/>
              <a:gd name="connsiteY194" fmla="*/ 9525 h 3102054"/>
              <a:gd name="connsiteX195" fmla="*/ 10294938 w 12192000"/>
              <a:gd name="connsiteY195" fmla="*/ 3175 h 3102054"/>
              <a:gd name="connsiteX196" fmla="*/ 10363200 w 12192000"/>
              <a:gd name="connsiteY196" fmla="*/ 0 h 3102054"/>
              <a:gd name="connsiteX197" fmla="*/ 10431464 w 12192000"/>
              <a:gd name="connsiteY197" fmla="*/ 3175 h 3102054"/>
              <a:gd name="connsiteX198" fmla="*/ 10491788 w 12192000"/>
              <a:gd name="connsiteY198" fmla="*/ 9525 h 3102054"/>
              <a:gd name="connsiteX199" fmla="*/ 10544176 w 12192000"/>
              <a:gd name="connsiteY199" fmla="*/ 20637 h 3102054"/>
              <a:gd name="connsiteX200" fmla="*/ 10590214 w 12192000"/>
              <a:gd name="connsiteY200" fmla="*/ 36512 h 3102054"/>
              <a:gd name="connsiteX201" fmla="*/ 10631488 w 12192000"/>
              <a:gd name="connsiteY201" fmla="*/ 52387 h 3102054"/>
              <a:gd name="connsiteX202" fmla="*/ 10668000 w 12192000"/>
              <a:gd name="connsiteY202" fmla="*/ 68262 h 3102054"/>
              <a:gd name="connsiteX203" fmla="*/ 10706100 w 12192000"/>
              <a:gd name="connsiteY203" fmla="*/ 87312 h 3102054"/>
              <a:gd name="connsiteX204" fmla="*/ 10744200 w 12192000"/>
              <a:gd name="connsiteY204" fmla="*/ 106362 h 3102054"/>
              <a:gd name="connsiteX205" fmla="*/ 10780714 w 12192000"/>
              <a:gd name="connsiteY205" fmla="*/ 125412 h 3102054"/>
              <a:gd name="connsiteX206" fmla="*/ 10821988 w 12192000"/>
              <a:gd name="connsiteY206" fmla="*/ 141287 h 3102054"/>
              <a:gd name="connsiteX207" fmla="*/ 10868026 w 12192000"/>
              <a:gd name="connsiteY207" fmla="*/ 155575 h 3102054"/>
              <a:gd name="connsiteX208" fmla="*/ 10920414 w 12192000"/>
              <a:gd name="connsiteY208" fmla="*/ 166687 h 3102054"/>
              <a:gd name="connsiteX209" fmla="*/ 10980738 w 12192000"/>
              <a:gd name="connsiteY209" fmla="*/ 174625 h 3102054"/>
              <a:gd name="connsiteX210" fmla="*/ 11049000 w 12192000"/>
              <a:gd name="connsiteY210" fmla="*/ 176212 h 3102054"/>
              <a:gd name="connsiteX211" fmla="*/ 11117264 w 12192000"/>
              <a:gd name="connsiteY211" fmla="*/ 174625 h 3102054"/>
              <a:gd name="connsiteX212" fmla="*/ 11177588 w 12192000"/>
              <a:gd name="connsiteY212" fmla="*/ 166687 h 3102054"/>
              <a:gd name="connsiteX213" fmla="*/ 11229976 w 12192000"/>
              <a:gd name="connsiteY213" fmla="*/ 155575 h 3102054"/>
              <a:gd name="connsiteX214" fmla="*/ 11276014 w 12192000"/>
              <a:gd name="connsiteY214" fmla="*/ 141287 h 3102054"/>
              <a:gd name="connsiteX215" fmla="*/ 11317288 w 12192000"/>
              <a:gd name="connsiteY215" fmla="*/ 125412 h 3102054"/>
              <a:gd name="connsiteX216" fmla="*/ 11353800 w 12192000"/>
              <a:gd name="connsiteY216" fmla="*/ 106362 h 3102054"/>
              <a:gd name="connsiteX217" fmla="*/ 11391900 w 12192000"/>
              <a:gd name="connsiteY217" fmla="*/ 87312 h 3102054"/>
              <a:gd name="connsiteX218" fmla="*/ 11430000 w 12192000"/>
              <a:gd name="connsiteY218" fmla="*/ 68263 h 3102054"/>
              <a:gd name="connsiteX219" fmla="*/ 11466514 w 12192000"/>
              <a:gd name="connsiteY219" fmla="*/ 52388 h 3102054"/>
              <a:gd name="connsiteX220" fmla="*/ 11507788 w 12192000"/>
              <a:gd name="connsiteY220" fmla="*/ 36513 h 3102054"/>
              <a:gd name="connsiteX221" fmla="*/ 11553826 w 12192000"/>
              <a:gd name="connsiteY221" fmla="*/ 20638 h 3102054"/>
              <a:gd name="connsiteX222" fmla="*/ 11606214 w 12192000"/>
              <a:gd name="connsiteY222" fmla="*/ 9525 h 3102054"/>
              <a:gd name="connsiteX223" fmla="*/ 11666538 w 12192000"/>
              <a:gd name="connsiteY223" fmla="*/ 3175 h 3102054"/>
              <a:gd name="connsiteX224" fmla="*/ 11734800 w 12192000"/>
              <a:gd name="connsiteY224" fmla="*/ 0 h 3102054"/>
              <a:gd name="connsiteX225" fmla="*/ 11803064 w 12192000"/>
              <a:gd name="connsiteY225" fmla="*/ 3175 h 3102054"/>
              <a:gd name="connsiteX226" fmla="*/ 11863388 w 12192000"/>
              <a:gd name="connsiteY226" fmla="*/ 9525 h 3102054"/>
              <a:gd name="connsiteX227" fmla="*/ 11915776 w 12192000"/>
              <a:gd name="connsiteY227" fmla="*/ 20638 h 3102054"/>
              <a:gd name="connsiteX228" fmla="*/ 11961814 w 12192000"/>
              <a:gd name="connsiteY228" fmla="*/ 36513 h 3102054"/>
              <a:gd name="connsiteX229" fmla="*/ 12003088 w 12192000"/>
              <a:gd name="connsiteY229" fmla="*/ 52388 h 3102054"/>
              <a:gd name="connsiteX230" fmla="*/ 12039600 w 12192000"/>
              <a:gd name="connsiteY230" fmla="*/ 68263 h 3102054"/>
              <a:gd name="connsiteX231" fmla="*/ 12077700 w 12192000"/>
              <a:gd name="connsiteY231" fmla="*/ 87313 h 3102054"/>
              <a:gd name="connsiteX232" fmla="*/ 12115800 w 12192000"/>
              <a:gd name="connsiteY232" fmla="*/ 106363 h 3102054"/>
              <a:gd name="connsiteX233" fmla="*/ 12152314 w 12192000"/>
              <a:gd name="connsiteY233" fmla="*/ 125413 h 3102054"/>
              <a:gd name="connsiteX234" fmla="*/ 12192000 w 12192000"/>
              <a:gd name="connsiteY234" fmla="*/ 140677 h 3102054"/>
              <a:gd name="connsiteX235" fmla="*/ 12192000 w 12192000"/>
              <a:gd name="connsiteY235" fmla="*/ 885826 h 3102054"/>
              <a:gd name="connsiteX236" fmla="*/ 12191999 w 12192000"/>
              <a:gd name="connsiteY236" fmla="*/ 885826 h 3102054"/>
              <a:gd name="connsiteX237" fmla="*/ 12191999 w 12192000"/>
              <a:gd name="connsiteY237" fmla="*/ 3102054 h 3102054"/>
              <a:gd name="connsiteX238" fmla="*/ 0 w 12192000"/>
              <a:gd name="connsiteY238" fmla="*/ 3102054 h 3102054"/>
              <a:gd name="connsiteX239" fmla="*/ 0 w 12192000"/>
              <a:gd name="connsiteY239" fmla="*/ 638254 h 3102054"/>
              <a:gd name="connsiteX240" fmla="*/ 1 w 12192000"/>
              <a:gd name="connsiteY240" fmla="*/ 638254 h 3102054"/>
              <a:gd name="connsiteX241" fmla="*/ 1 w 12192000"/>
              <a:gd name="connsiteY241" fmla="*/ 176212 h 3102054"/>
              <a:gd name="connsiteX242" fmla="*/ 68264 w 12192000"/>
              <a:gd name="connsiteY242" fmla="*/ 174625 h 3102054"/>
              <a:gd name="connsiteX243" fmla="*/ 128589 w 12192000"/>
              <a:gd name="connsiteY243" fmla="*/ 166687 h 3102054"/>
              <a:gd name="connsiteX244" fmla="*/ 180976 w 12192000"/>
              <a:gd name="connsiteY244" fmla="*/ 155575 h 3102054"/>
              <a:gd name="connsiteX245" fmla="*/ 227014 w 12192000"/>
              <a:gd name="connsiteY245" fmla="*/ 141287 h 3102054"/>
              <a:gd name="connsiteX246" fmla="*/ 268289 w 12192000"/>
              <a:gd name="connsiteY246" fmla="*/ 125412 h 3102054"/>
              <a:gd name="connsiteX247" fmla="*/ 304801 w 12192000"/>
              <a:gd name="connsiteY247" fmla="*/ 106362 h 3102054"/>
              <a:gd name="connsiteX248" fmla="*/ 342901 w 12192000"/>
              <a:gd name="connsiteY248" fmla="*/ 87312 h 3102054"/>
              <a:gd name="connsiteX249" fmla="*/ 381001 w 12192000"/>
              <a:gd name="connsiteY249" fmla="*/ 68262 h 3102054"/>
              <a:gd name="connsiteX250" fmla="*/ 417514 w 12192000"/>
              <a:gd name="connsiteY250" fmla="*/ 52387 h 3102054"/>
              <a:gd name="connsiteX251" fmla="*/ 458789 w 12192000"/>
              <a:gd name="connsiteY251" fmla="*/ 36512 h 3102054"/>
              <a:gd name="connsiteX252" fmla="*/ 504826 w 12192000"/>
              <a:gd name="connsiteY252" fmla="*/ 20637 h 3102054"/>
              <a:gd name="connsiteX253" fmla="*/ 557214 w 12192000"/>
              <a:gd name="connsiteY253" fmla="*/ 9525 h 3102054"/>
              <a:gd name="connsiteX254" fmla="*/ 617539 w 12192000"/>
              <a:gd name="connsiteY254" fmla="*/ 3175 h 3102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2000" h="3102054">
                <a:moveTo>
                  <a:pt x="685801" y="0"/>
                </a:moveTo>
                <a:lnTo>
                  <a:pt x="754064" y="3175"/>
                </a:lnTo>
                <a:lnTo>
                  <a:pt x="814389" y="9525"/>
                </a:lnTo>
                <a:lnTo>
                  <a:pt x="866776" y="20637"/>
                </a:lnTo>
                <a:lnTo>
                  <a:pt x="912814" y="36512"/>
                </a:lnTo>
                <a:lnTo>
                  <a:pt x="954089" y="52387"/>
                </a:lnTo>
                <a:lnTo>
                  <a:pt x="990601" y="68262"/>
                </a:lnTo>
                <a:lnTo>
                  <a:pt x="1028701" y="87312"/>
                </a:lnTo>
                <a:lnTo>
                  <a:pt x="1066801" y="106362"/>
                </a:lnTo>
                <a:lnTo>
                  <a:pt x="1103314" y="125412"/>
                </a:lnTo>
                <a:lnTo>
                  <a:pt x="1144589" y="141287"/>
                </a:lnTo>
                <a:lnTo>
                  <a:pt x="1190626" y="155575"/>
                </a:lnTo>
                <a:lnTo>
                  <a:pt x="1243014" y="166687"/>
                </a:lnTo>
                <a:lnTo>
                  <a:pt x="1303339" y="174625"/>
                </a:lnTo>
                <a:lnTo>
                  <a:pt x="1371601" y="176212"/>
                </a:lnTo>
                <a:lnTo>
                  <a:pt x="1439864" y="174625"/>
                </a:lnTo>
                <a:lnTo>
                  <a:pt x="1500189" y="166687"/>
                </a:lnTo>
                <a:lnTo>
                  <a:pt x="1552576" y="155575"/>
                </a:lnTo>
                <a:lnTo>
                  <a:pt x="1598614" y="141287"/>
                </a:lnTo>
                <a:lnTo>
                  <a:pt x="1639889" y="125412"/>
                </a:lnTo>
                <a:lnTo>
                  <a:pt x="1676401" y="106362"/>
                </a:lnTo>
                <a:lnTo>
                  <a:pt x="1714501" y="87312"/>
                </a:lnTo>
                <a:lnTo>
                  <a:pt x="1752601" y="68262"/>
                </a:lnTo>
                <a:lnTo>
                  <a:pt x="1789114" y="52387"/>
                </a:lnTo>
                <a:lnTo>
                  <a:pt x="1830389" y="36512"/>
                </a:lnTo>
                <a:lnTo>
                  <a:pt x="1876426" y="20637"/>
                </a:lnTo>
                <a:lnTo>
                  <a:pt x="1928814" y="9525"/>
                </a:lnTo>
                <a:lnTo>
                  <a:pt x="1989139" y="3175"/>
                </a:lnTo>
                <a:lnTo>
                  <a:pt x="2057401" y="0"/>
                </a:lnTo>
                <a:lnTo>
                  <a:pt x="2125664" y="3175"/>
                </a:lnTo>
                <a:lnTo>
                  <a:pt x="2185989" y="9525"/>
                </a:lnTo>
                <a:lnTo>
                  <a:pt x="2238376" y="20637"/>
                </a:lnTo>
                <a:lnTo>
                  <a:pt x="2284414" y="36512"/>
                </a:lnTo>
                <a:lnTo>
                  <a:pt x="2325688" y="52387"/>
                </a:lnTo>
                <a:lnTo>
                  <a:pt x="2362201" y="68262"/>
                </a:lnTo>
                <a:lnTo>
                  <a:pt x="2400301" y="87312"/>
                </a:lnTo>
                <a:lnTo>
                  <a:pt x="2438401" y="106362"/>
                </a:lnTo>
                <a:lnTo>
                  <a:pt x="2474913" y="125412"/>
                </a:lnTo>
                <a:lnTo>
                  <a:pt x="2516188" y="141287"/>
                </a:lnTo>
                <a:lnTo>
                  <a:pt x="2562226" y="155575"/>
                </a:lnTo>
                <a:lnTo>
                  <a:pt x="2614614" y="166687"/>
                </a:lnTo>
                <a:lnTo>
                  <a:pt x="2674938" y="174625"/>
                </a:lnTo>
                <a:lnTo>
                  <a:pt x="2743201" y="176212"/>
                </a:lnTo>
                <a:lnTo>
                  <a:pt x="2811464" y="174625"/>
                </a:lnTo>
                <a:lnTo>
                  <a:pt x="2871789" y="166687"/>
                </a:lnTo>
                <a:lnTo>
                  <a:pt x="2924176" y="155575"/>
                </a:lnTo>
                <a:lnTo>
                  <a:pt x="2970214" y="141287"/>
                </a:lnTo>
                <a:lnTo>
                  <a:pt x="3011489" y="125412"/>
                </a:lnTo>
                <a:lnTo>
                  <a:pt x="3048001" y="106362"/>
                </a:lnTo>
                <a:lnTo>
                  <a:pt x="3086101" y="87312"/>
                </a:lnTo>
                <a:lnTo>
                  <a:pt x="3124201" y="68262"/>
                </a:lnTo>
                <a:lnTo>
                  <a:pt x="3160714" y="52387"/>
                </a:lnTo>
                <a:lnTo>
                  <a:pt x="3201989" y="36512"/>
                </a:lnTo>
                <a:lnTo>
                  <a:pt x="3248026" y="20637"/>
                </a:lnTo>
                <a:lnTo>
                  <a:pt x="3300414" y="9525"/>
                </a:lnTo>
                <a:lnTo>
                  <a:pt x="3360739" y="3175"/>
                </a:lnTo>
                <a:lnTo>
                  <a:pt x="3427414" y="0"/>
                </a:lnTo>
                <a:lnTo>
                  <a:pt x="3497264" y="3175"/>
                </a:lnTo>
                <a:lnTo>
                  <a:pt x="3557589" y="9525"/>
                </a:lnTo>
                <a:lnTo>
                  <a:pt x="3609976" y="20637"/>
                </a:lnTo>
                <a:lnTo>
                  <a:pt x="3656014" y="36512"/>
                </a:lnTo>
                <a:lnTo>
                  <a:pt x="3697288" y="52387"/>
                </a:lnTo>
                <a:lnTo>
                  <a:pt x="3733801" y="68262"/>
                </a:lnTo>
                <a:lnTo>
                  <a:pt x="3771901" y="87312"/>
                </a:lnTo>
                <a:lnTo>
                  <a:pt x="3810001" y="106362"/>
                </a:lnTo>
                <a:lnTo>
                  <a:pt x="3846514" y="125412"/>
                </a:lnTo>
                <a:lnTo>
                  <a:pt x="3887789" y="141287"/>
                </a:lnTo>
                <a:lnTo>
                  <a:pt x="3933826" y="155575"/>
                </a:lnTo>
                <a:lnTo>
                  <a:pt x="3986214" y="166687"/>
                </a:lnTo>
                <a:lnTo>
                  <a:pt x="4046539" y="174625"/>
                </a:lnTo>
                <a:lnTo>
                  <a:pt x="4114801" y="176212"/>
                </a:lnTo>
                <a:lnTo>
                  <a:pt x="4183064" y="174625"/>
                </a:lnTo>
                <a:lnTo>
                  <a:pt x="4243388" y="166687"/>
                </a:lnTo>
                <a:lnTo>
                  <a:pt x="4295776" y="155575"/>
                </a:lnTo>
                <a:lnTo>
                  <a:pt x="4341813" y="141287"/>
                </a:lnTo>
                <a:lnTo>
                  <a:pt x="4383088" y="125412"/>
                </a:lnTo>
                <a:lnTo>
                  <a:pt x="4419601" y="106362"/>
                </a:lnTo>
                <a:lnTo>
                  <a:pt x="4495801" y="68262"/>
                </a:lnTo>
                <a:lnTo>
                  <a:pt x="4532314" y="52387"/>
                </a:lnTo>
                <a:lnTo>
                  <a:pt x="4573588" y="36512"/>
                </a:lnTo>
                <a:lnTo>
                  <a:pt x="4619626" y="20637"/>
                </a:lnTo>
                <a:lnTo>
                  <a:pt x="4672013" y="9525"/>
                </a:lnTo>
                <a:lnTo>
                  <a:pt x="4732338" y="3175"/>
                </a:lnTo>
                <a:lnTo>
                  <a:pt x="4800601" y="0"/>
                </a:lnTo>
                <a:lnTo>
                  <a:pt x="4868864" y="3175"/>
                </a:lnTo>
                <a:lnTo>
                  <a:pt x="4929188" y="9525"/>
                </a:lnTo>
                <a:lnTo>
                  <a:pt x="4981576" y="20637"/>
                </a:lnTo>
                <a:lnTo>
                  <a:pt x="5027614" y="36512"/>
                </a:lnTo>
                <a:lnTo>
                  <a:pt x="5068889" y="52387"/>
                </a:lnTo>
                <a:lnTo>
                  <a:pt x="5105402" y="68262"/>
                </a:lnTo>
                <a:lnTo>
                  <a:pt x="5143502" y="87312"/>
                </a:lnTo>
                <a:lnTo>
                  <a:pt x="5181601" y="106362"/>
                </a:lnTo>
                <a:lnTo>
                  <a:pt x="5218115" y="125412"/>
                </a:lnTo>
                <a:lnTo>
                  <a:pt x="5259388" y="141287"/>
                </a:lnTo>
                <a:lnTo>
                  <a:pt x="5305426" y="155575"/>
                </a:lnTo>
                <a:lnTo>
                  <a:pt x="5357813" y="166687"/>
                </a:lnTo>
                <a:lnTo>
                  <a:pt x="5418139" y="174625"/>
                </a:lnTo>
                <a:lnTo>
                  <a:pt x="5486401" y="176212"/>
                </a:lnTo>
                <a:lnTo>
                  <a:pt x="5554663" y="174625"/>
                </a:lnTo>
                <a:lnTo>
                  <a:pt x="5614989" y="166687"/>
                </a:lnTo>
                <a:lnTo>
                  <a:pt x="5667376" y="155575"/>
                </a:lnTo>
                <a:lnTo>
                  <a:pt x="5713414" y="141287"/>
                </a:lnTo>
                <a:lnTo>
                  <a:pt x="5754689" y="125412"/>
                </a:lnTo>
                <a:lnTo>
                  <a:pt x="5791202" y="106362"/>
                </a:lnTo>
                <a:lnTo>
                  <a:pt x="5829302" y="87312"/>
                </a:lnTo>
                <a:lnTo>
                  <a:pt x="5867402" y="68262"/>
                </a:lnTo>
                <a:lnTo>
                  <a:pt x="5903915" y="52387"/>
                </a:lnTo>
                <a:lnTo>
                  <a:pt x="5945189" y="36512"/>
                </a:lnTo>
                <a:lnTo>
                  <a:pt x="5991226" y="20637"/>
                </a:lnTo>
                <a:lnTo>
                  <a:pt x="6043614" y="9525"/>
                </a:lnTo>
                <a:lnTo>
                  <a:pt x="6103939" y="3175"/>
                </a:lnTo>
                <a:lnTo>
                  <a:pt x="6172201" y="0"/>
                </a:lnTo>
                <a:lnTo>
                  <a:pt x="6210301" y="1772"/>
                </a:lnTo>
                <a:lnTo>
                  <a:pt x="6248401" y="0"/>
                </a:lnTo>
                <a:lnTo>
                  <a:pt x="6316664" y="3175"/>
                </a:lnTo>
                <a:lnTo>
                  <a:pt x="6376989" y="9525"/>
                </a:lnTo>
                <a:lnTo>
                  <a:pt x="6429376" y="20637"/>
                </a:lnTo>
                <a:lnTo>
                  <a:pt x="6475414" y="36512"/>
                </a:lnTo>
                <a:lnTo>
                  <a:pt x="6516689" y="52387"/>
                </a:lnTo>
                <a:lnTo>
                  <a:pt x="6553202" y="68262"/>
                </a:lnTo>
                <a:lnTo>
                  <a:pt x="6591302" y="87312"/>
                </a:lnTo>
                <a:lnTo>
                  <a:pt x="6629401" y="106362"/>
                </a:lnTo>
                <a:lnTo>
                  <a:pt x="6665915" y="125412"/>
                </a:lnTo>
                <a:lnTo>
                  <a:pt x="6707189" y="141287"/>
                </a:lnTo>
                <a:lnTo>
                  <a:pt x="6753226" y="155575"/>
                </a:lnTo>
                <a:lnTo>
                  <a:pt x="6805614" y="166687"/>
                </a:lnTo>
                <a:lnTo>
                  <a:pt x="6865939" y="174625"/>
                </a:lnTo>
                <a:lnTo>
                  <a:pt x="6934201" y="176212"/>
                </a:lnTo>
                <a:lnTo>
                  <a:pt x="7002464" y="174625"/>
                </a:lnTo>
                <a:lnTo>
                  <a:pt x="7062789" y="166687"/>
                </a:lnTo>
                <a:lnTo>
                  <a:pt x="7115176" y="155575"/>
                </a:lnTo>
                <a:lnTo>
                  <a:pt x="7161214" y="141287"/>
                </a:lnTo>
                <a:lnTo>
                  <a:pt x="7202489" y="125412"/>
                </a:lnTo>
                <a:lnTo>
                  <a:pt x="7239001" y="106362"/>
                </a:lnTo>
                <a:lnTo>
                  <a:pt x="7277101" y="87312"/>
                </a:lnTo>
                <a:lnTo>
                  <a:pt x="7315201" y="68262"/>
                </a:lnTo>
                <a:lnTo>
                  <a:pt x="7351714" y="52387"/>
                </a:lnTo>
                <a:lnTo>
                  <a:pt x="7392989" y="36512"/>
                </a:lnTo>
                <a:lnTo>
                  <a:pt x="7439026" y="20637"/>
                </a:lnTo>
                <a:lnTo>
                  <a:pt x="7491414" y="9525"/>
                </a:lnTo>
                <a:lnTo>
                  <a:pt x="7551739" y="3175"/>
                </a:lnTo>
                <a:lnTo>
                  <a:pt x="7620001" y="0"/>
                </a:lnTo>
                <a:lnTo>
                  <a:pt x="7688264" y="3175"/>
                </a:lnTo>
                <a:lnTo>
                  <a:pt x="7748589" y="9525"/>
                </a:lnTo>
                <a:lnTo>
                  <a:pt x="7800976" y="20637"/>
                </a:lnTo>
                <a:lnTo>
                  <a:pt x="7847014" y="36512"/>
                </a:lnTo>
                <a:lnTo>
                  <a:pt x="7888289" y="52387"/>
                </a:lnTo>
                <a:lnTo>
                  <a:pt x="7924801" y="68262"/>
                </a:lnTo>
                <a:lnTo>
                  <a:pt x="7962901" y="87312"/>
                </a:lnTo>
                <a:lnTo>
                  <a:pt x="8001001" y="106362"/>
                </a:lnTo>
                <a:lnTo>
                  <a:pt x="8037514" y="125412"/>
                </a:lnTo>
                <a:lnTo>
                  <a:pt x="8078789" y="141287"/>
                </a:lnTo>
                <a:lnTo>
                  <a:pt x="8124826" y="155575"/>
                </a:lnTo>
                <a:lnTo>
                  <a:pt x="8177214" y="166687"/>
                </a:lnTo>
                <a:lnTo>
                  <a:pt x="8237539" y="174625"/>
                </a:lnTo>
                <a:lnTo>
                  <a:pt x="8305801" y="176212"/>
                </a:lnTo>
                <a:lnTo>
                  <a:pt x="8374064" y="174625"/>
                </a:lnTo>
                <a:lnTo>
                  <a:pt x="8434388" y="166687"/>
                </a:lnTo>
                <a:lnTo>
                  <a:pt x="8486776" y="155575"/>
                </a:lnTo>
                <a:lnTo>
                  <a:pt x="8532814" y="141287"/>
                </a:lnTo>
                <a:lnTo>
                  <a:pt x="8574088" y="125412"/>
                </a:lnTo>
                <a:lnTo>
                  <a:pt x="8610600" y="106362"/>
                </a:lnTo>
                <a:lnTo>
                  <a:pt x="8648700" y="87312"/>
                </a:lnTo>
                <a:lnTo>
                  <a:pt x="8686800" y="68262"/>
                </a:lnTo>
                <a:lnTo>
                  <a:pt x="8723314" y="52387"/>
                </a:lnTo>
                <a:lnTo>
                  <a:pt x="8764588" y="36512"/>
                </a:lnTo>
                <a:lnTo>
                  <a:pt x="8810626" y="20637"/>
                </a:lnTo>
                <a:lnTo>
                  <a:pt x="8863014" y="9525"/>
                </a:lnTo>
                <a:lnTo>
                  <a:pt x="8923338" y="3175"/>
                </a:lnTo>
                <a:lnTo>
                  <a:pt x="8990014" y="0"/>
                </a:lnTo>
                <a:lnTo>
                  <a:pt x="9059864" y="3175"/>
                </a:lnTo>
                <a:lnTo>
                  <a:pt x="9120188" y="9525"/>
                </a:lnTo>
                <a:lnTo>
                  <a:pt x="9172576" y="20637"/>
                </a:lnTo>
                <a:lnTo>
                  <a:pt x="9218614" y="36512"/>
                </a:lnTo>
                <a:lnTo>
                  <a:pt x="9259888" y="52387"/>
                </a:lnTo>
                <a:lnTo>
                  <a:pt x="9296400" y="68262"/>
                </a:lnTo>
                <a:lnTo>
                  <a:pt x="9334500" y="87312"/>
                </a:lnTo>
                <a:lnTo>
                  <a:pt x="9372600" y="106362"/>
                </a:lnTo>
                <a:lnTo>
                  <a:pt x="9409114" y="125412"/>
                </a:lnTo>
                <a:lnTo>
                  <a:pt x="9450388" y="141287"/>
                </a:lnTo>
                <a:lnTo>
                  <a:pt x="9496426" y="155575"/>
                </a:lnTo>
                <a:lnTo>
                  <a:pt x="9548814" y="166687"/>
                </a:lnTo>
                <a:lnTo>
                  <a:pt x="9609138" y="174625"/>
                </a:lnTo>
                <a:lnTo>
                  <a:pt x="9677400" y="176212"/>
                </a:lnTo>
                <a:lnTo>
                  <a:pt x="9745664" y="174625"/>
                </a:lnTo>
                <a:lnTo>
                  <a:pt x="9805988" y="166687"/>
                </a:lnTo>
                <a:lnTo>
                  <a:pt x="9858376" y="155575"/>
                </a:lnTo>
                <a:lnTo>
                  <a:pt x="9904414" y="141287"/>
                </a:lnTo>
                <a:lnTo>
                  <a:pt x="9945688" y="125412"/>
                </a:lnTo>
                <a:lnTo>
                  <a:pt x="9982200" y="106362"/>
                </a:lnTo>
                <a:lnTo>
                  <a:pt x="10058400" y="68262"/>
                </a:lnTo>
                <a:lnTo>
                  <a:pt x="10094914" y="52387"/>
                </a:lnTo>
                <a:lnTo>
                  <a:pt x="10136188" y="36512"/>
                </a:lnTo>
                <a:lnTo>
                  <a:pt x="10182226" y="20637"/>
                </a:lnTo>
                <a:lnTo>
                  <a:pt x="10234614" y="9525"/>
                </a:lnTo>
                <a:lnTo>
                  <a:pt x="10294938" y="3175"/>
                </a:lnTo>
                <a:lnTo>
                  <a:pt x="10363200" y="0"/>
                </a:lnTo>
                <a:lnTo>
                  <a:pt x="10431464" y="3175"/>
                </a:lnTo>
                <a:lnTo>
                  <a:pt x="10491788" y="9525"/>
                </a:lnTo>
                <a:lnTo>
                  <a:pt x="10544176" y="20637"/>
                </a:lnTo>
                <a:lnTo>
                  <a:pt x="10590214" y="36512"/>
                </a:lnTo>
                <a:lnTo>
                  <a:pt x="10631488" y="52387"/>
                </a:lnTo>
                <a:lnTo>
                  <a:pt x="10668000" y="68262"/>
                </a:lnTo>
                <a:lnTo>
                  <a:pt x="10706100" y="87312"/>
                </a:lnTo>
                <a:lnTo>
                  <a:pt x="10744200" y="106362"/>
                </a:lnTo>
                <a:lnTo>
                  <a:pt x="10780714" y="125412"/>
                </a:lnTo>
                <a:lnTo>
                  <a:pt x="10821988" y="141287"/>
                </a:lnTo>
                <a:lnTo>
                  <a:pt x="10868026" y="155575"/>
                </a:lnTo>
                <a:lnTo>
                  <a:pt x="10920414" y="166687"/>
                </a:lnTo>
                <a:lnTo>
                  <a:pt x="10980738" y="174625"/>
                </a:lnTo>
                <a:lnTo>
                  <a:pt x="11049000" y="176212"/>
                </a:lnTo>
                <a:lnTo>
                  <a:pt x="11117264" y="174625"/>
                </a:lnTo>
                <a:lnTo>
                  <a:pt x="11177588" y="166687"/>
                </a:lnTo>
                <a:lnTo>
                  <a:pt x="11229976" y="155575"/>
                </a:lnTo>
                <a:lnTo>
                  <a:pt x="11276014" y="141287"/>
                </a:lnTo>
                <a:lnTo>
                  <a:pt x="11317288" y="125412"/>
                </a:lnTo>
                <a:lnTo>
                  <a:pt x="11353800" y="106362"/>
                </a:lnTo>
                <a:lnTo>
                  <a:pt x="11391900" y="87312"/>
                </a:lnTo>
                <a:lnTo>
                  <a:pt x="11430000" y="68263"/>
                </a:lnTo>
                <a:lnTo>
                  <a:pt x="11466514" y="52388"/>
                </a:lnTo>
                <a:lnTo>
                  <a:pt x="11507788" y="36513"/>
                </a:lnTo>
                <a:lnTo>
                  <a:pt x="11553826" y="20638"/>
                </a:lnTo>
                <a:lnTo>
                  <a:pt x="11606214" y="9525"/>
                </a:lnTo>
                <a:lnTo>
                  <a:pt x="11666538" y="3175"/>
                </a:lnTo>
                <a:lnTo>
                  <a:pt x="11734800" y="0"/>
                </a:lnTo>
                <a:lnTo>
                  <a:pt x="11803064" y="3175"/>
                </a:lnTo>
                <a:lnTo>
                  <a:pt x="11863388" y="9525"/>
                </a:lnTo>
                <a:lnTo>
                  <a:pt x="11915776" y="20638"/>
                </a:lnTo>
                <a:lnTo>
                  <a:pt x="11961814" y="36513"/>
                </a:lnTo>
                <a:lnTo>
                  <a:pt x="12003088" y="52388"/>
                </a:lnTo>
                <a:lnTo>
                  <a:pt x="12039600" y="68263"/>
                </a:lnTo>
                <a:lnTo>
                  <a:pt x="12077700" y="87313"/>
                </a:lnTo>
                <a:lnTo>
                  <a:pt x="12115800" y="106363"/>
                </a:lnTo>
                <a:lnTo>
                  <a:pt x="12152314" y="125413"/>
                </a:lnTo>
                <a:lnTo>
                  <a:pt x="12192000" y="140677"/>
                </a:lnTo>
                <a:lnTo>
                  <a:pt x="12192000" y="885826"/>
                </a:lnTo>
                <a:lnTo>
                  <a:pt x="12191999" y="885826"/>
                </a:lnTo>
                <a:lnTo>
                  <a:pt x="12191999" y="3102054"/>
                </a:lnTo>
                <a:lnTo>
                  <a:pt x="0" y="3102054"/>
                </a:lnTo>
                <a:lnTo>
                  <a:pt x="0" y="638254"/>
                </a:lnTo>
                <a:lnTo>
                  <a:pt x="1" y="638254"/>
                </a:lnTo>
                <a:lnTo>
                  <a:pt x="1" y="176212"/>
                </a:lnTo>
                <a:lnTo>
                  <a:pt x="68264" y="174625"/>
                </a:lnTo>
                <a:lnTo>
                  <a:pt x="128589" y="166687"/>
                </a:lnTo>
                <a:lnTo>
                  <a:pt x="180976" y="155575"/>
                </a:lnTo>
                <a:lnTo>
                  <a:pt x="227014" y="141287"/>
                </a:lnTo>
                <a:lnTo>
                  <a:pt x="268289" y="125412"/>
                </a:lnTo>
                <a:lnTo>
                  <a:pt x="304801" y="106362"/>
                </a:lnTo>
                <a:lnTo>
                  <a:pt x="342901" y="87312"/>
                </a:lnTo>
                <a:lnTo>
                  <a:pt x="381001" y="68262"/>
                </a:lnTo>
                <a:lnTo>
                  <a:pt x="417514" y="52387"/>
                </a:lnTo>
                <a:lnTo>
                  <a:pt x="458789" y="36512"/>
                </a:lnTo>
                <a:lnTo>
                  <a:pt x="504826" y="20637"/>
                </a:lnTo>
                <a:lnTo>
                  <a:pt x="557214" y="9525"/>
                </a:lnTo>
                <a:lnTo>
                  <a:pt x="617539" y="317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6C62FAA-5040-4B9B-96D4-AD43E4CE6507}"/>
              </a:ext>
            </a:extLst>
          </p:cNvPr>
          <p:cNvSpPr txBox="1"/>
          <p:nvPr/>
        </p:nvSpPr>
        <p:spPr>
          <a:xfrm>
            <a:off x="755168" y="4292599"/>
            <a:ext cx="10681664" cy="1465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b="1" cap="all" spc="8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Игры из бросового материала</a:t>
            </a:r>
          </a:p>
        </p:txBody>
      </p:sp>
    </p:spTree>
    <p:extLst>
      <p:ext uri="{BB962C8B-B14F-4D97-AF65-F5344CB8AC3E}">
        <p14:creationId xmlns="" xmlns:p14="http://schemas.microsoft.com/office/powerpoint/2010/main" val="4136648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="" xmlns:a16="http://schemas.microsoft.com/office/drawing/2014/main" id="{6C2997EE-0889-44C3-AC0D-18F26AC9AA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человек, внутренний, ребенок, мальчик&#10;&#10;Автоматически созданное описание">
            <a:extLst>
              <a:ext uri="{FF2B5EF4-FFF2-40B4-BE49-F238E27FC236}">
                <a16:creationId xmlns="" xmlns:a16="http://schemas.microsoft.com/office/drawing/2014/main" id="{7785D8BB-5A6F-41BF-BF31-768492146F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3" b="26839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7" name="Рисунок 6" descr="Изображение выглядит как человек, пол, внутренний, мальчик&#10;&#10;Автоматически созданное описание">
            <a:extLst>
              <a:ext uri="{FF2B5EF4-FFF2-40B4-BE49-F238E27FC236}">
                <a16:creationId xmlns="" xmlns:a16="http://schemas.microsoft.com/office/drawing/2014/main" id="{DD86E409-E2E9-44E8-A181-36DB311F3E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72" r="1" b="1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9" name="Рисунок 8" descr="Изображение выглядит как внутренний, человек, ребенок, маленьк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984C672A-117D-436D-BC8D-AD745C5A6A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149" b="15931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Рисунок 4" descr="Изображение выглядит как человек, девочка, внутренний, маленьк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2F6079BB-8E50-4316-84FA-B264B1C8CB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95" r="-3" b="-3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="" xmlns:p14="http://schemas.microsoft.com/office/powerpoint/2010/main" val="467888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="" xmlns:a16="http://schemas.microsoft.com/office/drawing/2014/main" id="{6C2997EE-0889-44C3-AC0D-18F26AC9AA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стол, внутренний, пол, сидит&#10;&#10;Автоматически созданное описание">
            <a:extLst>
              <a:ext uri="{FF2B5EF4-FFF2-40B4-BE49-F238E27FC236}">
                <a16:creationId xmlns="" xmlns:a16="http://schemas.microsoft.com/office/drawing/2014/main" id="{703A6544-525B-42A3-84F7-3A32E0F335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72" r="1" b="1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2" name="Рисунок 1" descr="Изображение выглядит как текст, мальчик, маленький, внутрен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8EB92517-9ED5-422E-AF82-9088B4306C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07" b="32373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Рисунок 4" descr="Изображение выглядит как пол, внутренний, ребенок, мальчик&#10;&#10;Автоматически созданное описание">
            <a:extLst>
              <a:ext uri="{FF2B5EF4-FFF2-40B4-BE49-F238E27FC236}">
                <a16:creationId xmlns="" xmlns:a16="http://schemas.microsoft.com/office/drawing/2014/main" id="{8326B774-8F9D-4DE2-AAC2-86F92C8012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96" r="31463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="" xmlns:p14="http://schemas.microsoft.com/office/powerpoint/2010/main" val="1021014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="" xmlns:a16="http://schemas.microsoft.com/office/drawing/2014/main" id="{6C2997EE-0889-44C3-AC0D-18F26AC9AA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Рисунок 10" descr="Изображение выглядит как текст, внутренний, пол, маленьк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BDBC5BC9-5A41-42C8-91E0-A6B808152E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088" r="-3" b="16750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5719E10C-BD17-4773-826A-EDB958AB29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72" r="1" b="1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1E1CFD48-0C29-44BE-B0C9-CE5A799784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163" b="30917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9" name="Рисунок 8" descr="Изображение выглядит как текст, внутренний, пол, мальчик&#10;&#10;Автоматически созданное описание">
            <a:extLst>
              <a:ext uri="{FF2B5EF4-FFF2-40B4-BE49-F238E27FC236}">
                <a16:creationId xmlns="" xmlns:a16="http://schemas.microsoft.com/office/drawing/2014/main" id="{F88E9CE6-3D97-494C-B426-4106E78681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95" r="-3" b="-3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="" xmlns:p14="http://schemas.microsoft.com/office/powerpoint/2010/main" val="2229167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6">
            <a:extLst>
              <a:ext uri="{FF2B5EF4-FFF2-40B4-BE49-F238E27FC236}">
                <a16:creationId xmlns="" xmlns:a16="http://schemas.microsoft.com/office/drawing/2014/main" id="{BA15FC70-5D44-4EDC-917B-7183FDE6EE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E0FDFFBE-5ED1-4C3A-BECC-06257E024B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51" name="Rectangle 50">
            <a:extLst>
              <a:ext uri="{FF2B5EF4-FFF2-40B4-BE49-F238E27FC236}">
                <a16:creationId xmlns="" xmlns:a16="http://schemas.microsoft.com/office/drawing/2014/main" id="{64B587BD-6C97-44D0-B08C-DD35FCE83C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E8ABE5A-0C0C-49BE-8F52-4FCBA9A15366}"/>
              </a:ext>
            </a:extLst>
          </p:cNvPr>
          <p:cNvSpPr txBox="1"/>
          <p:nvPr/>
        </p:nvSpPr>
        <p:spPr>
          <a:xfrm>
            <a:off x="4654294" y="4522156"/>
            <a:ext cx="6086493" cy="1363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cap="all" spc="8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Идеи</a:t>
            </a:r>
            <a:r>
              <a:rPr lang="en-US" sz="4400" b="1" cap="all" spc="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4400" b="1" cap="all" spc="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игр </a:t>
            </a:r>
            <a:r>
              <a:rPr lang="en-US" sz="4400" b="1" cap="all" spc="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 </a:t>
            </a:r>
            <a:r>
              <a:rPr lang="en-US" sz="4400" b="1" cap="all" spc="8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пробками</a:t>
            </a:r>
            <a:endParaRPr lang="en-US" sz="4400" b="1" cap="all" spc="8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="" xmlns:a16="http://schemas.microsoft.com/office/drawing/2014/main" id="{3555DAC1-6A9E-4397-92C5-772E80C304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90058"/>
            <a:ext cx="3692282" cy="4767943"/>
          </a:xfrm>
          <a:custGeom>
            <a:avLst/>
            <a:gdLst>
              <a:gd name="connsiteX0" fmla="*/ 356432 w 3692282"/>
              <a:gd name="connsiteY0" fmla="*/ 0 h 4767943"/>
              <a:gd name="connsiteX1" fmla="*/ 421165 w 3692282"/>
              <a:gd name="connsiteY1" fmla="*/ 6067 h 4767943"/>
              <a:gd name="connsiteX2" fmla="*/ 483877 w 3692282"/>
              <a:gd name="connsiteY2" fmla="*/ 22252 h 4767943"/>
              <a:gd name="connsiteX3" fmla="*/ 544567 w 3692282"/>
              <a:gd name="connsiteY3" fmla="*/ 46528 h 4767943"/>
              <a:gd name="connsiteX4" fmla="*/ 607276 w 3692282"/>
              <a:gd name="connsiteY4" fmla="*/ 76872 h 4767943"/>
              <a:gd name="connsiteX5" fmla="*/ 665944 w 3692282"/>
              <a:gd name="connsiteY5" fmla="*/ 111262 h 4767943"/>
              <a:gd name="connsiteX6" fmla="*/ 726633 w 3692282"/>
              <a:gd name="connsiteY6" fmla="*/ 147675 h 4767943"/>
              <a:gd name="connsiteX7" fmla="*/ 787321 w 3692282"/>
              <a:gd name="connsiteY7" fmla="*/ 180042 h 4767943"/>
              <a:gd name="connsiteX8" fmla="*/ 848009 w 3692282"/>
              <a:gd name="connsiteY8" fmla="*/ 212410 h 4767943"/>
              <a:gd name="connsiteX9" fmla="*/ 906675 w 3692282"/>
              <a:gd name="connsiteY9" fmla="*/ 236685 h 4767943"/>
              <a:gd name="connsiteX10" fmla="*/ 971410 w 3692282"/>
              <a:gd name="connsiteY10" fmla="*/ 252868 h 4767943"/>
              <a:gd name="connsiteX11" fmla="*/ 1034120 w 3692282"/>
              <a:gd name="connsiteY11" fmla="*/ 260961 h 4767943"/>
              <a:gd name="connsiteX12" fmla="*/ 1100877 w 3692282"/>
              <a:gd name="connsiteY12" fmla="*/ 260961 h 4767943"/>
              <a:gd name="connsiteX13" fmla="*/ 1169659 w 3692282"/>
              <a:gd name="connsiteY13" fmla="*/ 256916 h 4767943"/>
              <a:gd name="connsiteX14" fmla="*/ 1238438 w 3692282"/>
              <a:gd name="connsiteY14" fmla="*/ 248823 h 4767943"/>
              <a:gd name="connsiteX15" fmla="*/ 1307220 w 3692282"/>
              <a:gd name="connsiteY15" fmla="*/ 238709 h 4767943"/>
              <a:gd name="connsiteX16" fmla="*/ 1375999 w 3692282"/>
              <a:gd name="connsiteY16" fmla="*/ 230617 h 4767943"/>
              <a:gd name="connsiteX17" fmla="*/ 1444781 w 3692282"/>
              <a:gd name="connsiteY17" fmla="*/ 224547 h 4767943"/>
              <a:gd name="connsiteX18" fmla="*/ 1509513 w 3692282"/>
              <a:gd name="connsiteY18" fmla="*/ 226570 h 4767943"/>
              <a:gd name="connsiteX19" fmla="*/ 1572226 w 3692282"/>
              <a:gd name="connsiteY19" fmla="*/ 234662 h 4767943"/>
              <a:gd name="connsiteX20" fmla="*/ 1632916 w 3692282"/>
              <a:gd name="connsiteY20" fmla="*/ 252868 h 4767943"/>
              <a:gd name="connsiteX21" fmla="*/ 1683490 w 3692282"/>
              <a:gd name="connsiteY21" fmla="*/ 279167 h 4767943"/>
              <a:gd name="connsiteX22" fmla="*/ 1732039 w 3692282"/>
              <a:gd name="connsiteY22" fmla="*/ 313558 h 4767943"/>
              <a:gd name="connsiteX23" fmla="*/ 1774522 w 3692282"/>
              <a:gd name="connsiteY23" fmla="*/ 354016 h 4767943"/>
              <a:gd name="connsiteX24" fmla="*/ 1817004 w 3692282"/>
              <a:gd name="connsiteY24" fmla="*/ 400544 h 4767943"/>
              <a:gd name="connsiteX25" fmla="*/ 1855440 w 3692282"/>
              <a:gd name="connsiteY25" fmla="*/ 449095 h 4767943"/>
              <a:gd name="connsiteX26" fmla="*/ 1893876 w 3692282"/>
              <a:gd name="connsiteY26" fmla="*/ 499669 h 4767943"/>
              <a:gd name="connsiteX27" fmla="*/ 1932312 w 3692282"/>
              <a:gd name="connsiteY27" fmla="*/ 550242 h 4767943"/>
              <a:gd name="connsiteX28" fmla="*/ 1970748 w 3692282"/>
              <a:gd name="connsiteY28" fmla="*/ 598792 h 4767943"/>
              <a:gd name="connsiteX29" fmla="*/ 2011208 w 3692282"/>
              <a:gd name="connsiteY29" fmla="*/ 645320 h 4767943"/>
              <a:gd name="connsiteX30" fmla="*/ 2057736 w 3692282"/>
              <a:gd name="connsiteY30" fmla="*/ 685781 h 4767943"/>
              <a:gd name="connsiteX31" fmla="*/ 2102242 w 3692282"/>
              <a:gd name="connsiteY31" fmla="*/ 722194 h 4767943"/>
              <a:gd name="connsiteX32" fmla="*/ 2152814 w 3692282"/>
              <a:gd name="connsiteY32" fmla="*/ 750513 h 4767943"/>
              <a:gd name="connsiteX33" fmla="*/ 2207435 w 3692282"/>
              <a:gd name="connsiteY33" fmla="*/ 774789 h 4767943"/>
              <a:gd name="connsiteX34" fmla="*/ 2266099 w 3692282"/>
              <a:gd name="connsiteY34" fmla="*/ 795018 h 4767943"/>
              <a:gd name="connsiteX35" fmla="*/ 2326787 w 3692282"/>
              <a:gd name="connsiteY35" fmla="*/ 813225 h 4767943"/>
              <a:gd name="connsiteX36" fmla="*/ 2387477 w 3692282"/>
              <a:gd name="connsiteY36" fmla="*/ 829409 h 4767943"/>
              <a:gd name="connsiteX37" fmla="*/ 2450189 w 3692282"/>
              <a:gd name="connsiteY37" fmla="*/ 845593 h 4767943"/>
              <a:gd name="connsiteX38" fmla="*/ 2508853 w 3692282"/>
              <a:gd name="connsiteY38" fmla="*/ 863800 h 4767943"/>
              <a:gd name="connsiteX39" fmla="*/ 2567518 w 3692282"/>
              <a:gd name="connsiteY39" fmla="*/ 884028 h 4767943"/>
              <a:gd name="connsiteX40" fmla="*/ 2622139 w 3692282"/>
              <a:gd name="connsiteY40" fmla="*/ 908305 h 4767943"/>
              <a:gd name="connsiteX41" fmla="*/ 2670691 w 3692282"/>
              <a:gd name="connsiteY41" fmla="*/ 938649 h 4767943"/>
              <a:gd name="connsiteX42" fmla="*/ 2715197 w 3692282"/>
              <a:gd name="connsiteY42" fmla="*/ 975062 h 4767943"/>
              <a:gd name="connsiteX43" fmla="*/ 2751608 w 3692282"/>
              <a:gd name="connsiteY43" fmla="*/ 1019567 h 4767943"/>
              <a:gd name="connsiteX44" fmla="*/ 2781954 w 3692282"/>
              <a:gd name="connsiteY44" fmla="*/ 1068118 h 4767943"/>
              <a:gd name="connsiteX45" fmla="*/ 2806227 w 3692282"/>
              <a:gd name="connsiteY45" fmla="*/ 1122735 h 4767943"/>
              <a:gd name="connsiteX46" fmla="*/ 2826456 w 3692282"/>
              <a:gd name="connsiteY46" fmla="*/ 1181402 h 4767943"/>
              <a:gd name="connsiteX47" fmla="*/ 2844663 w 3692282"/>
              <a:gd name="connsiteY47" fmla="*/ 1240068 h 4767943"/>
              <a:gd name="connsiteX48" fmla="*/ 2860847 w 3692282"/>
              <a:gd name="connsiteY48" fmla="*/ 1302779 h 4767943"/>
              <a:gd name="connsiteX49" fmla="*/ 2877031 w 3692282"/>
              <a:gd name="connsiteY49" fmla="*/ 1363467 h 4767943"/>
              <a:gd name="connsiteX50" fmla="*/ 2895238 w 3692282"/>
              <a:gd name="connsiteY50" fmla="*/ 1424156 h 4767943"/>
              <a:gd name="connsiteX51" fmla="*/ 2915467 w 3692282"/>
              <a:gd name="connsiteY51" fmla="*/ 1482822 h 4767943"/>
              <a:gd name="connsiteX52" fmla="*/ 2939742 w 3692282"/>
              <a:gd name="connsiteY52" fmla="*/ 1537443 h 4767943"/>
              <a:gd name="connsiteX53" fmla="*/ 2968064 w 3692282"/>
              <a:gd name="connsiteY53" fmla="*/ 1588015 h 4767943"/>
              <a:gd name="connsiteX54" fmla="*/ 3004478 w 3692282"/>
              <a:gd name="connsiteY54" fmla="*/ 1632521 h 4767943"/>
              <a:gd name="connsiteX55" fmla="*/ 3044937 w 3692282"/>
              <a:gd name="connsiteY55" fmla="*/ 1679049 h 4767943"/>
              <a:gd name="connsiteX56" fmla="*/ 3091465 w 3692282"/>
              <a:gd name="connsiteY56" fmla="*/ 1719507 h 4767943"/>
              <a:gd name="connsiteX57" fmla="*/ 3140017 w 3692282"/>
              <a:gd name="connsiteY57" fmla="*/ 1757942 h 4767943"/>
              <a:gd name="connsiteX58" fmla="*/ 3192612 w 3692282"/>
              <a:gd name="connsiteY58" fmla="*/ 1796378 h 4767943"/>
              <a:gd name="connsiteX59" fmla="*/ 3243185 w 3692282"/>
              <a:gd name="connsiteY59" fmla="*/ 1834814 h 4767943"/>
              <a:gd name="connsiteX60" fmla="*/ 3291737 w 3692282"/>
              <a:gd name="connsiteY60" fmla="*/ 1873253 h 4767943"/>
              <a:gd name="connsiteX61" fmla="*/ 3338263 w 3692282"/>
              <a:gd name="connsiteY61" fmla="*/ 1915733 h 4767943"/>
              <a:gd name="connsiteX62" fmla="*/ 3378724 w 3692282"/>
              <a:gd name="connsiteY62" fmla="*/ 1958216 h 4767943"/>
              <a:gd name="connsiteX63" fmla="*/ 3413115 w 3692282"/>
              <a:gd name="connsiteY63" fmla="*/ 2006767 h 4767943"/>
              <a:gd name="connsiteX64" fmla="*/ 3439414 w 3692282"/>
              <a:gd name="connsiteY64" fmla="*/ 2057339 h 4767943"/>
              <a:gd name="connsiteX65" fmla="*/ 3457620 w 3692282"/>
              <a:gd name="connsiteY65" fmla="*/ 2118029 h 4767943"/>
              <a:gd name="connsiteX66" fmla="*/ 3465711 w 3692282"/>
              <a:gd name="connsiteY66" fmla="*/ 2180740 h 4767943"/>
              <a:gd name="connsiteX67" fmla="*/ 3467734 w 3692282"/>
              <a:gd name="connsiteY67" fmla="*/ 2245474 h 4767943"/>
              <a:gd name="connsiteX68" fmla="*/ 3461665 w 3692282"/>
              <a:gd name="connsiteY68" fmla="*/ 2314254 h 4767943"/>
              <a:gd name="connsiteX69" fmla="*/ 3453573 w 3692282"/>
              <a:gd name="connsiteY69" fmla="*/ 2383033 h 4767943"/>
              <a:gd name="connsiteX70" fmla="*/ 3443459 w 3692282"/>
              <a:gd name="connsiteY70" fmla="*/ 2451815 h 4767943"/>
              <a:gd name="connsiteX71" fmla="*/ 3435367 w 3692282"/>
              <a:gd name="connsiteY71" fmla="*/ 2520594 h 4767943"/>
              <a:gd name="connsiteX72" fmla="*/ 3431322 w 3692282"/>
              <a:gd name="connsiteY72" fmla="*/ 2589376 h 4767943"/>
              <a:gd name="connsiteX73" fmla="*/ 3431322 w 3692282"/>
              <a:gd name="connsiteY73" fmla="*/ 2656133 h 4767943"/>
              <a:gd name="connsiteX74" fmla="*/ 3439414 w 3692282"/>
              <a:gd name="connsiteY74" fmla="*/ 2718843 h 4767943"/>
              <a:gd name="connsiteX75" fmla="*/ 3455596 w 3692282"/>
              <a:gd name="connsiteY75" fmla="*/ 2781554 h 4767943"/>
              <a:gd name="connsiteX76" fmla="*/ 3479872 w 3692282"/>
              <a:gd name="connsiteY76" fmla="*/ 2840221 h 4767943"/>
              <a:gd name="connsiteX77" fmla="*/ 3512241 w 3692282"/>
              <a:gd name="connsiteY77" fmla="*/ 2900909 h 4767943"/>
              <a:gd name="connsiteX78" fmla="*/ 3544606 w 3692282"/>
              <a:gd name="connsiteY78" fmla="*/ 2961599 h 4767943"/>
              <a:gd name="connsiteX79" fmla="*/ 3581020 w 3692282"/>
              <a:gd name="connsiteY79" fmla="*/ 3022285 h 4767943"/>
              <a:gd name="connsiteX80" fmla="*/ 3615409 w 3692282"/>
              <a:gd name="connsiteY80" fmla="*/ 3080953 h 4767943"/>
              <a:gd name="connsiteX81" fmla="*/ 3645755 w 3692282"/>
              <a:gd name="connsiteY81" fmla="*/ 3143663 h 4767943"/>
              <a:gd name="connsiteX82" fmla="*/ 3670028 w 3692282"/>
              <a:gd name="connsiteY82" fmla="*/ 3204352 h 4767943"/>
              <a:gd name="connsiteX83" fmla="*/ 3686213 w 3692282"/>
              <a:gd name="connsiteY83" fmla="*/ 3267064 h 4767943"/>
              <a:gd name="connsiteX84" fmla="*/ 3692282 w 3692282"/>
              <a:gd name="connsiteY84" fmla="*/ 3331796 h 4767943"/>
              <a:gd name="connsiteX85" fmla="*/ 3686213 w 3692282"/>
              <a:gd name="connsiteY85" fmla="*/ 3396531 h 4767943"/>
              <a:gd name="connsiteX86" fmla="*/ 3670028 w 3692282"/>
              <a:gd name="connsiteY86" fmla="*/ 3459243 h 4767943"/>
              <a:gd name="connsiteX87" fmla="*/ 3645755 w 3692282"/>
              <a:gd name="connsiteY87" fmla="*/ 3519933 h 4767943"/>
              <a:gd name="connsiteX88" fmla="*/ 3615409 w 3692282"/>
              <a:gd name="connsiteY88" fmla="*/ 3582642 h 4767943"/>
              <a:gd name="connsiteX89" fmla="*/ 3581020 w 3692282"/>
              <a:gd name="connsiteY89" fmla="*/ 3641309 h 4767943"/>
              <a:gd name="connsiteX90" fmla="*/ 3544606 w 3692282"/>
              <a:gd name="connsiteY90" fmla="*/ 3701999 h 4767943"/>
              <a:gd name="connsiteX91" fmla="*/ 3512241 w 3692282"/>
              <a:gd name="connsiteY91" fmla="*/ 3762685 h 4767943"/>
              <a:gd name="connsiteX92" fmla="*/ 3479872 w 3692282"/>
              <a:gd name="connsiteY92" fmla="*/ 3823373 h 4767943"/>
              <a:gd name="connsiteX93" fmla="*/ 3455596 w 3692282"/>
              <a:gd name="connsiteY93" fmla="*/ 3882040 h 4767943"/>
              <a:gd name="connsiteX94" fmla="*/ 3439414 w 3692282"/>
              <a:gd name="connsiteY94" fmla="*/ 3944752 h 4767943"/>
              <a:gd name="connsiteX95" fmla="*/ 3431322 w 3692282"/>
              <a:gd name="connsiteY95" fmla="*/ 4007461 h 4767943"/>
              <a:gd name="connsiteX96" fmla="*/ 3431322 w 3692282"/>
              <a:gd name="connsiteY96" fmla="*/ 4074221 h 4767943"/>
              <a:gd name="connsiteX97" fmla="*/ 3435367 w 3692282"/>
              <a:gd name="connsiteY97" fmla="*/ 4143000 h 4767943"/>
              <a:gd name="connsiteX98" fmla="*/ 3443459 w 3692282"/>
              <a:gd name="connsiteY98" fmla="*/ 4211780 h 4767943"/>
              <a:gd name="connsiteX99" fmla="*/ 3453573 w 3692282"/>
              <a:gd name="connsiteY99" fmla="*/ 4280561 h 4767943"/>
              <a:gd name="connsiteX100" fmla="*/ 3461665 w 3692282"/>
              <a:gd name="connsiteY100" fmla="*/ 4349341 h 4767943"/>
              <a:gd name="connsiteX101" fmla="*/ 3467734 w 3692282"/>
              <a:gd name="connsiteY101" fmla="*/ 4418120 h 4767943"/>
              <a:gd name="connsiteX102" fmla="*/ 3465711 w 3692282"/>
              <a:gd name="connsiteY102" fmla="*/ 4482857 h 4767943"/>
              <a:gd name="connsiteX103" fmla="*/ 3457620 w 3692282"/>
              <a:gd name="connsiteY103" fmla="*/ 4545569 h 4767943"/>
              <a:gd name="connsiteX104" fmla="*/ 3439414 w 3692282"/>
              <a:gd name="connsiteY104" fmla="*/ 4606257 h 4767943"/>
              <a:gd name="connsiteX105" fmla="*/ 3413115 w 3692282"/>
              <a:gd name="connsiteY105" fmla="*/ 4656829 h 4767943"/>
              <a:gd name="connsiteX106" fmla="*/ 3378724 w 3692282"/>
              <a:gd name="connsiteY106" fmla="*/ 4705381 h 4767943"/>
              <a:gd name="connsiteX107" fmla="*/ 3338263 w 3692282"/>
              <a:gd name="connsiteY107" fmla="*/ 4747863 h 4767943"/>
              <a:gd name="connsiteX108" fmla="*/ 3316270 w 3692282"/>
              <a:gd name="connsiteY108" fmla="*/ 4767943 h 4767943"/>
              <a:gd name="connsiteX109" fmla="*/ 0 w 3692282"/>
              <a:gd name="connsiteY109" fmla="*/ 4767943 h 4767943"/>
              <a:gd name="connsiteX110" fmla="*/ 0 w 3692282"/>
              <a:gd name="connsiteY110" fmla="*/ 139414 h 4767943"/>
              <a:gd name="connsiteX111" fmla="*/ 46919 w 3692282"/>
              <a:gd name="connsiteY111" fmla="*/ 111262 h 4767943"/>
              <a:gd name="connsiteX112" fmla="*/ 105586 w 3692282"/>
              <a:gd name="connsiteY112" fmla="*/ 76872 h 4767943"/>
              <a:gd name="connsiteX113" fmla="*/ 168299 w 3692282"/>
              <a:gd name="connsiteY113" fmla="*/ 46528 h 4767943"/>
              <a:gd name="connsiteX114" fmla="*/ 228985 w 3692282"/>
              <a:gd name="connsiteY114" fmla="*/ 22252 h 4767943"/>
              <a:gd name="connsiteX115" fmla="*/ 291698 w 3692282"/>
              <a:gd name="connsiteY115" fmla="*/ 6067 h 476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3692282" h="4767943">
                <a:moveTo>
                  <a:pt x="356432" y="0"/>
                </a:moveTo>
                <a:lnTo>
                  <a:pt x="421165" y="6067"/>
                </a:lnTo>
                <a:lnTo>
                  <a:pt x="483877" y="22252"/>
                </a:lnTo>
                <a:lnTo>
                  <a:pt x="544567" y="46528"/>
                </a:lnTo>
                <a:lnTo>
                  <a:pt x="607276" y="76872"/>
                </a:lnTo>
                <a:lnTo>
                  <a:pt x="665944" y="111262"/>
                </a:lnTo>
                <a:lnTo>
                  <a:pt x="726633" y="147675"/>
                </a:lnTo>
                <a:lnTo>
                  <a:pt x="787321" y="180042"/>
                </a:lnTo>
                <a:lnTo>
                  <a:pt x="848009" y="212410"/>
                </a:lnTo>
                <a:lnTo>
                  <a:pt x="906675" y="236685"/>
                </a:lnTo>
                <a:lnTo>
                  <a:pt x="971410" y="252868"/>
                </a:lnTo>
                <a:lnTo>
                  <a:pt x="1034120" y="260961"/>
                </a:lnTo>
                <a:lnTo>
                  <a:pt x="1100877" y="260961"/>
                </a:lnTo>
                <a:lnTo>
                  <a:pt x="1169659" y="256916"/>
                </a:lnTo>
                <a:lnTo>
                  <a:pt x="1238438" y="248823"/>
                </a:lnTo>
                <a:lnTo>
                  <a:pt x="1307220" y="238709"/>
                </a:lnTo>
                <a:lnTo>
                  <a:pt x="1375999" y="230617"/>
                </a:lnTo>
                <a:lnTo>
                  <a:pt x="1444781" y="224547"/>
                </a:lnTo>
                <a:lnTo>
                  <a:pt x="1509513" y="226570"/>
                </a:lnTo>
                <a:lnTo>
                  <a:pt x="1572226" y="234662"/>
                </a:lnTo>
                <a:lnTo>
                  <a:pt x="1632916" y="252868"/>
                </a:lnTo>
                <a:lnTo>
                  <a:pt x="1683490" y="279167"/>
                </a:lnTo>
                <a:lnTo>
                  <a:pt x="1732039" y="313558"/>
                </a:lnTo>
                <a:lnTo>
                  <a:pt x="1774522" y="354016"/>
                </a:lnTo>
                <a:lnTo>
                  <a:pt x="1817004" y="400544"/>
                </a:lnTo>
                <a:lnTo>
                  <a:pt x="1855440" y="449095"/>
                </a:lnTo>
                <a:lnTo>
                  <a:pt x="1893876" y="499669"/>
                </a:lnTo>
                <a:lnTo>
                  <a:pt x="1932312" y="550242"/>
                </a:lnTo>
                <a:lnTo>
                  <a:pt x="1970748" y="598792"/>
                </a:lnTo>
                <a:lnTo>
                  <a:pt x="2011208" y="645320"/>
                </a:lnTo>
                <a:lnTo>
                  <a:pt x="2057736" y="685781"/>
                </a:lnTo>
                <a:lnTo>
                  <a:pt x="2102242" y="722194"/>
                </a:lnTo>
                <a:lnTo>
                  <a:pt x="2152814" y="750513"/>
                </a:lnTo>
                <a:lnTo>
                  <a:pt x="2207435" y="774789"/>
                </a:lnTo>
                <a:lnTo>
                  <a:pt x="2266099" y="795018"/>
                </a:lnTo>
                <a:lnTo>
                  <a:pt x="2326787" y="813225"/>
                </a:lnTo>
                <a:lnTo>
                  <a:pt x="2387477" y="829409"/>
                </a:lnTo>
                <a:lnTo>
                  <a:pt x="2450189" y="845593"/>
                </a:lnTo>
                <a:lnTo>
                  <a:pt x="2508853" y="863800"/>
                </a:lnTo>
                <a:lnTo>
                  <a:pt x="2567518" y="884028"/>
                </a:lnTo>
                <a:lnTo>
                  <a:pt x="2622139" y="908305"/>
                </a:lnTo>
                <a:lnTo>
                  <a:pt x="2670691" y="938649"/>
                </a:lnTo>
                <a:lnTo>
                  <a:pt x="2715197" y="975062"/>
                </a:lnTo>
                <a:lnTo>
                  <a:pt x="2751608" y="1019567"/>
                </a:lnTo>
                <a:lnTo>
                  <a:pt x="2781954" y="1068118"/>
                </a:lnTo>
                <a:lnTo>
                  <a:pt x="2806227" y="1122735"/>
                </a:lnTo>
                <a:lnTo>
                  <a:pt x="2826456" y="1181402"/>
                </a:lnTo>
                <a:lnTo>
                  <a:pt x="2844663" y="1240068"/>
                </a:lnTo>
                <a:lnTo>
                  <a:pt x="2860847" y="1302779"/>
                </a:lnTo>
                <a:lnTo>
                  <a:pt x="2877031" y="1363467"/>
                </a:lnTo>
                <a:lnTo>
                  <a:pt x="2895238" y="1424156"/>
                </a:lnTo>
                <a:lnTo>
                  <a:pt x="2915467" y="1482822"/>
                </a:lnTo>
                <a:lnTo>
                  <a:pt x="2939742" y="1537443"/>
                </a:lnTo>
                <a:lnTo>
                  <a:pt x="2968064" y="1588015"/>
                </a:lnTo>
                <a:lnTo>
                  <a:pt x="3004478" y="1632521"/>
                </a:lnTo>
                <a:lnTo>
                  <a:pt x="3044937" y="1679049"/>
                </a:lnTo>
                <a:lnTo>
                  <a:pt x="3091465" y="1719507"/>
                </a:lnTo>
                <a:lnTo>
                  <a:pt x="3140017" y="1757942"/>
                </a:lnTo>
                <a:lnTo>
                  <a:pt x="3192612" y="1796378"/>
                </a:lnTo>
                <a:lnTo>
                  <a:pt x="3243185" y="1834814"/>
                </a:lnTo>
                <a:lnTo>
                  <a:pt x="3291737" y="1873253"/>
                </a:lnTo>
                <a:lnTo>
                  <a:pt x="3338263" y="1915733"/>
                </a:lnTo>
                <a:lnTo>
                  <a:pt x="3378724" y="1958216"/>
                </a:lnTo>
                <a:lnTo>
                  <a:pt x="3413115" y="2006767"/>
                </a:lnTo>
                <a:lnTo>
                  <a:pt x="3439414" y="2057339"/>
                </a:lnTo>
                <a:lnTo>
                  <a:pt x="3457620" y="2118029"/>
                </a:lnTo>
                <a:lnTo>
                  <a:pt x="3465711" y="2180740"/>
                </a:lnTo>
                <a:lnTo>
                  <a:pt x="3467734" y="2245474"/>
                </a:lnTo>
                <a:lnTo>
                  <a:pt x="3461665" y="2314254"/>
                </a:lnTo>
                <a:lnTo>
                  <a:pt x="3453573" y="2383033"/>
                </a:lnTo>
                <a:lnTo>
                  <a:pt x="3443459" y="2451815"/>
                </a:lnTo>
                <a:lnTo>
                  <a:pt x="3435367" y="2520594"/>
                </a:lnTo>
                <a:lnTo>
                  <a:pt x="3431322" y="2589376"/>
                </a:lnTo>
                <a:lnTo>
                  <a:pt x="3431322" y="2656133"/>
                </a:lnTo>
                <a:lnTo>
                  <a:pt x="3439414" y="2718843"/>
                </a:lnTo>
                <a:lnTo>
                  <a:pt x="3455596" y="2781554"/>
                </a:lnTo>
                <a:lnTo>
                  <a:pt x="3479872" y="2840221"/>
                </a:lnTo>
                <a:lnTo>
                  <a:pt x="3512241" y="2900909"/>
                </a:lnTo>
                <a:lnTo>
                  <a:pt x="3544606" y="2961599"/>
                </a:lnTo>
                <a:lnTo>
                  <a:pt x="3581020" y="3022285"/>
                </a:lnTo>
                <a:lnTo>
                  <a:pt x="3615409" y="3080953"/>
                </a:lnTo>
                <a:lnTo>
                  <a:pt x="3645755" y="3143663"/>
                </a:lnTo>
                <a:lnTo>
                  <a:pt x="3670028" y="3204352"/>
                </a:lnTo>
                <a:lnTo>
                  <a:pt x="3686213" y="3267064"/>
                </a:lnTo>
                <a:lnTo>
                  <a:pt x="3692282" y="3331796"/>
                </a:lnTo>
                <a:lnTo>
                  <a:pt x="3686213" y="3396531"/>
                </a:lnTo>
                <a:lnTo>
                  <a:pt x="3670028" y="3459243"/>
                </a:lnTo>
                <a:lnTo>
                  <a:pt x="3645755" y="3519933"/>
                </a:lnTo>
                <a:lnTo>
                  <a:pt x="3615409" y="3582642"/>
                </a:lnTo>
                <a:lnTo>
                  <a:pt x="3581020" y="3641309"/>
                </a:lnTo>
                <a:lnTo>
                  <a:pt x="3544606" y="3701999"/>
                </a:lnTo>
                <a:lnTo>
                  <a:pt x="3512241" y="3762685"/>
                </a:lnTo>
                <a:lnTo>
                  <a:pt x="3479872" y="3823373"/>
                </a:lnTo>
                <a:lnTo>
                  <a:pt x="3455596" y="3882040"/>
                </a:lnTo>
                <a:lnTo>
                  <a:pt x="3439414" y="3944752"/>
                </a:lnTo>
                <a:lnTo>
                  <a:pt x="3431322" y="4007461"/>
                </a:lnTo>
                <a:lnTo>
                  <a:pt x="3431322" y="4074221"/>
                </a:lnTo>
                <a:lnTo>
                  <a:pt x="3435367" y="4143000"/>
                </a:lnTo>
                <a:lnTo>
                  <a:pt x="3443459" y="4211780"/>
                </a:lnTo>
                <a:lnTo>
                  <a:pt x="3453573" y="4280561"/>
                </a:lnTo>
                <a:lnTo>
                  <a:pt x="3461665" y="4349341"/>
                </a:lnTo>
                <a:lnTo>
                  <a:pt x="3467734" y="4418120"/>
                </a:lnTo>
                <a:lnTo>
                  <a:pt x="3465711" y="4482857"/>
                </a:lnTo>
                <a:lnTo>
                  <a:pt x="3457620" y="4545569"/>
                </a:lnTo>
                <a:lnTo>
                  <a:pt x="3439414" y="4606257"/>
                </a:lnTo>
                <a:lnTo>
                  <a:pt x="3413115" y="4656829"/>
                </a:lnTo>
                <a:lnTo>
                  <a:pt x="3378724" y="4705381"/>
                </a:lnTo>
                <a:lnTo>
                  <a:pt x="3338263" y="4747863"/>
                </a:lnTo>
                <a:lnTo>
                  <a:pt x="3316270" y="4767943"/>
                </a:lnTo>
                <a:lnTo>
                  <a:pt x="0" y="4767943"/>
                </a:lnTo>
                <a:lnTo>
                  <a:pt x="0" y="139414"/>
                </a:lnTo>
                <a:lnTo>
                  <a:pt x="46919" y="111262"/>
                </a:lnTo>
                <a:lnTo>
                  <a:pt x="105586" y="76872"/>
                </a:lnTo>
                <a:lnTo>
                  <a:pt x="168299" y="46528"/>
                </a:lnTo>
                <a:lnTo>
                  <a:pt x="228985" y="22252"/>
                </a:lnTo>
                <a:lnTo>
                  <a:pt x="291698" y="6067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Рисунок 8" descr="Изображение выглядит как пол, внутренний, маленьк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0E6CDA5A-10DE-4BA3-96AB-A43D2C150E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" b="26876"/>
          <a:stretch/>
        </p:blipFill>
        <p:spPr>
          <a:xfrm>
            <a:off x="20" y="2196189"/>
            <a:ext cx="3586004" cy="4661811"/>
          </a:xfrm>
          <a:custGeom>
            <a:avLst/>
            <a:gdLst/>
            <a:ahLst/>
            <a:cxnLst/>
            <a:rect l="l" t="t" r="r" b="b"/>
            <a:pathLst>
              <a:path w="3586024" h="4661811">
                <a:moveTo>
                  <a:pt x="356432" y="0"/>
                </a:moveTo>
                <a:lnTo>
                  <a:pt x="419103" y="5874"/>
                </a:lnTo>
                <a:lnTo>
                  <a:pt x="479817" y="21544"/>
                </a:lnTo>
                <a:lnTo>
                  <a:pt x="538574" y="45046"/>
                </a:lnTo>
                <a:lnTo>
                  <a:pt x="599286" y="74423"/>
                </a:lnTo>
                <a:lnTo>
                  <a:pt x="656084" y="107718"/>
                </a:lnTo>
                <a:lnTo>
                  <a:pt x="714841" y="142972"/>
                </a:lnTo>
                <a:lnTo>
                  <a:pt x="773596" y="174307"/>
                </a:lnTo>
                <a:lnTo>
                  <a:pt x="832350" y="205644"/>
                </a:lnTo>
                <a:lnTo>
                  <a:pt x="889148" y="229145"/>
                </a:lnTo>
                <a:lnTo>
                  <a:pt x="951821" y="244813"/>
                </a:lnTo>
                <a:lnTo>
                  <a:pt x="1012533" y="252649"/>
                </a:lnTo>
                <a:lnTo>
                  <a:pt x="1077164" y="252649"/>
                </a:lnTo>
                <a:lnTo>
                  <a:pt x="1143755" y="248733"/>
                </a:lnTo>
                <a:lnTo>
                  <a:pt x="1210343" y="240897"/>
                </a:lnTo>
                <a:lnTo>
                  <a:pt x="1276934" y="231105"/>
                </a:lnTo>
                <a:lnTo>
                  <a:pt x="1343523" y="223271"/>
                </a:lnTo>
                <a:lnTo>
                  <a:pt x="1410113" y="217394"/>
                </a:lnTo>
                <a:lnTo>
                  <a:pt x="1472784" y="219353"/>
                </a:lnTo>
                <a:lnTo>
                  <a:pt x="1533499" y="227187"/>
                </a:lnTo>
                <a:lnTo>
                  <a:pt x="1592255" y="244813"/>
                </a:lnTo>
                <a:lnTo>
                  <a:pt x="1641219" y="270275"/>
                </a:lnTo>
                <a:lnTo>
                  <a:pt x="1688221" y="303570"/>
                </a:lnTo>
                <a:lnTo>
                  <a:pt x="1729351" y="342739"/>
                </a:lnTo>
                <a:lnTo>
                  <a:pt x="1770480" y="387784"/>
                </a:lnTo>
                <a:lnTo>
                  <a:pt x="1807692" y="434789"/>
                </a:lnTo>
                <a:lnTo>
                  <a:pt x="1844903" y="483752"/>
                </a:lnTo>
                <a:lnTo>
                  <a:pt x="1882115" y="532715"/>
                </a:lnTo>
                <a:lnTo>
                  <a:pt x="1919327" y="579718"/>
                </a:lnTo>
                <a:lnTo>
                  <a:pt x="1958498" y="624764"/>
                </a:lnTo>
                <a:lnTo>
                  <a:pt x="2003544" y="663936"/>
                </a:lnTo>
                <a:lnTo>
                  <a:pt x="2046632" y="699189"/>
                </a:lnTo>
                <a:lnTo>
                  <a:pt x="2095594" y="726606"/>
                </a:lnTo>
                <a:lnTo>
                  <a:pt x="2148474" y="750109"/>
                </a:lnTo>
                <a:lnTo>
                  <a:pt x="2205270" y="769694"/>
                </a:lnTo>
                <a:lnTo>
                  <a:pt x="2264024" y="787320"/>
                </a:lnTo>
                <a:lnTo>
                  <a:pt x="2322781" y="802989"/>
                </a:lnTo>
                <a:lnTo>
                  <a:pt x="2383496" y="818657"/>
                </a:lnTo>
                <a:lnTo>
                  <a:pt x="2440291" y="836284"/>
                </a:lnTo>
                <a:lnTo>
                  <a:pt x="2497088" y="855868"/>
                </a:lnTo>
                <a:lnTo>
                  <a:pt x="2549968" y="879372"/>
                </a:lnTo>
                <a:lnTo>
                  <a:pt x="2596974" y="908749"/>
                </a:lnTo>
                <a:lnTo>
                  <a:pt x="2640062" y="944002"/>
                </a:lnTo>
                <a:lnTo>
                  <a:pt x="2675314" y="987090"/>
                </a:lnTo>
                <a:lnTo>
                  <a:pt x="2704693" y="1034094"/>
                </a:lnTo>
                <a:lnTo>
                  <a:pt x="2728193" y="1086972"/>
                </a:lnTo>
                <a:lnTo>
                  <a:pt x="2747777" y="1143770"/>
                </a:lnTo>
                <a:lnTo>
                  <a:pt x="2765405" y="1200567"/>
                </a:lnTo>
                <a:lnTo>
                  <a:pt x="2781073" y="1261280"/>
                </a:lnTo>
                <a:lnTo>
                  <a:pt x="2796742" y="1320034"/>
                </a:lnTo>
                <a:lnTo>
                  <a:pt x="2814368" y="1378791"/>
                </a:lnTo>
                <a:lnTo>
                  <a:pt x="2833953" y="1435588"/>
                </a:lnTo>
                <a:lnTo>
                  <a:pt x="2857455" y="1488469"/>
                </a:lnTo>
                <a:lnTo>
                  <a:pt x="2884875" y="1537430"/>
                </a:lnTo>
                <a:lnTo>
                  <a:pt x="2920129" y="1580519"/>
                </a:lnTo>
                <a:lnTo>
                  <a:pt x="2959299" y="1625564"/>
                </a:lnTo>
                <a:lnTo>
                  <a:pt x="3004345" y="1664733"/>
                </a:lnTo>
                <a:lnTo>
                  <a:pt x="3051351" y="1701945"/>
                </a:lnTo>
                <a:lnTo>
                  <a:pt x="3102270" y="1739156"/>
                </a:lnTo>
                <a:lnTo>
                  <a:pt x="3151233" y="1776367"/>
                </a:lnTo>
                <a:lnTo>
                  <a:pt x="3198238" y="1813582"/>
                </a:lnTo>
                <a:lnTo>
                  <a:pt x="3243282" y="1854709"/>
                </a:lnTo>
                <a:lnTo>
                  <a:pt x="3282454" y="1895839"/>
                </a:lnTo>
                <a:lnTo>
                  <a:pt x="3315749" y="1942843"/>
                </a:lnTo>
                <a:lnTo>
                  <a:pt x="3341211" y="1991804"/>
                </a:lnTo>
                <a:lnTo>
                  <a:pt x="3358837" y="2050561"/>
                </a:lnTo>
                <a:lnTo>
                  <a:pt x="3366670" y="2111274"/>
                </a:lnTo>
                <a:lnTo>
                  <a:pt x="3368629" y="2173947"/>
                </a:lnTo>
                <a:lnTo>
                  <a:pt x="3362753" y="2240535"/>
                </a:lnTo>
                <a:lnTo>
                  <a:pt x="3354919" y="2307124"/>
                </a:lnTo>
                <a:lnTo>
                  <a:pt x="3345127" y="2373714"/>
                </a:lnTo>
                <a:lnTo>
                  <a:pt x="3337293" y="2440303"/>
                </a:lnTo>
                <a:lnTo>
                  <a:pt x="3333377" y="2506894"/>
                </a:lnTo>
                <a:lnTo>
                  <a:pt x="3333377" y="2571524"/>
                </a:lnTo>
                <a:lnTo>
                  <a:pt x="3341211" y="2632237"/>
                </a:lnTo>
                <a:lnTo>
                  <a:pt x="3356877" y="2692950"/>
                </a:lnTo>
                <a:lnTo>
                  <a:pt x="3380380" y="2749749"/>
                </a:lnTo>
                <a:lnTo>
                  <a:pt x="3411717" y="2808503"/>
                </a:lnTo>
                <a:lnTo>
                  <a:pt x="3443052" y="2867260"/>
                </a:lnTo>
                <a:lnTo>
                  <a:pt x="3478306" y="2926013"/>
                </a:lnTo>
                <a:lnTo>
                  <a:pt x="3511599" y="2982812"/>
                </a:lnTo>
                <a:lnTo>
                  <a:pt x="3540979" y="3043524"/>
                </a:lnTo>
                <a:lnTo>
                  <a:pt x="3564479" y="3102281"/>
                </a:lnTo>
                <a:lnTo>
                  <a:pt x="3580148" y="3162994"/>
                </a:lnTo>
                <a:lnTo>
                  <a:pt x="3586024" y="3225665"/>
                </a:lnTo>
                <a:lnTo>
                  <a:pt x="3580148" y="3288337"/>
                </a:lnTo>
                <a:lnTo>
                  <a:pt x="3564479" y="3349052"/>
                </a:lnTo>
                <a:lnTo>
                  <a:pt x="3540979" y="3407808"/>
                </a:lnTo>
                <a:lnTo>
                  <a:pt x="3511599" y="3468520"/>
                </a:lnTo>
                <a:lnTo>
                  <a:pt x="3478306" y="3525318"/>
                </a:lnTo>
                <a:lnTo>
                  <a:pt x="3443052" y="3584075"/>
                </a:lnTo>
                <a:lnTo>
                  <a:pt x="3411717" y="3642828"/>
                </a:lnTo>
                <a:lnTo>
                  <a:pt x="3380380" y="3701583"/>
                </a:lnTo>
                <a:lnTo>
                  <a:pt x="3356877" y="3758381"/>
                </a:lnTo>
                <a:lnTo>
                  <a:pt x="3341211" y="3819096"/>
                </a:lnTo>
                <a:lnTo>
                  <a:pt x="3333377" y="3879807"/>
                </a:lnTo>
                <a:lnTo>
                  <a:pt x="3333377" y="3944440"/>
                </a:lnTo>
                <a:lnTo>
                  <a:pt x="3337293" y="4011028"/>
                </a:lnTo>
                <a:lnTo>
                  <a:pt x="3345127" y="4077617"/>
                </a:lnTo>
                <a:lnTo>
                  <a:pt x="3354919" y="4144207"/>
                </a:lnTo>
                <a:lnTo>
                  <a:pt x="3362753" y="4210796"/>
                </a:lnTo>
                <a:lnTo>
                  <a:pt x="3368629" y="4277385"/>
                </a:lnTo>
                <a:lnTo>
                  <a:pt x="3366670" y="4340059"/>
                </a:lnTo>
                <a:lnTo>
                  <a:pt x="3358837" y="4400774"/>
                </a:lnTo>
                <a:lnTo>
                  <a:pt x="3341211" y="4459528"/>
                </a:lnTo>
                <a:lnTo>
                  <a:pt x="3315749" y="4508490"/>
                </a:lnTo>
                <a:lnTo>
                  <a:pt x="3282454" y="4555495"/>
                </a:lnTo>
                <a:lnTo>
                  <a:pt x="3243282" y="4596623"/>
                </a:lnTo>
                <a:lnTo>
                  <a:pt x="3198238" y="4637751"/>
                </a:lnTo>
                <a:lnTo>
                  <a:pt x="3167847" y="4661811"/>
                </a:lnTo>
                <a:lnTo>
                  <a:pt x="0" y="4661811"/>
                </a:lnTo>
                <a:lnTo>
                  <a:pt x="0" y="141785"/>
                </a:lnTo>
                <a:lnTo>
                  <a:pt x="56778" y="107718"/>
                </a:lnTo>
                <a:lnTo>
                  <a:pt x="113577" y="74423"/>
                </a:lnTo>
                <a:lnTo>
                  <a:pt x="174291" y="45046"/>
                </a:lnTo>
                <a:lnTo>
                  <a:pt x="233045" y="21544"/>
                </a:lnTo>
                <a:lnTo>
                  <a:pt x="293760" y="5874"/>
                </a:lnTo>
                <a:close/>
              </a:path>
            </a:pathLst>
          </a:custGeom>
        </p:spPr>
      </p:pic>
      <p:sp>
        <p:nvSpPr>
          <p:cNvPr id="55" name="Freeform: Shape 54">
            <a:extLst>
              <a:ext uri="{FF2B5EF4-FFF2-40B4-BE49-F238E27FC236}">
                <a16:creationId xmlns="" xmlns:a16="http://schemas.microsoft.com/office/drawing/2014/main" id="{C6D6D6E6-D9AA-4508-B652-605A06F38C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332158" y="602180"/>
            <a:ext cx="3235572" cy="3231640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="" xmlns:a16="http://schemas.microsoft.com/office/drawing/2014/main" id="{B9475D15-C973-4C16-A1BD-DF052B3265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23816" y="1"/>
            <a:ext cx="4675284" cy="2595379"/>
          </a:xfrm>
          <a:custGeom>
            <a:avLst/>
            <a:gdLst>
              <a:gd name="connsiteX0" fmla="*/ 104141 w 4675284"/>
              <a:gd name="connsiteY0" fmla="*/ 0 h 2595379"/>
              <a:gd name="connsiteX1" fmla="*/ 4571181 w 4675284"/>
              <a:gd name="connsiteY1" fmla="*/ 0 h 2595379"/>
              <a:gd name="connsiteX2" fmla="*/ 4571798 w 4675284"/>
              <a:gd name="connsiteY2" fmla="*/ 1157 h 2595379"/>
              <a:gd name="connsiteX3" fmla="*/ 4597316 w 4675284"/>
              <a:gd name="connsiteY3" fmla="*/ 43684 h 2595379"/>
              <a:gd name="connsiteX4" fmla="*/ 4621414 w 4675284"/>
              <a:gd name="connsiteY4" fmla="*/ 84796 h 2595379"/>
              <a:gd name="connsiteX5" fmla="*/ 4642679 w 4675284"/>
              <a:gd name="connsiteY5" fmla="*/ 128740 h 2595379"/>
              <a:gd name="connsiteX6" fmla="*/ 4659689 w 4675284"/>
              <a:gd name="connsiteY6" fmla="*/ 171270 h 2595379"/>
              <a:gd name="connsiteX7" fmla="*/ 4671031 w 4675284"/>
              <a:gd name="connsiteY7" fmla="*/ 215215 h 2595379"/>
              <a:gd name="connsiteX8" fmla="*/ 4675284 w 4675284"/>
              <a:gd name="connsiteY8" fmla="*/ 260577 h 2595379"/>
              <a:gd name="connsiteX9" fmla="*/ 4671031 w 4675284"/>
              <a:gd name="connsiteY9" fmla="*/ 305941 h 2595379"/>
              <a:gd name="connsiteX10" fmla="*/ 4659689 w 4675284"/>
              <a:gd name="connsiteY10" fmla="*/ 349887 h 2595379"/>
              <a:gd name="connsiteX11" fmla="*/ 4642679 w 4675284"/>
              <a:gd name="connsiteY11" fmla="*/ 392417 h 2595379"/>
              <a:gd name="connsiteX12" fmla="*/ 4621414 w 4675284"/>
              <a:gd name="connsiteY12" fmla="*/ 436361 h 2595379"/>
              <a:gd name="connsiteX13" fmla="*/ 4597316 w 4675284"/>
              <a:gd name="connsiteY13" fmla="*/ 477473 h 2595379"/>
              <a:gd name="connsiteX14" fmla="*/ 4571798 w 4675284"/>
              <a:gd name="connsiteY14" fmla="*/ 520002 h 2595379"/>
              <a:gd name="connsiteX15" fmla="*/ 4549118 w 4675284"/>
              <a:gd name="connsiteY15" fmla="*/ 562529 h 2595379"/>
              <a:gd name="connsiteX16" fmla="*/ 4526435 w 4675284"/>
              <a:gd name="connsiteY16" fmla="*/ 605056 h 2595379"/>
              <a:gd name="connsiteX17" fmla="*/ 4509423 w 4675284"/>
              <a:gd name="connsiteY17" fmla="*/ 646168 h 2595379"/>
              <a:gd name="connsiteX18" fmla="*/ 4498083 w 4675284"/>
              <a:gd name="connsiteY18" fmla="*/ 690115 h 2595379"/>
              <a:gd name="connsiteX19" fmla="*/ 4492413 w 4675284"/>
              <a:gd name="connsiteY19" fmla="*/ 734059 h 2595379"/>
              <a:gd name="connsiteX20" fmla="*/ 4492413 w 4675284"/>
              <a:gd name="connsiteY20" fmla="*/ 780841 h 2595379"/>
              <a:gd name="connsiteX21" fmla="*/ 4495247 w 4675284"/>
              <a:gd name="connsiteY21" fmla="*/ 829039 h 2595379"/>
              <a:gd name="connsiteX22" fmla="*/ 4500918 w 4675284"/>
              <a:gd name="connsiteY22" fmla="*/ 877237 h 2595379"/>
              <a:gd name="connsiteX23" fmla="*/ 4508006 w 4675284"/>
              <a:gd name="connsiteY23" fmla="*/ 925437 h 2595379"/>
              <a:gd name="connsiteX24" fmla="*/ 4513676 w 4675284"/>
              <a:gd name="connsiteY24" fmla="*/ 973635 h 2595379"/>
              <a:gd name="connsiteX25" fmla="*/ 4517929 w 4675284"/>
              <a:gd name="connsiteY25" fmla="*/ 1021833 h 2595379"/>
              <a:gd name="connsiteX26" fmla="*/ 4516511 w 4675284"/>
              <a:gd name="connsiteY26" fmla="*/ 1067198 h 2595379"/>
              <a:gd name="connsiteX27" fmla="*/ 4510842 w 4675284"/>
              <a:gd name="connsiteY27" fmla="*/ 1111145 h 2595379"/>
              <a:gd name="connsiteX28" fmla="*/ 4498083 w 4675284"/>
              <a:gd name="connsiteY28" fmla="*/ 1153672 h 2595379"/>
              <a:gd name="connsiteX29" fmla="*/ 4479655 w 4675284"/>
              <a:gd name="connsiteY29" fmla="*/ 1189112 h 2595379"/>
              <a:gd name="connsiteX30" fmla="*/ 4455554 w 4675284"/>
              <a:gd name="connsiteY30" fmla="*/ 1223135 h 2595379"/>
              <a:gd name="connsiteX31" fmla="*/ 4427200 w 4675284"/>
              <a:gd name="connsiteY31" fmla="*/ 1252905 h 2595379"/>
              <a:gd name="connsiteX32" fmla="*/ 4394597 w 4675284"/>
              <a:gd name="connsiteY32" fmla="*/ 1282673 h 2595379"/>
              <a:gd name="connsiteX33" fmla="*/ 4360574 w 4675284"/>
              <a:gd name="connsiteY33" fmla="*/ 1309609 h 2595379"/>
              <a:gd name="connsiteX34" fmla="*/ 4325134 w 4675284"/>
              <a:gd name="connsiteY34" fmla="*/ 1336543 h 2595379"/>
              <a:gd name="connsiteX35" fmla="*/ 4288277 w 4675284"/>
              <a:gd name="connsiteY35" fmla="*/ 1363478 h 2595379"/>
              <a:gd name="connsiteX36" fmla="*/ 4254254 w 4675284"/>
              <a:gd name="connsiteY36" fmla="*/ 1390412 h 2595379"/>
              <a:gd name="connsiteX37" fmla="*/ 4221648 w 4675284"/>
              <a:gd name="connsiteY37" fmla="*/ 1418764 h 2595379"/>
              <a:gd name="connsiteX38" fmla="*/ 4193296 w 4675284"/>
              <a:gd name="connsiteY38" fmla="*/ 1451369 h 2595379"/>
              <a:gd name="connsiteX39" fmla="*/ 4167779 w 4675284"/>
              <a:gd name="connsiteY39" fmla="*/ 1482557 h 2595379"/>
              <a:gd name="connsiteX40" fmla="*/ 4147931 w 4675284"/>
              <a:gd name="connsiteY40" fmla="*/ 1517996 h 2595379"/>
              <a:gd name="connsiteX41" fmla="*/ 4130921 w 4675284"/>
              <a:gd name="connsiteY41" fmla="*/ 1556272 h 2595379"/>
              <a:gd name="connsiteX42" fmla="*/ 4116744 w 4675284"/>
              <a:gd name="connsiteY42" fmla="*/ 1597384 h 2595379"/>
              <a:gd name="connsiteX43" fmla="*/ 4103986 w 4675284"/>
              <a:gd name="connsiteY43" fmla="*/ 1639912 h 2595379"/>
              <a:gd name="connsiteX44" fmla="*/ 4092645 w 4675284"/>
              <a:gd name="connsiteY44" fmla="*/ 1682440 h 2595379"/>
              <a:gd name="connsiteX45" fmla="*/ 4081304 w 4675284"/>
              <a:gd name="connsiteY45" fmla="*/ 1726386 h 2595379"/>
              <a:gd name="connsiteX46" fmla="*/ 4068546 w 4675284"/>
              <a:gd name="connsiteY46" fmla="*/ 1767497 h 2595379"/>
              <a:gd name="connsiteX47" fmla="*/ 4054369 w 4675284"/>
              <a:gd name="connsiteY47" fmla="*/ 1808606 h 2595379"/>
              <a:gd name="connsiteX48" fmla="*/ 4037359 w 4675284"/>
              <a:gd name="connsiteY48" fmla="*/ 1846882 h 2595379"/>
              <a:gd name="connsiteX49" fmla="*/ 4016094 w 4675284"/>
              <a:gd name="connsiteY49" fmla="*/ 1880906 h 2595379"/>
              <a:gd name="connsiteX50" fmla="*/ 3990579 w 4675284"/>
              <a:gd name="connsiteY50" fmla="*/ 1912092 h 2595379"/>
              <a:gd name="connsiteX51" fmla="*/ 3959390 w 4675284"/>
              <a:gd name="connsiteY51" fmla="*/ 1937609 h 2595379"/>
              <a:gd name="connsiteX52" fmla="*/ 3925367 w 4675284"/>
              <a:gd name="connsiteY52" fmla="*/ 1958872 h 2595379"/>
              <a:gd name="connsiteX53" fmla="*/ 3887091 w 4675284"/>
              <a:gd name="connsiteY53" fmla="*/ 1975885 h 2595379"/>
              <a:gd name="connsiteX54" fmla="*/ 3845980 w 4675284"/>
              <a:gd name="connsiteY54" fmla="*/ 1990061 h 2595379"/>
              <a:gd name="connsiteX55" fmla="*/ 3804871 w 4675284"/>
              <a:gd name="connsiteY55" fmla="*/ 2002819 h 2595379"/>
              <a:gd name="connsiteX56" fmla="*/ 3760924 w 4675284"/>
              <a:gd name="connsiteY56" fmla="*/ 2014161 h 2595379"/>
              <a:gd name="connsiteX57" fmla="*/ 3718395 w 4675284"/>
              <a:gd name="connsiteY57" fmla="*/ 2025501 h 2595379"/>
              <a:gd name="connsiteX58" fmla="*/ 3675867 w 4675284"/>
              <a:gd name="connsiteY58" fmla="*/ 2038260 h 2595379"/>
              <a:gd name="connsiteX59" fmla="*/ 3634758 w 4675284"/>
              <a:gd name="connsiteY59" fmla="*/ 2052436 h 2595379"/>
              <a:gd name="connsiteX60" fmla="*/ 3596482 w 4675284"/>
              <a:gd name="connsiteY60" fmla="*/ 2069448 h 2595379"/>
              <a:gd name="connsiteX61" fmla="*/ 3561043 w 4675284"/>
              <a:gd name="connsiteY61" fmla="*/ 2089293 h 2595379"/>
              <a:gd name="connsiteX62" fmla="*/ 3529854 w 4675284"/>
              <a:gd name="connsiteY62" fmla="*/ 2114810 h 2595379"/>
              <a:gd name="connsiteX63" fmla="*/ 3497249 w 4675284"/>
              <a:gd name="connsiteY63" fmla="*/ 2143163 h 2595379"/>
              <a:gd name="connsiteX64" fmla="*/ 3468896 w 4675284"/>
              <a:gd name="connsiteY64" fmla="*/ 2175768 h 2595379"/>
              <a:gd name="connsiteX65" fmla="*/ 3441962 w 4675284"/>
              <a:gd name="connsiteY65" fmla="*/ 2209791 h 2595379"/>
              <a:gd name="connsiteX66" fmla="*/ 3415027 w 4675284"/>
              <a:gd name="connsiteY66" fmla="*/ 2245230 h 2595379"/>
              <a:gd name="connsiteX67" fmla="*/ 3388092 w 4675284"/>
              <a:gd name="connsiteY67" fmla="*/ 2280671 h 2595379"/>
              <a:gd name="connsiteX68" fmla="*/ 3361158 w 4675284"/>
              <a:gd name="connsiteY68" fmla="*/ 2314693 h 2595379"/>
              <a:gd name="connsiteX69" fmla="*/ 3331388 w 4675284"/>
              <a:gd name="connsiteY69" fmla="*/ 2347298 h 2595379"/>
              <a:gd name="connsiteX70" fmla="*/ 3301618 w 4675284"/>
              <a:gd name="connsiteY70" fmla="*/ 2375650 h 2595379"/>
              <a:gd name="connsiteX71" fmla="*/ 3267597 w 4675284"/>
              <a:gd name="connsiteY71" fmla="*/ 2399749 h 2595379"/>
              <a:gd name="connsiteX72" fmla="*/ 3232156 w 4675284"/>
              <a:gd name="connsiteY72" fmla="*/ 2418179 h 2595379"/>
              <a:gd name="connsiteX73" fmla="*/ 3189626 w 4675284"/>
              <a:gd name="connsiteY73" fmla="*/ 2430938 h 2595379"/>
              <a:gd name="connsiteX74" fmla="*/ 3145680 w 4675284"/>
              <a:gd name="connsiteY74" fmla="*/ 2436608 h 2595379"/>
              <a:gd name="connsiteX75" fmla="*/ 3100318 w 4675284"/>
              <a:gd name="connsiteY75" fmla="*/ 2438025 h 2595379"/>
              <a:gd name="connsiteX76" fmla="*/ 3052118 w 4675284"/>
              <a:gd name="connsiteY76" fmla="*/ 2433772 h 2595379"/>
              <a:gd name="connsiteX77" fmla="*/ 3003920 w 4675284"/>
              <a:gd name="connsiteY77" fmla="*/ 2428102 h 2595379"/>
              <a:gd name="connsiteX78" fmla="*/ 2955720 w 4675284"/>
              <a:gd name="connsiteY78" fmla="*/ 2421013 h 2595379"/>
              <a:gd name="connsiteX79" fmla="*/ 2907522 w 4675284"/>
              <a:gd name="connsiteY79" fmla="*/ 2415344 h 2595379"/>
              <a:gd name="connsiteX80" fmla="*/ 2859323 w 4675284"/>
              <a:gd name="connsiteY80" fmla="*/ 2412508 h 2595379"/>
              <a:gd name="connsiteX81" fmla="*/ 2812542 w 4675284"/>
              <a:gd name="connsiteY81" fmla="*/ 2412508 h 2595379"/>
              <a:gd name="connsiteX82" fmla="*/ 2768597 w 4675284"/>
              <a:gd name="connsiteY82" fmla="*/ 2418179 h 2595379"/>
              <a:gd name="connsiteX83" fmla="*/ 2723233 w 4675284"/>
              <a:gd name="connsiteY83" fmla="*/ 2429520 h 2595379"/>
              <a:gd name="connsiteX84" fmla="*/ 2682122 w 4675284"/>
              <a:gd name="connsiteY84" fmla="*/ 2446530 h 2595379"/>
              <a:gd name="connsiteX85" fmla="*/ 2639594 w 4675284"/>
              <a:gd name="connsiteY85" fmla="*/ 2469213 h 2595379"/>
              <a:gd name="connsiteX86" fmla="*/ 2597066 w 4675284"/>
              <a:gd name="connsiteY86" fmla="*/ 2491895 h 2595379"/>
              <a:gd name="connsiteX87" fmla="*/ 2554537 w 4675284"/>
              <a:gd name="connsiteY87" fmla="*/ 2517411 h 2595379"/>
              <a:gd name="connsiteX88" fmla="*/ 2513425 w 4675284"/>
              <a:gd name="connsiteY88" fmla="*/ 2541511 h 2595379"/>
              <a:gd name="connsiteX89" fmla="*/ 2469481 w 4675284"/>
              <a:gd name="connsiteY89" fmla="*/ 2562775 h 2595379"/>
              <a:gd name="connsiteX90" fmla="*/ 2426952 w 4675284"/>
              <a:gd name="connsiteY90" fmla="*/ 2579787 h 2595379"/>
              <a:gd name="connsiteX91" fmla="*/ 2383005 w 4675284"/>
              <a:gd name="connsiteY91" fmla="*/ 2591128 h 2595379"/>
              <a:gd name="connsiteX92" fmla="*/ 2337643 w 4675284"/>
              <a:gd name="connsiteY92" fmla="*/ 2595379 h 2595379"/>
              <a:gd name="connsiteX93" fmla="*/ 2292279 w 4675284"/>
              <a:gd name="connsiteY93" fmla="*/ 2591128 h 2595379"/>
              <a:gd name="connsiteX94" fmla="*/ 2248333 w 4675284"/>
              <a:gd name="connsiteY94" fmla="*/ 2579787 h 2595379"/>
              <a:gd name="connsiteX95" fmla="*/ 2205806 w 4675284"/>
              <a:gd name="connsiteY95" fmla="*/ 2562775 h 2595379"/>
              <a:gd name="connsiteX96" fmla="*/ 2161860 w 4675284"/>
              <a:gd name="connsiteY96" fmla="*/ 2541511 h 2595379"/>
              <a:gd name="connsiteX97" fmla="*/ 2120747 w 4675284"/>
              <a:gd name="connsiteY97" fmla="*/ 2517411 h 2595379"/>
              <a:gd name="connsiteX98" fmla="*/ 2078220 w 4675284"/>
              <a:gd name="connsiteY98" fmla="*/ 2491895 h 2595379"/>
              <a:gd name="connsiteX99" fmla="*/ 2035691 w 4675284"/>
              <a:gd name="connsiteY99" fmla="*/ 2469213 h 2595379"/>
              <a:gd name="connsiteX100" fmla="*/ 1993164 w 4675284"/>
              <a:gd name="connsiteY100" fmla="*/ 2446530 h 2595379"/>
              <a:gd name="connsiteX101" fmla="*/ 1950636 w 4675284"/>
              <a:gd name="connsiteY101" fmla="*/ 2429520 h 2595379"/>
              <a:gd name="connsiteX102" fmla="*/ 1906690 w 4675284"/>
              <a:gd name="connsiteY102" fmla="*/ 2418179 h 2595379"/>
              <a:gd name="connsiteX103" fmla="*/ 1862743 w 4675284"/>
              <a:gd name="connsiteY103" fmla="*/ 2412508 h 2595379"/>
              <a:gd name="connsiteX104" fmla="*/ 1815961 w 4675284"/>
              <a:gd name="connsiteY104" fmla="*/ 2412508 h 2595379"/>
              <a:gd name="connsiteX105" fmla="*/ 1767762 w 4675284"/>
              <a:gd name="connsiteY105" fmla="*/ 2415344 h 2595379"/>
              <a:gd name="connsiteX106" fmla="*/ 1719564 w 4675284"/>
              <a:gd name="connsiteY106" fmla="*/ 2421013 h 2595379"/>
              <a:gd name="connsiteX107" fmla="*/ 1671364 w 4675284"/>
              <a:gd name="connsiteY107" fmla="*/ 2428102 h 2595379"/>
              <a:gd name="connsiteX108" fmla="*/ 1623165 w 4675284"/>
              <a:gd name="connsiteY108" fmla="*/ 2433772 h 2595379"/>
              <a:gd name="connsiteX109" fmla="*/ 1574967 w 4675284"/>
              <a:gd name="connsiteY109" fmla="*/ 2438025 h 2595379"/>
              <a:gd name="connsiteX110" fmla="*/ 1529605 w 4675284"/>
              <a:gd name="connsiteY110" fmla="*/ 2436608 h 2595379"/>
              <a:gd name="connsiteX111" fmla="*/ 1485659 w 4675284"/>
              <a:gd name="connsiteY111" fmla="*/ 2430938 h 2595379"/>
              <a:gd name="connsiteX112" fmla="*/ 1443130 w 4675284"/>
              <a:gd name="connsiteY112" fmla="*/ 2418179 h 2595379"/>
              <a:gd name="connsiteX113" fmla="*/ 1407690 w 4675284"/>
              <a:gd name="connsiteY113" fmla="*/ 2399749 h 2595379"/>
              <a:gd name="connsiteX114" fmla="*/ 1373666 w 4675284"/>
              <a:gd name="connsiteY114" fmla="*/ 2375650 h 2595379"/>
              <a:gd name="connsiteX115" fmla="*/ 1343897 w 4675284"/>
              <a:gd name="connsiteY115" fmla="*/ 2347298 h 2595379"/>
              <a:gd name="connsiteX116" fmla="*/ 1314126 w 4675284"/>
              <a:gd name="connsiteY116" fmla="*/ 2314693 h 2595379"/>
              <a:gd name="connsiteX117" fmla="*/ 1287192 w 4675284"/>
              <a:gd name="connsiteY117" fmla="*/ 2280671 h 2595379"/>
              <a:gd name="connsiteX118" fmla="*/ 1260258 w 4675284"/>
              <a:gd name="connsiteY118" fmla="*/ 2245230 h 2595379"/>
              <a:gd name="connsiteX119" fmla="*/ 1233323 w 4675284"/>
              <a:gd name="connsiteY119" fmla="*/ 2209791 h 2595379"/>
              <a:gd name="connsiteX120" fmla="*/ 1206389 w 4675284"/>
              <a:gd name="connsiteY120" fmla="*/ 2175768 h 2595379"/>
              <a:gd name="connsiteX121" fmla="*/ 1178036 w 4675284"/>
              <a:gd name="connsiteY121" fmla="*/ 2143163 h 2595379"/>
              <a:gd name="connsiteX122" fmla="*/ 1145430 w 4675284"/>
              <a:gd name="connsiteY122" fmla="*/ 2114810 h 2595379"/>
              <a:gd name="connsiteX123" fmla="*/ 1114243 w 4675284"/>
              <a:gd name="connsiteY123" fmla="*/ 2089293 h 2595379"/>
              <a:gd name="connsiteX124" fmla="*/ 1078803 w 4675284"/>
              <a:gd name="connsiteY124" fmla="*/ 2069448 h 2595379"/>
              <a:gd name="connsiteX125" fmla="*/ 1040528 w 4675284"/>
              <a:gd name="connsiteY125" fmla="*/ 2052436 h 2595379"/>
              <a:gd name="connsiteX126" fmla="*/ 999417 w 4675284"/>
              <a:gd name="connsiteY126" fmla="*/ 2038260 h 2595379"/>
              <a:gd name="connsiteX127" fmla="*/ 956888 w 4675284"/>
              <a:gd name="connsiteY127" fmla="*/ 2025501 h 2595379"/>
              <a:gd name="connsiteX128" fmla="*/ 914361 w 4675284"/>
              <a:gd name="connsiteY128" fmla="*/ 2014161 h 2595379"/>
              <a:gd name="connsiteX129" fmla="*/ 870414 w 4675284"/>
              <a:gd name="connsiteY129" fmla="*/ 2002819 h 2595379"/>
              <a:gd name="connsiteX130" fmla="*/ 829304 w 4675284"/>
              <a:gd name="connsiteY130" fmla="*/ 1990061 h 2595379"/>
              <a:gd name="connsiteX131" fmla="*/ 788192 w 4675284"/>
              <a:gd name="connsiteY131" fmla="*/ 1975885 h 2595379"/>
              <a:gd name="connsiteX132" fmla="*/ 749918 w 4675284"/>
              <a:gd name="connsiteY132" fmla="*/ 1958872 h 2595379"/>
              <a:gd name="connsiteX133" fmla="*/ 715894 w 4675284"/>
              <a:gd name="connsiteY133" fmla="*/ 1937609 h 2595379"/>
              <a:gd name="connsiteX134" fmla="*/ 684706 w 4675284"/>
              <a:gd name="connsiteY134" fmla="*/ 1912092 h 2595379"/>
              <a:gd name="connsiteX135" fmla="*/ 659191 w 4675284"/>
              <a:gd name="connsiteY135" fmla="*/ 1880906 h 2595379"/>
              <a:gd name="connsiteX136" fmla="*/ 637927 w 4675284"/>
              <a:gd name="connsiteY136" fmla="*/ 1846882 h 2595379"/>
              <a:gd name="connsiteX137" fmla="*/ 620915 w 4675284"/>
              <a:gd name="connsiteY137" fmla="*/ 1808606 h 2595379"/>
              <a:gd name="connsiteX138" fmla="*/ 606740 w 4675284"/>
              <a:gd name="connsiteY138" fmla="*/ 1767497 h 2595379"/>
              <a:gd name="connsiteX139" fmla="*/ 593981 w 4675284"/>
              <a:gd name="connsiteY139" fmla="*/ 1726386 h 2595379"/>
              <a:gd name="connsiteX140" fmla="*/ 582640 w 4675284"/>
              <a:gd name="connsiteY140" fmla="*/ 1682440 h 2595379"/>
              <a:gd name="connsiteX141" fmla="*/ 571298 w 4675284"/>
              <a:gd name="connsiteY141" fmla="*/ 1639912 h 2595379"/>
              <a:gd name="connsiteX142" fmla="*/ 558540 w 4675284"/>
              <a:gd name="connsiteY142" fmla="*/ 1597384 h 2595379"/>
              <a:gd name="connsiteX143" fmla="*/ 544364 w 4675284"/>
              <a:gd name="connsiteY143" fmla="*/ 1556272 h 2595379"/>
              <a:gd name="connsiteX144" fmla="*/ 527352 w 4675284"/>
              <a:gd name="connsiteY144" fmla="*/ 1517996 h 2595379"/>
              <a:gd name="connsiteX145" fmla="*/ 507505 w 4675284"/>
              <a:gd name="connsiteY145" fmla="*/ 1482557 h 2595379"/>
              <a:gd name="connsiteX146" fmla="*/ 481990 w 4675284"/>
              <a:gd name="connsiteY146" fmla="*/ 1451369 h 2595379"/>
              <a:gd name="connsiteX147" fmla="*/ 453636 w 4675284"/>
              <a:gd name="connsiteY147" fmla="*/ 1418764 h 2595379"/>
              <a:gd name="connsiteX148" fmla="*/ 421032 w 4675284"/>
              <a:gd name="connsiteY148" fmla="*/ 1390412 h 2595379"/>
              <a:gd name="connsiteX149" fmla="*/ 385590 w 4675284"/>
              <a:gd name="connsiteY149" fmla="*/ 1363478 h 2595379"/>
              <a:gd name="connsiteX150" fmla="*/ 350151 w 4675284"/>
              <a:gd name="connsiteY150" fmla="*/ 1336543 h 2595379"/>
              <a:gd name="connsiteX151" fmla="*/ 314711 w 4675284"/>
              <a:gd name="connsiteY151" fmla="*/ 1309609 h 2595379"/>
              <a:gd name="connsiteX152" fmla="*/ 280687 w 4675284"/>
              <a:gd name="connsiteY152" fmla="*/ 1282673 h 2595379"/>
              <a:gd name="connsiteX153" fmla="*/ 248082 w 4675284"/>
              <a:gd name="connsiteY153" fmla="*/ 1252905 h 2595379"/>
              <a:gd name="connsiteX154" fmla="*/ 219730 w 4675284"/>
              <a:gd name="connsiteY154" fmla="*/ 1223135 h 2595379"/>
              <a:gd name="connsiteX155" fmla="*/ 195632 w 4675284"/>
              <a:gd name="connsiteY155" fmla="*/ 1189112 h 2595379"/>
              <a:gd name="connsiteX156" fmla="*/ 177203 w 4675284"/>
              <a:gd name="connsiteY156" fmla="*/ 1153672 h 2595379"/>
              <a:gd name="connsiteX157" fmla="*/ 164444 w 4675284"/>
              <a:gd name="connsiteY157" fmla="*/ 1111145 h 2595379"/>
              <a:gd name="connsiteX158" fmla="*/ 158774 w 4675284"/>
              <a:gd name="connsiteY158" fmla="*/ 1067198 h 2595379"/>
              <a:gd name="connsiteX159" fmla="*/ 157355 w 4675284"/>
              <a:gd name="connsiteY159" fmla="*/ 1021833 h 2595379"/>
              <a:gd name="connsiteX160" fmla="*/ 161608 w 4675284"/>
              <a:gd name="connsiteY160" fmla="*/ 973635 h 2595379"/>
              <a:gd name="connsiteX161" fmla="*/ 167279 w 4675284"/>
              <a:gd name="connsiteY161" fmla="*/ 925437 h 2595379"/>
              <a:gd name="connsiteX162" fmla="*/ 174367 w 4675284"/>
              <a:gd name="connsiteY162" fmla="*/ 877237 h 2595379"/>
              <a:gd name="connsiteX163" fmla="*/ 180038 w 4675284"/>
              <a:gd name="connsiteY163" fmla="*/ 829039 h 2595379"/>
              <a:gd name="connsiteX164" fmla="*/ 182874 w 4675284"/>
              <a:gd name="connsiteY164" fmla="*/ 780841 h 2595379"/>
              <a:gd name="connsiteX165" fmla="*/ 182874 w 4675284"/>
              <a:gd name="connsiteY165" fmla="*/ 734059 h 2595379"/>
              <a:gd name="connsiteX166" fmla="*/ 177203 w 4675284"/>
              <a:gd name="connsiteY166" fmla="*/ 690115 h 2595379"/>
              <a:gd name="connsiteX167" fmla="*/ 165862 w 4675284"/>
              <a:gd name="connsiteY167" fmla="*/ 646168 h 2595379"/>
              <a:gd name="connsiteX168" fmla="*/ 148850 w 4675284"/>
              <a:gd name="connsiteY168" fmla="*/ 605056 h 2595379"/>
              <a:gd name="connsiteX169" fmla="*/ 127586 w 4675284"/>
              <a:gd name="connsiteY169" fmla="*/ 562529 h 2595379"/>
              <a:gd name="connsiteX170" fmla="*/ 103486 w 4675284"/>
              <a:gd name="connsiteY170" fmla="*/ 520002 h 2595379"/>
              <a:gd name="connsiteX171" fmla="*/ 77970 w 4675284"/>
              <a:gd name="connsiteY171" fmla="*/ 477473 h 2595379"/>
              <a:gd name="connsiteX172" fmla="*/ 53870 w 4675284"/>
              <a:gd name="connsiteY172" fmla="*/ 436361 h 2595379"/>
              <a:gd name="connsiteX173" fmla="*/ 32605 w 4675284"/>
              <a:gd name="connsiteY173" fmla="*/ 392417 h 2595379"/>
              <a:gd name="connsiteX174" fmla="*/ 15595 w 4675284"/>
              <a:gd name="connsiteY174" fmla="*/ 349887 h 2595379"/>
              <a:gd name="connsiteX175" fmla="*/ 4254 w 4675284"/>
              <a:gd name="connsiteY175" fmla="*/ 305941 h 2595379"/>
              <a:gd name="connsiteX176" fmla="*/ 0 w 4675284"/>
              <a:gd name="connsiteY176" fmla="*/ 260577 h 2595379"/>
              <a:gd name="connsiteX177" fmla="*/ 4254 w 4675284"/>
              <a:gd name="connsiteY177" fmla="*/ 215215 h 2595379"/>
              <a:gd name="connsiteX178" fmla="*/ 15595 w 4675284"/>
              <a:gd name="connsiteY178" fmla="*/ 171270 h 2595379"/>
              <a:gd name="connsiteX179" fmla="*/ 32605 w 4675284"/>
              <a:gd name="connsiteY179" fmla="*/ 128740 h 2595379"/>
              <a:gd name="connsiteX180" fmla="*/ 53870 w 4675284"/>
              <a:gd name="connsiteY180" fmla="*/ 84796 h 2595379"/>
              <a:gd name="connsiteX181" fmla="*/ 77970 w 4675284"/>
              <a:gd name="connsiteY181" fmla="*/ 43684 h 2595379"/>
              <a:gd name="connsiteX182" fmla="*/ 103486 w 4675284"/>
              <a:gd name="connsiteY182" fmla="*/ 1157 h 259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</a:cxnLst>
            <a:rect l="l" t="t" r="r" b="b"/>
            <a:pathLst>
              <a:path w="4675284" h="2595379">
                <a:moveTo>
                  <a:pt x="104141" y="0"/>
                </a:moveTo>
                <a:lnTo>
                  <a:pt x="4571181" y="0"/>
                </a:lnTo>
                <a:lnTo>
                  <a:pt x="4571798" y="1157"/>
                </a:lnTo>
                <a:lnTo>
                  <a:pt x="4597316" y="43684"/>
                </a:lnTo>
                <a:lnTo>
                  <a:pt x="4621414" y="84796"/>
                </a:lnTo>
                <a:lnTo>
                  <a:pt x="4642679" y="128740"/>
                </a:lnTo>
                <a:lnTo>
                  <a:pt x="4659689" y="171270"/>
                </a:lnTo>
                <a:lnTo>
                  <a:pt x="4671031" y="215215"/>
                </a:lnTo>
                <a:lnTo>
                  <a:pt x="4675284" y="260577"/>
                </a:lnTo>
                <a:lnTo>
                  <a:pt x="4671031" y="305941"/>
                </a:lnTo>
                <a:lnTo>
                  <a:pt x="4659689" y="349887"/>
                </a:lnTo>
                <a:lnTo>
                  <a:pt x="4642679" y="392417"/>
                </a:lnTo>
                <a:lnTo>
                  <a:pt x="4621414" y="436361"/>
                </a:lnTo>
                <a:lnTo>
                  <a:pt x="4597316" y="477473"/>
                </a:lnTo>
                <a:lnTo>
                  <a:pt x="4571798" y="520002"/>
                </a:lnTo>
                <a:lnTo>
                  <a:pt x="4549118" y="562529"/>
                </a:lnTo>
                <a:lnTo>
                  <a:pt x="4526435" y="605056"/>
                </a:lnTo>
                <a:lnTo>
                  <a:pt x="4509423" y="646168"/>
                </a:lnTo>
                <a:lnTo>
                  <a:pt x="4498083" y="690115"/>
                </a:lnTo>
                <a:lnTo>
                  <a:pt x="4492413" y="734059"/>
                </a:lnTo>
                <a:lnTo>
                  <a:pt x="4492413" y="780841"/>
                </a:lnTo>
                <a:lnTo>
                  <a:pt x="4495247" y="829039"/>
                </a:lnTo>
                <a:lnTo>
                  <a:pt x="4500918" y="877237"/>
                </a:lnTo>
                <a:lnTo>
                  <a:pt x="4508006" y="925437"/>
                </a:lnTo>
                <a:lnTo>
                  <a:pt x="4513676" y="973635"/>
                </a:lnTo>
                <a:lnTo>
                  <a:pt x="4517929" y="1021833"/>
                </a:lnTo>
                <a:lnTo>
                  <a:pt x="4516511" y="1067198"/>
                </a:lnTo>
                <a:lnTo>
                  <a:pt x="4510842" y="1111145"/>
                </a:lnTo>
                <a:lnTo>
                  <a:pt x="4498083" y="1153672"/>
                </a:lnTo>
                <a:lnTo>
                  <a:pt x="4479655" y="1189112"/>
                </a:lnTo>
                <a:lnTo>
                  <a:pt x="4455554" y="1223135"/>
                </a:lnTo>
                <a:lnTo>
                  <a:pt x="4427200" y="1252905"/>
                </a:lnTo>
                <a:lnTo>
                  <a:pt x="4394597" y="1282673"/>
                </a:lnTo>
                <a:lnTo>
                  <a:pt x="4360574" y="1309609"/>
                </a:lnTo>
                <a:lnTo>
                  <a:pt x="4325134" y="1336543"/>
                </a:lnTo>
                <a:lnTo>
                  <a:pt x="4288277" y="1363478"/>
                </a:lnTo>
                <a:lnTo>
                  <a:pt x="4254254" y="1390412"/>
                </a:lnTo>
                <a:lnTo>
                  <a:pt x="4221648" y="1418764"/>
                </a:lnTo>
                <a:lnTo>
                  <a:pt x="4193296" y="1451369"/>
                </a:lnTo>
                <a:lnTo>
                  <a:pt x="4167779" y="1482557"/>
                </a:lnTo>
                <a:lnTo>
                  <a:pt x="4147931" y="1517996"/>
                </a:lnTo>
                <a:lnTo>
                  <a:pt x="4130921" y="1556272"/>
                </a:lnTo>
                <a:lnTo>
                  <a:pt x="4116744" y="1597384"/>
                </a:lnTo>
                <a:lnTo>
                  <a:pt x="4103986" y="1639912"/>
                </a:lnTo>
                <a:lnTo>
                  <a:pt x="4092645" y="1682440"/>
                </a:lnTo>
                <a:lnTo>
                  <a:pt x="4081304" y="1726386"/>
                </a:lnTo>
                <a:lnTo>
                  <a:pt x="4068546" y="1767497"/>
                </a:lnTo>
                <a:lnTo>
                  <a:pt x="4054369" y="1808606"/>
                </a:lnTo>
                <a:lnTo>
                  <a:pt x="4037359" y="1846882"/>
                </a:lnTo>
                <a:lnTo>
                  <a:pt x="4016094" y="1880906"/>
                </a:lnTo>
                <a:lnTo>
                  <a:pt x="3990579" y="1912092"/>
                </a:lnTo>
                <a:lnTo>
                  <a:pt x="3959390" y="1937609"/>
                </a:lnTo>
                <a:lnTo>
                  <a:pt x="3925367" y="1958872"/>
                </a:lnTo>
                <a:lnTo>
                  <a:pt x="3887091" y="1975885"/>
                </a:lnTo>
                <a:lnTo>
                  <a:pt x="3845980" y="1990061"/>
                </a:lnTo>
                <a:lnTo>
                  <a:pt x="3804871" y="2002819"/>
                </a:lnTo>
                <a:lnTo>
                  <a:pt x="3760924" y="2014161"/>
                </a:lnTo>
                <a:lnTo>
                  <a:pt x="3718395" y="2025501"/>
                </a:lnTo>
                <a:lnTo>
                  <a:pt x="3675867" y="2038260"/>
                </a:lnTo>
                <a:lnTo>
                  <a:pt x="3634758" y="2052436"/>
                </a:lnTo>
                <a:lnTo>
                  <a:pt x="3596482" y="2069448"/>
                </a:lnTo>
                <a:lnTo>
                  <a:pt x="3561043" y="2089293"/>
                </a:lnTo>
                <a:lnTo>
                  <a:pt x="3529854" y="2114810"/>
                </a:lnTo>
                <a:lnTo>
                  <a:pt x="3497249" y="2143163"/>
                </a:lnTo>
                <a:lnTo>
                  <a:pt x="3468896" y="2175768"/>
                </a:lnTo>
                <a:lnTo>
                  <a:pt x="3441962" y="2209791"/>
                </a:lnTo>
                <a:lnTo>
                  <a:pt x="3415027" y="2245230"/>
                </a:lnTo>
                <a:lnTo>
                  <a:pt x="3388092" y="2280671"/>
                </a:lnTo>
                <a:lnTo>
                  <a:pt x="3361158" y="2314693"/>
                </a:lnTo>
                <a:lnTo>
                  <a:pt x="3331388" y="2347298"/>
                </a:lnTo>
                <a:lnTo>
                  <a:pt x="3301618" y="2375650"/>
                </a:lnTo>
                <a:lnTo>
                  <a:pt x="3267597" y="2399749"/>
                </a:lnTo>
                <a:lnTo>
                  <a:pt x="3232156" y="2418179"/>
                </a:lnTo>
                <a:lnTo>
                  <a:pt x="3189626" y="2430938"/>
                </a:lnTo>
                <a:lnTo>
                  <a:pt x="3145680" y="2436608"/>
                </a:lnTo>
                <a:lnTo>
                  <a:pt x="3100318" y="2438025"/>
                </a:lnTo>
                <a:lnTo>
                  <a:pt x="3052118" y="2433772"/>
                </a:lnTo>
                <a:lnTo>
                  <a:pt x="3003920" y="2428102"/>
                </a:lnTo>
                <a:lnTo>
                  <a:pt x="2955720" y="2421013"/>
                </a:lnTo>
                <a:lnTo>
                  <a:pt x="2907522" y="2415344"/>
                </a:lnTo>
                <a:lnTo>
                  <a:pt x="2859323" y="2412508"/>
                </a:lnTo>
                <a:lnTo>
                  <a:pt x="2812542" y="2412508"/>
                </a:lnTo>
                <a:lnTo>
                  <a:pt x="2768597" y="2418179"/>
                </a:lnTo>
                <a:lnTo>
                  <a:pt x="2723233" y="2429520"/>
                </a:lnTo>
                <a:lnTo>
                  <a:pt x="2682122" y="2446530"/>
                </a:lnTo>
                <a:lnTo>
                  <a:pt x="2639594" y="2469213"/>
                </a:lnTo>
                <a:lnTo>
                  <a:pt x="2597066" y="2491895"/>
                </a:lnTo>
                <a:lnTo>
                  <a:pt x="2554537" y="2517411"/>
                </a:lnTo>
                <a:lnTo>
                  <a:pt x="2513425" y="2541511"/>
                </a:lnTo>
                <a:lnTo>
                  <a:pt x="2469481" y="2562775"/>
                </a:lnTo>
                <a:lnTo>
                  <a:pt x="2426952" y="2579787"/>
                </a:lnTo>
                <a:lnTo>
                  <a:pt x="2383005" y="2591128"/>
                </a:lnTo>
                <a:lnTo>
                  <a:pt x="2337643" y="2595379"/>
                </a:lnTo>
                <a:lnTo>
                  <a:pt x="2292279" y="2591128"/>
                </a:lnTo>
                <a:lnTo>
                  <a:pt x="2248333" y="2579787"/>
                </a:lnTo>
                <a:lnTo>
                  <a:pt x="2205806" y="2562775"/>
                </a:lnTo>
                <a:lnTo>
                  <a:pt x="2161860" y="2541511"/>
                </a:lnTo>
                <a:lnTo>
                  <a:pt x="2120747" y="2517411"/>
                </a:lnTo>
                <a:lnTo>
                  <a:pt x="2078220" y="2491895"/>
                </a:lnTo>
                <a:lnTo>
                  <a:pt x="2035691" y="2469213"/>
                </a:lnTo>
                <a:lnTo>
                  <a:pt x="1993164" y="2446530"/>
                </a:lnTo>
                <a:lnTo>
                  <a:pt x="1950636" y="2429520"/>
                </a:lnTo>
                <a:lnTo>
                  <a:pt x="1906690" y="2418179"/>
                </a:lnTo>
                <a:lnTo>
                  <a:pt x="1862743" y="2412508"/>
                </a:lnTo>
                <a:lnTo>
                  <a:pt x="1815961" y="2412508"/>
                </a:lnTo>
                <a:lnTo>
                  <a:pt x="1767762" y="2415344"/>
                </a:lnTo>
                <a:lnTo>
                  <a:pt x="1719564" y="2421013"/>
                </a:lnTo>
                <a:lnTo>
                  <a:pt x="1671364" y="2428102"/>
                </a:lnTo>
                <a:lnTo>
                  <a:pt x="1623165" y="2433772"/>
                </a:lnTo>
                <a:lnTo>
                  <a:pt x="1574967" y="2438025"/>
                </a:lnTo>
                <a:lnTo>
                  <a:pt x="1529605" y="2436608"/>
                </a:lnTo>
                <a:lnTo>
                  <a:pt x="1485659" y="2430938"/>
                </a:lnTo>
                <a:lnTo>
                  <a:pt x="1443130" y="2418179"/>
                </a:lnTo>
                <a:lnTo>
                  <a:pt x="1407690" y="2399749"/>
                </a:lnTo>
                <a:lnTo>
                  <a:pt x="1373666" y="2375650"/>
                </a:lnTo>
                <a:lnTo>
                  <a:pt x="1343897" y="2347298"/>
                </a:lnTo>
                <a:lnTo>
                  <a:pt x="1314126" y="2314693"/>
                </a:lnTo>
                <a:lnTo>
                  <a:pt x="1287192" y="2280671"/>
                </a:lnTo>
                <a:lnTo>
                  <a:pt x="1260258" y="2245230"/>
                </a:lnTo>
                <a:lnTo>
                  <a:pt x="1233323" y="2209791"/>
                </a:lnTo>
                <a:lnTo>
                  <a:pt x="1206389" y="2175768"/>
                </a:lnTo>
                <a:lnTo>
                  <a:pt x="1178036" y="2143163"/>
                </a:lnTo>
                <a:lnTo>
                  <a:pt x="1145430" y="2114810"/>
                </a:lnTo>
                <a:lnTo>
                  <a:pt x="1114243" y="2089293"/>
                </a:lnTo>
                <a:lnTo>
                  <a:pt x="1078803" y="2069448"/>
                </a:lnTo>
                <a:lnTo>
                  <a:pt x="1040528" y="2052436"/>
                </a:lnTo>
                <a:lnTo>
                  <a:pt x="999417" y="2038260"/>
                </a:lnTo>
                <a:lnTo>
                  <a:pt x="956888" y="2025501"/>
                </a:lnTo>
                <a:lnTo>
                  <a:pt x="914361" y="2014161"/>
                </a:lnTo>
                <a:lnTo>
                  <a:pt x="870414" y="2002819"/>
                </a:lnTo>
                <a:lnTo>
                  <a:pt x="829304" y="1990061"/>
                </a:lnTo>
                <a:lnTo>
                  <a:pt x="788192" y="1975885"/>
                </a:lnTo>
                <a:lnTo>
                  <a:pt x="749918" y="1958872"/>
                </a:lnTo>
                <a:lnTo>
                  <a:pt x="715894" y="1937609"/>
                </a:lnTo>
                <a:lnTo>
                  <a:pt x="684706" y="1912092"/>
                </a:lnTo>
                <a:lnTo>
                  <a:pt x="659191" y="1880906"/>
                </a:lnTo>
                <a:lnTo>
                  <a:pt x="637927" y="1846882"/>
                </a:lnTo>
                <a:lnTo>
                  <a:pt x="620915" y="1808606"/>
                </a:lnTo>
                <a:lnTo>
                  <a:pt x="606740" y="1767497"/>
                </a:lnTo>
                <a:lnTo>
                  <a:pt x="593981" y="1726386"/>
                </a:lnTo>
                <a:lnTo>
                  <a:pt x="582640" y="1682440"/>
                </a:lnTo>
                <a:lnTo>
                  <a:pt x="571298" y="1639912"/>
                </a:lnTo>
                <a:lnTo>
                  <a:pt x="558540" y="1597384"/>
                </a:lnTo>
                <a:lnTo>
                  <a:pt x="544364" y="1556272"/>
                </a:lnTo>
                <a:lnTo>
                  <a:pt x="527352" y="1517996"/>
                </a:lnTo>
                <a:lnTo>
                  <a:pt x="507505" y="1482557"/>
                </a:lnTo>
                <a:lnTo>
                  <a:pt x="481990" y="1451369"/>
                </a:lnTo>
                <a:lnTo>
                  <a:pt x="453636" y="1418764"/>
                </a:lnTo>
                <a:lnTo>
                  <a:pt x="421032" y="1390412"/>
                </a:lnTo>
                <a:lnTo>
                  <a:pt x="385590" y="1363478"/>
                </a:lnTo>
                <a:lnTo>
                  <a:pt x="350151" y="1336543"/>
                </a:lnTo>
                <a:lnTo>
                  <a:pt x="314711" y="1309609"/>
                </a:lnTo>
                <a:lnTo>
                  <a:pt x="280687" y="1282673"/>
                </a:lnTo>
                <a:lnTo>
                  <a:pt x="248082" y="1252905"/>
                </a:lnTo>
                <a:lnTo>
                  <a:pt x="219730" y="1223135"/>
                </a:lnTo>
                <a:lnTo>
                  <a:pt x="195632" y="1189112"/>
                </a:lnTo>
                <a:lnTo>
                  <a:pt x="177203" y="1153672"/>
                </a:lnTo>
                <a:lnTo>
                  <a:pt x="164444" y="1111145"/>
                </a:lnTo>
                <a:lnTo>
                  <a:pt x="158774" y="1067198"/>
                </a:lnTo>
                <a:lnTo>
                  <a:pt x="157355" y="1021833"/>
                </a:lnTo>
                <a:lnTo>
                  <a:pt x="161608" y="973635"/>
                </a:lnTo>
                <a:lnTo>
                  <a:pt x="167279" y="925437"/>
                </a:lnTo>
                <a:lnTo>
                  <a:pt x="174367" y="877237"/>
                </a:lnTo>
                <a:lnTo>
                  <a:pt x="180038" y="829039"/>
                </a:lnTo>
                <a:lnTo>
                  <a:pt x="182874" y="780841"/>
                </a:lnTo>
                <a:lnTo>
                  <a:pt x="182874" y="734059"/>
                </a:lnTo>
                <a:lnTo>
                  <a:pt x="177203" y="690115"/>
                </a:lnTo>
                <a:lnTo>
                  <a:pt x="165862" y="646168"/>
                </a:lnTo>
                <a:lnTo>
                  <a:pt x="148850" y="605056"/>
                </a:lnTo>
                <a:lnTo>
                  <a:pt x="127586" y="562529"/>
                </a:lnTo>
                <a:lnTo>
                  <a:pt x="103486" y="520002"/>
                </a:lnTo>
                <a:lnTo>
                  <a:pt x="77970" y="477473"/>
                </a:lnTo>
                <a:lnTo>
                  <a:pt x="53870" y="436361"/>
                </a:lnTo>
                <a:lnTo>
                  <a:pt x="32605" y="392417"/>
                </a:lnTo>
                <a:lnTo>
                  <a:pt x="15595" y="349887"/>
                </a:lnTo>
                <a:lnTo>
                  <a:pt x="4254" y="305941"/>
                </a:lnTo>
                <a:lnTo>
                  <a:pt x="0" y="260577"/>
                </a:lnTo>
                <a:lnTo>
                  <a:pt x="4254" y="215215"/>
                </a:lnTo>
                <a:lnTo>
                  <a:pt x="15595" y="171270"/>
                </a:lnTo>
                <a:lnTo>
                  <a:pt x="32605" y="128740"/>
                </a:lnTo>
                <a:lnTo>
                  <a:pt x="53870" y="84796"/>
                </a:lnTo>
                <a:lnTo>
                  <a:pt x="77970" y="43684"/>
                </a:lnTo>
                <a:lnTo>
                  <a:pt x="103486" y="1157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Рисунок 6" descr="Изображение выглядит как человек, ребенок, маленький, внутрен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CD6713D1-2BF7-4D2D-BBEE-53D4ECA41B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296" r="13387" b="3"/>
          <a:stretch/>
        </p:blipFill>
        <p:spPr>
          <a:xfrm>
            <a:off x="4987637" y="592732"/>
            <a:ext cx="3894219" cy="3889483"/>
          </a:xfrm>
          <a:custGeom>
            <a:avLst/>
            <a:gdLst/>
            <a:ahLst/>
            <a:cxnLst/>
            <a:rect l="l" t="t" r="r" b="b"/>
            <a:pathLst>
              <a:path w="3032550" h="3028862">
                <a:moveTo>
                  <a:pt x="1516276" y="0"/>
                </a:moveTo>
                <a:lnTo>
                  <a:pt x="1545699" y="2758"/>
                </a:lnTo>
                <a:lnTo>
                  <a:pt x="1574204" y="10114"/>
                </a:lnTo>
                <a:lnTo>
                  <a:pt x="1601790" y="21149"/>
                </a:lnTo>
                <a:lnTo>
                  <a:pt x="1630294" y="34941"/>
                </a:lnTo>
                <a:lnTo>
                  <a:pt x="1656961" y="50573"/>
                </a:lnTo>
                <a:lnTo>
                  <a:pt x="1684547" y="67124"/>
                </a:lnTo>
                <a:lnTo>
                  <a:pt x="1712131" y="81836"/>
                </a:lnTo>
                <a:lnTo>
                  <a:pt x="1739716" y="96549"/>
                </a:lnTo>
                <a:lnTo>
                  <a:pt x="1766383" y="107582"/>
                </a:lnTo>
                <a:lnTo>
                  <a:pt x="1795807" y="114938"/>
                </a:lnTo>
                <a:lnTo>
                  <a:pt x="1824311" y="118617"/>
                </a:lnTo>
                <a:lnTo>
                  <a:pt x="1854655" y="118617"/>
                </a:lnTo>
                <a:lnTo>
                  <a:pt x="1885919" y="116778"/>
                </a:lnTo>
                <a:lnTo>
                  <a:pt x="1917182" y="113100"/>
                </a:lnTo>
                <a:lnTo>
                  <a:pt x="1948446" y="108503"/>
                </a:lnTo>
                <a:lnTo>
                  <a:pt x="1979709" y="104824"/>
                </a:lnTo>
                <a:lnTo>
                  <a:pt x="2010973" y="102065"/>
                </a:lnTo>
                <a:lnTo>
                  <a:pt x="2040396" y="102985"/>
                </a:lnTo>
                <a:lnTo>
                  <a:pt x="2068901" y="106663"/>
                </a:lnTo>
                <a:lnTo>
                  <a:pt x="2096487" y="114938"/>
                </a:lnTo>
                <a:lnTo>
                  <a:pt x="2119475" y="126892"/>
                </a:lnTo>
                <a:lnTo>
                  <a:pt x="2141543" y="142524"/>
                </a:lnTo>
                <a:lnTo>
                  <a:pt x="2160853" y="160914"/>
                </a:lnTo>
                <a:lnTo>
                  <a:pt x="2180163" y="182063"/>
                </a:lnTo>
                <a:lnTo>
                  <a:pt x="2197633" y="204131"/>
                </a:lnTo>
                <a:lnTo>
                  <a:pt x="2215104" y="227119"/>
                </a:lnTo>
                <a:lnTo>
                  <a:pt x="2232575" y="250106"/>
                </a:lnTo>
                <a:lnTo>
                  <a:pt x="2250045" y="272174"/>
                </a:lnTo>
                <a:lnTo>
                  <a:pt x="2268436" y="293323"/>
                </a:lnTo>
                <a:lnTo>
                  <a:pt x="2289585" y="311714"/>
                </a:lnTo>
                <a:lnTo>
                  <a:pt x="2309815" y="328265"/>
                </a:lnTo>
                <a:lnTo>
                  <a:pt x="2332802" y="341137"/>
                </a:lnTo>
                <a:lnTo>
                  <a:pt x="2357629" y="352172"/>
                </a:lnTo>
                <a:lnTo>
                  <a:pt x="2384294" y="361367"/>
                </a:lnTo>
                <a:lnTo>
                  <a:pt x="2411879" y="369642"/>
                </a:lnTo>
                <a:lnTo>
                  <a:pt x="2439465" y="376999"/>
                </a:lnTo>
                <a:lnTo>
                  <a:pt x="2467970" y="384355"/>
                </a:lnTo>
                <a:lnTo>
                  <a:pt x="2494635" y="392631"/>
                </a:lnTo>
                <a:lnTo>
                  <a:pt x="2521301" y="401825"/>
                </a:lnTo>
                <a:lnTo>
                  <a:pt x="2546128" y="412860"/>
                </a:lnTo>
                <a:lnTo>
                  <a:pt x="2568197" y="426652"/>
                </a:lnTo>
                <a:lnTo>
                  <a:pt x="2588427" y="443204"/>
                </a:lnTo>
                <a:lnTo>
                  <a:pt x="2604977" y="463433"/>
                </a:lnTo>
                <a:lnTo>
                  <a:pt x="2618770" y="485501"/>
                </a:lnTo>
                <a:lnTo>
                  <a:pt x="2629803" y="510327"/>
                </a:lnTo>
                <a:lnTo>
                  <a:pt x="2638998" y="536993"/>
                </a:lnTo>
                <a:lnTo>
                  <a:pt x="2647274" y="563659"/>
                </a:lnTo>
                <a:lnTo>
                  <a:pt x="2654630" y="592164"/>
                </a:lnTo>
                <a:lnTo>
                  <a:pt x="2661987" y="619748"/>
                </a:lnTo>
                <a:lnTo>
                  <a:pt x="2670262" y="647334"/>
                </a:lnTo>
                <a:lnTo>
                  <a:pt x="2679457" y="674000"/>
                </a:lnTo>
                <a:lnTo>
                  <a:pt x="2690491" y="698827"/>
                </a:lnTo>
                <a:lnTo>
                  <a:pt x="2703365" y="721814"/>
                </a:lnTo>
                <a:lnTo>
                  <a:pt x="2719916" y="742044"/>
                </a:lnTo>
                <a:lnTo>
                  <a:pt x="2738306" y="763193"/>
                </a:lnTo>
                <a:lnTo>
                  <a:pt x="2759455" y="781583"/>
                </a:lnTo>
                <a:lnTo>
                  <a:pt x="2781524" y="799053"/>
                </a:lnTo>
                <a:lnTo>
                  <a:pt x="2805430" y="816524"/>
                </a:lnTo>
                <a:lnTo>
                  <a:pt x="2828418" y="833994"/>
                </a:lnTo>
                <a:lnTo>
                  <a:pt x="2850487" y="851466"/>
                </a:lnTo>
                <a:lnTo>
                  <a:pt x="2871634" y="870775"/>
                </a:lnTo>
                <a:lnTo>
                  <a:pt x="2890026" y="890085"/>
                </a:lnTo>
                <a:lnTo>
                  <a:pt x="2905658" y="912153"/>
                </a:lnTo>
                <a:lnTo>
                  <a:pt x="2917612" y="935140"/>
                </a:lnTo>
                <a:lnTo>
                  <a:pt x="2925887" y="962726"/>
                </a:lnTo>
                <a:lnTo>
                  <a:pt x="2929565" y="991231"/>
                </a:lnTo>
                <a:lnTo>
                  <a:pt x="2930484" y="1020655"/>
                </a:lnTo>
                <a:lnTo>
                  <a:pt x="2927726" y="1051918"/>
                </a:lnTo>
                <a:lnTo>
                  <a:pt x="2924047" y="1083181"/>
                </a:lnTo>
                <a:lnTo>
                  <a:pt x="2919450" y="1114445"/>
                </a:lnTo>
                <a:lnTo>
                  <a:pt x="2915772" y="1145708"/>
                </a:lnTo>
                <a:lnTo>
                  <a:pt x="2913934" y="1176972"/>
                </a:lnTo>
                <a:lnTo>
                  <a:pt x="2913934" y="1207315"/>
                </a:lnTo>
                <a:lnTo>
                  <a:pt x="2917612" y="1235820"/>
                </a:lnTo>
                <a:lnTo>
                  <a:pt x="2924967" y="1264324"/>
                </a:lnTo>
                <a:lnTo>
                  <a:pt x="2936001" y="1290991"/>
                </a:lnTo>
                <a:lnTo>
                  <a:pt x="2950714" y="1318576"/>
                </a:lnTo>
                <a:lnTo>
                  <a:pt x="2965425" y="1346162"/>
                </a:lnTo>
                <a:lnTo>
                  <a:pt x="2981977" y="1373746"/>
                </a:lnTo>
                <a:lnTo>
                  <a:pt x="2997608" y="1400413"/>
                </a:lnTo>
                <a:lnTo>
                  <a:pt x="3011401" y="1428917"/>
                </a:lnTo>
                <a:lnTo>
                  <a:pt x="3022435" y="1456503"/>
                </a:lnTo>
                <a:lnTo>
                  <a:pt x="3029791" y="1485007"/>
                </a:lnTo>
                <a:lnTo>
                  <a:pt x="3032550" y="1514431"/>
                </a:lnTo>
                <a:lnTo>
                  <a:pt x="3029791" y="1543855"/>
                </a:lnTo>
                <a:lnTo>
                  <a:pt x="3022435" y="1572360"/>
                </a:lnTo>
                <a:lnTo>
                  <a:pt x="3011401" y="1599946"/>
                </a:lnTo>
                <a:lnTo>
                  <a:pt x="2997608" y="1628450"/>
                </a:lnTo>
                <a:lnTo>
                  <a:pt x="2981977" y="1655116"/>
                </a:lnTo>
                <a:lnTo>
                  <a:pt x="2965425" y="1682702"/>
                </a:lnTo>
                <a:lnTo>
                  <a:pt x="2950714" y="1710287"/>
                </a:lnTo>
                <a:lnTo>
                  <a:pt x="2936001" y="1737871"/>
                </a:lnTo>
                <a:lnTo>
                  <a:pt x="2924967" y="1764538"/>
                </a:lnTo>
                <a:lnTo>
                  <a:pt x="2917612" y="1793043"/>
                </a:lnTo>
                <a:lnTo>
                  <a:pt x="2913934" y="1821547"/>
                </a:lnTo>
                <a:lnTo>
                  <a:pt x="2913934" y="1851891"/>
                </a:lnTo>
                <a:lnTo>
                  <a:pt x="2915772" y="1883154"/>
                </a:lnTo>
                <a:lnTo>
                  <a:pt x="2919450" y="1914417"/>
                </a:lnTo>
                <a:lnTo>
                  <a:pt x="2924047" y="1945681"/>
                </a:lnTo>
                <a:lnTo>
                  <a:pt x="2927726" y="1976944"/>
                </a:lnTo>
                <a:lnTo>
                  <a:pt x="2930484" y="2008207"/>
                </a:lnTo>
                <a:lnTo>
                  <a:pt x="2929565" y="2037632"/>
                </a:lnTo>
                <a:lnTo>
                  <a:pt x="2925887" y="2066138"/>
                </a:lnTo>
                <a:lnTo>
                  <a:pt x="2917612" y="2093722"/>
                </a:lnTo>
                <a:lnTo>
                  <a:pt x="2905658" y="2116709"/>
                </a:lnTo>
                <a:lnTo>
                  <a:pt x="2890026" y="2138778"/>
                </a:lnTo>
                <a:lnTo>
                  <a:pt x="2871634" y="2158088"/>
                </a:lnTo>
                <a:lnTo>
                  <a:pt x="2850487" y="2177397"/>
                </a:lnTo>
                <a:lnTo>
                  <a:pt x="2828418" y="2194868"/>
                </a:lnTo>
                <a:lnTo>
                  <a:pt x="2805430" y="2212339"/>
                </a:lnTo>
                <a:lnTo>
                  <a:pt x="2781524" y="2229809"/>
                </a:lnTo>
                <a:lnTo>
                  <a:pt x="2759455" y="2247280"/>
                </a:lnTo>
                <a:lnTo>
                  <a:pt x="2738306" y="2265669"/>
                </a:lnTo>
                <a:lnTo>
                  <a:pt x="2719916" y="2286818"/>
                </a:lnTo>
                <a:lnTo>
                  <a:pt x="2703365" y="2307048"/>
                </a:lnTo>
                <a:lnTo>
                  <a:pt x="2690491" y="2330035"/>
                </a:lnTo>
                <a:lnTo>
                  <a:pt x="2679457" y="2354862"/>
                </a:lnTo>
                <a:lnTo>
                  <a:pt x="2670262" y="2381528"/>
                </a:lnTo>
                <a:lnTo>
                  <a:pt x="2661987" y="2409114"/>
                </a:lnTo>
                <a:lnTo>
                  <a:pt x="2654630" y="2436699"/>
                </a:lnTo>
                <a:lnTo>
                  <a:pt x="2647274" y="2465204"/>
                </a:lnTo>
                <a:lnTo>
                  <a:pt x="2638998" y="2491869"/>
                </a:lnTo>
                <a:lnTo>
                  <a:pt x="2629803" y="2518535"/>
                </a:lnTo>
                <a:lnTo>
                  <a:pt x="2618770" y="2543362"/>
                </a:lnTo>
                <a:lnTo>
                  <a:pt x="2604977" y="2565430"/>
                </a:lnTo>
                <a:lnTo>
                  <a:pt x="2588427" y="2585659"/>
                </a:lnTo>
                <a:lnTo>
                  <a:pt x="2568197" y="2602210"/>
                </a:lnTo>
                <a:lnTo>
                  <a:pt x="2546128" y="2616002"/>
                </a:lnTo>
                <a:lnTo>
                  <a:pt x="2521301" y="2627037"/>
                </a:lnTo>
                <a:lnTo>
                  <a:pt x="2494635" y="2636232"/>
                </a:lnTo>
                <a:lnTo>
                  <a:pt x="2467970" y="2644507"/>
                </a:lnTo>
                <a:lnTo>
                  <a:pt x="2439465" y="2651864"/>
                </a:lnTo>
                <a:lnTo>
                  <a:pt x="2411879" y="2659220"/>
                </a:lnTo>
                <a:lnTo>
                  <a:pt x="2384294" y="2667496"/>
                </a:lnTo>
                <a:lnTo>
                  <a:pt x="2357629" y="2676691"/>
                </a:lnTo>
                <a:lnTo>
                  <a:pt x="2332802" y="2687725"/>
                </a:lnTo>
                <a:lnTo>
                  <a:pt x="2309815" y="2700597"/>
                </a:lnTo>
                <a:lnTo>
                  <a:pt x="2289585" y="2717149"/>
                </a:lnTo>
                <a:lnTo>
                  <a:pt x="2268436" y="2735539"/>
                </a:lnTo>
                <a:lnTo>
                  <a:pt x="2250045" y="2756688"/>
                </a:lnTo>
                <a:lnTo>
                  <a:pt x="2232575" y="2778756"/>
                </a:lnTo>
                <a:lnTo>
                  <a:pt x="2215104" y="2801743"/>
                </a:lnTo>
                <a:lnTo>
                  <a:pt x="2197633" y="2824731"/>
                </a:lnTo>
                <a:lnTo>
                  <a:pt x="2180163" y="2846800"/>
                </a:lnTo>
                <a:lnTo>
                  <a:pt x="2160853" y="2867948"/>
                </a:lnTo>
                <a:lnTo>
                  <a:pt x="2141543" y="2886338"/>
                </a:lnTo>
                <a:lnTo>
                  <a:pt x="2119475" y="2901970"/>
                </a:lnTo>
                <a:lnTo>
                  <a:pt x="2096487" y="2913924"/>
                </a:lnTo>
                <a:lnTo>
                  <a:pt x="2068901" y="2922200"/>
                </a:lnTo>
                <a:lnTo>
                  <a:pt x="2040396" y="2925878"/>
                </a:lnTo>
                <a:lnTo>
                  <a:pt x="2010973" y="2926797"/>
                </a:lnTo>
                <a:lnTo>
                  <a:pt x="1979709" y="2924038"/>
                </a:lnTo>
                <a:lnTo>
                  <a:pt x="1948446" y="2920361"/>
                </a:lnTo>
                <a:lnTo>
                  <a:pt x="1917182" y="2915762"/>
                </a:lnTo>
                <a:lnTo>
                  <a:pt x="1885919" y="2912085"/>
                </a:lnTo>
                <a:lnTo>
                  <a:pt x="1854655" y="2910246"/>
                </a:lnTo>
                <a:lnTo>
                  <a:pt x="1824311" y="2910246"/>
                </a:lnTo>
                <a:lnTo>
                  <a:pt x="1795807" y="2913924"/>
                </a:lnTo>
                <a:lnTo>
                  <a:pt x="1766383" y="2921280"/>
                </a:lnTo>
                <a:lnTo>
                  <a:pt x="1739716" y="2932314"/>
                </a:lnTo>
                <a:lnTo>
                  <a:pt x="1712131" y="2947026"/>
                </a:lnTo>
                <a:lnTo>
                  <a:pt x="1684547" y="2961739"/>
                </a:lnTo>
                <a:lnTo>
                  <a:pt x="1656961" y="2978289"/>
                </a:lnTo>
                <a:lnTo>
                  <a:pt x="1630294" y="2993921"/>
                </a:lnTo>
                <a:lnTo>
                  <a:pt x="1601790" y="3007714"/>
                </a:lnTo>
                <a:lnTo>
                  <a:pt x="1574204" y="3018748"/>
                </a:lnTo>
                <a:lnTo>
                  <a:pt x="1545699" y="3026104"/>
                </a:lnTo>
                <a:lnTo>
                  <a:pt x="1516276" y="3028862"/>
                </a:lnTo>
                <a:lnTo>
                  <a:pt x="1486851" y="3026104"/>
                </a:lnTo>
                <a:lnTo>
                  <a:pt x="1458346" y="3018748"/>
                </a:lnTo>
                <a:lnTo>
                  <a:pt x="1430762" y="3007714"/>
                </a:lnTo>
                <a:lnTo>
                  <a:pt x="1402256" y="2993921"/>
                </a:lnTo>
                <a:lnTo>
                  <a:pt x="1375590" y="2978289"/>
                </a:lnTo>
                <a:lnTo>
                  <a:pt x="1348005" y="2961739"/>
                </a:lnTo>
                <a:lnTo>
                  <a:pt x="1320419" y="2947026"/>
                </a:lnTo>
                <a:lnTo>
                  <a:pt x="1292834" y="2932314"/>
                </a:lnTo>
                <a:lnTo>
                  <a:pt x="1265250" y="2921280"/>
                </a:lnTo>
                <a:lnTo>
                  <a:pt x="1236744" y="2913924"/>
                </a:lnTo>
                <a:lnTo>
                  <a:pt x="1208239" y="2910246"/>
                </a:lnTo>
                <a:lnTo>
                  <a:pt x="1177895" y="2910246"/>
                </a:lnTo>
                <a:lnTo>
                  <a:pt x="1146632" y="2912085"/>
                </a:lnTo>
                <a:lnTo>
                  <a:pt x="1115369" y="2915762"/>
                </a:lnTo>
                <a:lnTo>
                  <a:pt x="1084105" y="2920361"/>
                </a:lnTo>
                <a:lnTo>
                  <a:pt x="1052841" y="2924038"/>
                </a:lnTo>
                <a:lnTo>
                  <a:pt x="1021578" y="2926797"/>
                </a:lnTo>
                <a:lnTo>
                  <a:pt x="992154" y="2925878"/>
                </a:lnTo>
                <a:lnTo>
                  <a:pt x="963649" y="2922200"/>
                </a:lnTo>
                <a:lnTo>
                  <a:pt x="936064" y="2913924"/>
                </a:lnTo>
                <a:lnTo>
                  <a:pt x="913076" y="2901970"/>
                </a:lnTo>
                <a:lnTo>
                  <a:pt x="891007" y="2886338"/>
                </a:lnTo>
                <a:lnTo>
                  <a:pt x="871698" y="2867948"/>
                </a:lnTo>
                <a:lnTo>
                  <a:pt x="852388" y="2846800"/>
                </a:lnTo>
                <a:lnTo>
                  <a:pt x="834917" y="2824731"/>
                </a:lnTo>
                <a:lnTo>
                  <a:pt x="817446" y="2801743"/>
                </a:lnTo>
                <a:lnTo>
                  <a:pt x="799976" y="2778756"/>
                </a:lnTo>
                <a:lnTo>
                  <a:pt x="782505" y="2756688"/>
                </a:lnTo>
                <a:lnTo>
                  <a:pt x="764115" y="2735539"/>
                </a:lnTo>
                <a:lnTo>
                  <a:pt x="742966" y="2717149"/>
                </a:lnTo>
                <a:lnTo>
                  <a:pt x="722736" y="2700597"/>
                </a:lnTo>
                <a:lnTo>
                  <a:pt x="699749" y="2687725"/>
                </a:lnTo>
                <a:lnTo>
                  <a:pt x="674922" y="2676691"/>
                </a:lnTo>
                <a:lnTo>
                  <a:pt x="648256" y="2667496"/>
                </a:lnTo>
                <a:lnTo>
                  <a:pt x="620670" y="2659220"/>
                </a:lnTo>
                <a:lnTo>
                  <a:pt x="593086" y="2651864"/>
                </a:lnTo>
                <a:lnTo>
                  <a:pt x="564581" y="2644507"/>
                </a:lnTo>
                <a:lnTo>
                  <a:pt x="537915" y="2636232"/>
                </a:lnTo>
                <a:lnTo>
                  <a:pt x="511249" y="2627037"/>
                </a:lnTo>
                <a:lnTo>
                  <a:pt x="486423" y="2616002"/>
                </a:lnTo>
                <a:lnTo>
                  <a:pt x="464354" y="2602210"/>
                </a:lnTo>
                <a:lnTo>
                  <a:pt x="444124" y="2585659"/>
                </a:lnTo>
                <a:lnTo>
                  <a:pt x="427574" y="2565430"/>
                </a:lnTo>
                <a:lnTo>
                  <a:pt x="413782" y="2543362"/>
                </a:lnTo>
                <a:lnTo>
                  <a:pt x="402747" y="2518535"/>
                </a:lnTo>
                <a:lnTo>
                  <a:pt x="393552" y="2491869"/>
                </a:lnTo>
                <a:lnTo>
                  <a:pt x="385276" y="2465204"/>
                </a:lnTo>
                <a:lnTo>
                  <a:pt x="377920" y="2436699"/>
                </a:lnTo>
                <a:lnTo>
                  <a:pt x="370564" y="2409114"/>
                </a:lnTo>
                <a:lnTo>
                  <a:pt x="362288" y="2381528"/>
                </a:lnTo>
                <a:lnTo>
                  <a:pt x="353093" y="2354862"/>
                </a:lnTo>
                <a:lnTo>
                  <a:pt x="342058" y="2330035"/>
                </a:lnTo>
                <a:lnTo>
                  <a:pt x="329185" y="2307048"/>
                </a:lnTo>
                <a:lnTo>
                  <a:pt x="312636" y="2286818"/>
                </a:lnTo>
                <a:lnTo>
                  <a:pt x="294244" y="2265669"/>
                </a:lnTo>
                <a:lnTo>
                  <a:pt x="273096" y="2247280"/>
                </a:lnTo>
                <a:lnTo>
                  <a:pt x="250107" y="2229809"/>
                </a:lnTo>
                <a:lnTo>
                  <a:pt x="227120" y="2212339"/>
                </a:lnTo>
                <a:lnTo>
                  <a:pt x="204132" y="2194868"/>
                </a:lnTo>
                <a:lnTo>
                  <a:pt x="182064" y="2177397"/>
                </a:lnTo>
                <a:lnTo>
                  <a:pt x="160915" y="2158088"/>
                </a:lnTo>
                <a:lnTo>
                  <a:pt x="142525" y="2138778"/>
                </a:lnTo>
                <a:lnTo>
                  <a:pt x="126894" y="2116709"/>
                </a:lnTo>
                <a:lnTo>
                  <a:pt x="114940" y="2093722"/>
                </a:lnTo>
                <a:lnTo>
                  <a:pt x="106664" y="2066138"/>
                </a:lnTo>
                <a:lnTo>
                  <a:pt x="102986" y="2037632"/>
                </a:lnTo>
                <a:lnTo>
                  <a:pt x="102066" y="2008207"/>
                </a:lnTo>
                <a:lnTo>
                  <a:pt x="104825" y="1976944"/>
                </a:lnTo>
                <a:lnTo>
                  <a:pt x="108503" y="1945681"/>
                </a:lnTo>
                <a:lnTo>
                  <a:pt x="113100" y="1914417"/>
                </a:lnTo>
                <a:lnTo>
                  <a:pt x="116779" y="1883154"/>
                </a:lnTo>
                <a:lnTo>
                  <a:pt x="118618" y="1851891"/>
                </a:lnTo>
                <a:lnTo>
                  <a:pt x="118618" y="1821547"/>
                </a:lnTo>
                <a:lnTo>
                  <a:pt x="114940" y="1793043"/>
                </a:lnTo>
                <a:lnTo>
                  <a:pt x="107584" y="1764538"/>
                </a:lnTo>
                <a:lnTo>
                  <a:pt x="96549" y="1737871"/>
                </a:lnTo>
                <a:lnTo>
                  <a:pt x="82757" y="1710287"/>
                </a:lnTo>
                <a:lnTo>
                  <a:pt x="67125" y="1682702"/>
                </a:lnTo>
                <a:lnTo>
                  <a:pt x="50574" y="1655116"/>
                </a:lnTo>
                <a:lnTo>
                  <a:pt x="34942" y="1628450"/>
                </a:lnTo>
                <a:lnTo>
                  <a:pt x="21149" y="1599946"/>
                </a:lnTo>
                <a:lnTo>
                  <a:pt x="10116" y="1572360"/>
                </a:lnTo>
                <a:lnTo>
                  <a:pt x="2760" y="1543855"/>
                </a:lnTo>
                <a:lnTo>
                  <a:pt x="0" y="1514431"/>
                </a:lnTo>
                <a:lnTo>
                  <a:pt x="2760" y="1485007"/>
                </a:lnTo>
                <a:lnTo>
                  <a:pt x="10116" y="1456503"/>
                </a:lnTo>
                <a:lnTo>
                  <a:pt x="21149" y="1428917"/>
                </a:lnTo>
                <a:lnTo>
                  <a:pt x="34942" y="1400413"/>
                </a:lnTo>
                <a:lnTo>
                  <a:pt x="50574" y="1373746"/>
                </a:lnTo>
                <a:lnTo>
                  <a:pt x="67125" y="1346162"/>
                </a:lnTo>
                <a:lnTo>
                  <a:pt x="82757" y="1318576"/>
                </a:lnTo>
                <a:lnTo>
                  <a:pt x="96549" y="1290991"/>
                </a:lnTo>
                <a:lnTo>
                  <a:pt x="107584" y="1264324"/>
                </a:lnTo>
                <a:lnTo>
                  <a:pt x="114940" y="1235820"/>
                </a:lnTo>
                <a:lnTo>
                  <a:pt x="118618" y="1207315"/>
                </a:lnTo>
                <a:lnTo>
                  <a:pt x="118618" y="1176972"/>
                </a:lnTo>
                <a:lnTo>
                  <a:pt x="116779" y="1145708"/>
                </a:lnTo>
                <a:lnTo>
                  <a:pt x="113100" y="1114445"/>
                </a:lnTo>
                <a:lnTo>
                  <a:pt x="108503" y="1083181"/>
                </a:lnTo>
                <a:lnTo>
                  <a:pt x="104825" y="1051918"/>
                </a:lnTo>
                <a:lnTo>
                  <a:pt x="102066" y="1020655"/>
                </a:lnTo>
                <a:lnTo>
                  <a:pt x="102986" y="991231"/>
                </a:lnTo>
                <a:lnTo>
                  <a:pt x="106664" y="962726"/>
                </a:lnTo>
                <a:lnTo>
                  <a:pt x="114940" y="935140"/>
                </a:lnTo>
                <a:lnTo>
                  <a:pt x="126894" y="912153"/>
                </a:lnTo>
                <a:lnTo>
                  <a:pt x="142525" y="890085"/>
                </a:lnTo>
                <a:lnTo>
                  <a:pt x="160915" y="870775"/>
                </a:lnTo>
                <a:lnTo>
                  <a:pt x="182064" y="851466"/>
                </a:lnTo>
                <a:lnTo>
                  <a:pt x="204132" y="833994"/>
                </a:lnTo>
                <a:lnTo>
                  <a:pt x="227120" y="816524"/>
                </a:lnTo>
                <a:lnTo>
                  <a:pt x="250107" y="799053"/>
                </a:lnTo>
                <a:lnTo>
                  <a:pt x="273096" y="781583"/>
                </a:lnTo>
                <a:lnTo>
                  <a:pt x="294244" y="763193"/>
                </a:lnTo>
                <a:lnTo>
                  <a:pt x="312636" y="742044"/>
                </a:lnTo>
                <a:lnTo>
                  <a:pt x="329185" y="721814"/>
                </a:lnTo>
                <a:lnTo>
                  <a:pt x="342058" y="698827"/>
                </a:lnTo>
                <a:lnTo>
                  <a:pt x="353093" y="674000"/>
                </a:lnTo>
                <a:lnTo>
                  <a:pt x="362288" y="647334"/>
                </a:lnTo>
                <a:lnTo>
                  <a:pt x="370564" y="619748"/>
                </a:lnTo>
                <a:lnTo>
                  <a:pt x="377920" y="592164"/>
                </a:lnTo>
                <a:lnTo>
                  <a:pt x="385276" y="563659"/>
                </a:lnTo>
                <a:lnTo>
                  <a:pt x="393552" y="536993"/>
                </a:lnTo>
                <a:lnTo>
                  <a:pt x="402747" y="510327"/>
                </a:lnTo>
                <a:lnTo>
                  <a:pt x="413782" y="485501"/>
                </a:lnTo>
                <a:lnTo>
                  <a:pt x="427574" y="463433"/>
                </a:lnTo>
                <a:lnTo>
                  <a:pt x="444124" y="443204"/>
                </a:lnTo>
                <a:lnTo>
                  <a:pt x="464354" y="426652"/>
                </a:lnTo>
                <a:lnTo>
                  <a:pt x="486423" y="412860"/>
                </a:lnTo>
                <a:lnTo>
                  <a:pt x="511249" y="401825"/>
                </a:lnTo>
                <a:lnTo>
                  <a:pt x="537915" y="392631"/>
                </a:lnTo>
                <a:lnTo>
                  <a:pt x="564581" y="384355"/>
                </a:lnTo>
                <a:lnTo>
                  <a:pt x="593086" y="376999"/>
                </a:lnTo>
                <a:lnTo>
                  <a:pt x="620670" y="369642"/>
                </a:lnTo>
                <a:lnTo>
                  <a:pt x="648256" y="361367"/>
                </a:lnTo>
                <a:lnTo>
                  <a:pt x="674922" y="352172"/>
                </a:lnTo>
                <a:lnTo>
                  <a:pt x="699749" y="341137"/>
                </a:lnTo>
                <a:lnTo>
                  <a:pt x="722736" y="328265"/>
                </a:lnTo>
                <a:lnTo>
                  <a:pt x="742966" y="311714"/>
                </a:lnTo>
                <a:lnTo>
                  <a:pt x="764115" y="293323"/>
                </a:lnTo>
                <a:lnTo>
                  <a:pt x="782505" y="272174"/>
                </a:lnTo>
                <a:lnTo>
                  <a:pt x="799976" y="250106"/>
                </a:lnTo>
                <a:lnTo>
                  <a:pt x="817446" y="227119"/>
                </a:lnTo>
                <a:lnTo>
                  <a:pt x="834917" y="204131"/>
                </a:lnTo>
                <a:lnTo>
                  <a:pt x="852388" y="182063"/>
                </a:lnTo>
                <a:lnTo>
                  <a:pt x="871698" y="160914"/>
                </a:lnTo>
                <a:lnTo>
                  <a:pt x="891007" y="142524"/>
                </a:lnTo>
                <a:lnTo>
                  <a:pt x="913076" y="126892"/>
                </a:lnTo>
                <a:lnTo>
                  <a:pt x="936064" y="114938"/>
                </a:lnTo>
                <a:lnTo>
                  <a:pt x="963649" y="106663"/>
                </a:lnTo>
                <a:lnTo>
                  <a:pt x="992154" y="102985"/>
                </a:lnTo>
                <a:lnTo>
                  <a:pt x="1021578" y="102065"/>
                </a:lnTo>
                <a:lnTo>
                  <a:pt x="1052841" y="104824"/>
                </a:lnTo>
                <a:lnTo>
                  <a:pt x="1084105" y="108503"/>
                </a:lnTo>
                <a:lnTo>
                  <a:pt x="1115369" y="113100"/>
                </a:lnTo>
                <a:lnTo>
                  <a:pt x="1146632" y="116778"/>
                </a:lnTo>
                <a:lnTo>
                  <a:pt x="1177895" y="118617"/>
                </a:lnTo>
                <a:lnTo>
                  <a:pt x="1208239" y="118617"/>
                </a:lnTo>
                <a:lnTo>
                  <a:pt x="1236744" y="114938"/>
                </a:lnTo>
                <a:lnTo>
                  <a:pt x="1265250" y="107582"/>
                </a:lnTo>
                <a:lnTo>
                  <a:pt x="1292834" y="96549"/>
                </a:lnTo>
                <a:lnTo>
                  <a:pt x="1320419" y="81836"/>
                </a:lnTo>
                <a:lnTo>
                  <a:pt x="1348005" y="67124"/>
                </a:lnTo>
                <a:lnTo>
                  <a:pt x="1375590" y="50573"/>
                </a:lnTo>
                <a:lnTo>
                  <a:pt x="1402256" y="34941"/>
                </a:lnTo>
                <a:lnTo>
                  <a:pt x="1430762" y="21149"/>
                </a:lnTo>
                <a:lnTo>
                  <a:pt x="1458346" y="10114"/>
                </a:lnTo>
                <a:lnTo>
                  <a:pt x="1486851" y="2758"/>
                </a:lnTo>
                <a:close/>
              </a:path>
            </a:pathLst>
          </a:custGeom>
        </p:spPr>
      </p:pic>
      <p:sp>
        <p:nvSpPr>
          <p:cNvPr id="59" name="Freeform: Shape 58">
            <a:extLst>
              <a:ext uri="{FF2B5EF4-FFF2-40B4-BE49-F238E27FC236}">
                <a16:creationId xmlns="" xmlns:a16="http://schemas.microsoft.com/office/drawing/2014/main" id="{D4B50581-74D5-4F58-AC2A-C92DC877D5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857366" y="1"/>
            <a:ext cx="3334634" cy="3683001"/>
          </a:xfrm>
          <a:custGeom>
            <a:avLst/>
            <a:gdLst>
              <a:gd name="connsiteX0" fmla="*/ 563413 w 3334634"/>
              <a:gd name="connsiteY0" fmla="*/ 0 h 3683001"/>
              <a:gd name="connsiteX1" fmla="*/ 3334634 w 3334634"/>
              <a:gd name="connsiteY1" fmla="*/ 0 h 3683001"/>
              <a:gd name="connsiteX2" fmla="*/ 3334634 w 3334634"/>
              <a:gd name="connsiteY2" fmla="*/ 3422247 h 3683001"/>
              <a:gd name="connsiteX3" fmla="*/ 3322455 w 3334634"/>
              <a:gd name="connsiteY3" fmla="*/ 3435585 h 3683001"/>
              <a:gd name="connsiteX4" fmla="*/ 3292765 w 3334634"/>
              <a:gd name="connsiteY4" fmla="*/ 3463861 h 3683001"/>
              <a:gd name="connsiteX5" fmla="*/ 3258834 w 3334634"/>
              <a:gd name="connsiteY5" fmla="*/ 3487896 h 3683001"/>
              <a:gd name="connsiteX6" fmla="*/ 3223489 w 3334634"/>
              <a:gd name="connsiteY6" fmla="*/ 3506276 h 3683001"/>
              <a:gd name="connsiteX7" fmla="*/ 3181074 w 3334634"/>
              <a:gd name="connsiteY7" fmla="*/ 3519000 h 3683001"/>
              <a:gd name="connsiteX8" fmla="*/ 3137245 w 3334634"/>
              <a:gd name="connsiteY8" fmla="*/ 3524656 h 3683001"/>
              <a:gd name="connsiteX9" fmla="*/ 3092004 w 3334634"/>
              <a:gd name="connsiteY9" fmla="*/ 3526069 h 3683001"/>
              <a:gd name="connsiteX10" fmla="*/ 3043934 w 3334634"/>
              <a:gd name="connsiteY10" fmla="*/ 3521827 h 3683001"/>
              <a:gd name="connsiteX11" fmla="*/ 2995865 w 3334634"/>
              <a:gd name="connsiteY11" fmla="*/ 3516173 h 3683001"/>
              <a:gd name="connsiteX12" fmla="*/ 2947795 w 3334634"/>
              <a:gd name="connsiteY12" fmla="*/ 3509103 h 3683001"/>
              <a:gd name="connsiteX13" fmla="*/ 2899726 w 3334634"/>
              <a:gd name="connsiteY13" fmla="*/ 3503449 h 3683001"/>
              <a:gd name="connsiteX14" fmla="*/ 2851655 w 3334634"/>
              <a:gd name="connsiteY14" fmla="*/ 3500620 h 3683001"/>
              <a:gd name="connsiteX15" fmla="*/ 2805000 w 3334634"/>
              <a:gd name="connsiteY15" fmla="*/ 3500620 h 3683001"/>
              <a:gd name="connsiteX16" fmla="*/ 2761173 w 3334634"/>
              <a:gd name="connsiteY16" fmla="*/ 3506276 h 3683001"/>
              <a:gd name="connsiteX17" fmla="*/ 2715931 w 3334634"/>
              <a:gd name="connsiteY17" fmla="*/ 3517587 h 3683001"/>
              <a:gd name="connsiteX18" fmla="*/ 2674930 w 3334634"/>
              <a:gd name="connsiteY18" fmla="*/ 3534551 h 3683001"/>
              <a:gd name="connsiteX19" fmla="*/ 2632516 w 3334634"/>
              <a:gd name="connsiteY19" fmla="*/ 3557173 h 3683001"/>
              <a:gd name="connsiteX20" fmla="*/ 2590102 w 3334634"/>
              <a:gd name="connsiteY20" fmla="*/ 3579795 h 3683001"/>
              <a:gd name="connsiteX21" fmla="*/ 2547687 w 3334634"/>
              <a:gd name="connsiteY21" fmla="*/ 3605242 h 3683001"/>
              <a:gd name="connsiteX22" fmla="*/ 2506686 w 3334634"/>
              <a:gd name="connsiteY22" fmla="*/ 3629277 h 3683001"/>
              <a:gd name="connsiteX23" fmla="*/ 2462859 w 3334634"/>
              <a:gd name="connsiteY23" fmla="*/ 3650484 h 3683001"/>
              <a:gd name="connsiteX24" fmla="*/ 2420444 w 3334634"/>
              <a:gd name="connsiteY24" fmla="*/ 3667450 h 3683001"/>
              <a:gd name="connsiteX25" fmla="*/ 2376615 w 3334634"/>
              <a:gd name="connsiteY25" fmla="*/ 3678761 h 3683001"/>
              <a:gd name="connsiteX26" fmla="*/ 2331375 w 3334634"/>
              <a:gd name="connsiteY26" fmla="*/ 3683001 h 3683001"/>
              <a:gd name="connsiteX27" fmla="*/ 2286133 w 3334634"/>
              <a:gd name="connsiteY27" fmla="*/ 3678761 h 3683001"/>
              <a:gd name="connsiteX28" fmla="*/ 2242304 w 3334634"/>
              <a:gd name="connsiteY28" fmla="*/ 3667450 h 3683001"/>
              <a:gd name="connsiteX29" fmla="*/ 2199891 w 3334634"/>
              <a:gd name="connsiteY29" fmla="*/ 3650484 h 3683001"/>
              <a:gd name="connsiteX30" fmla="*/ 2156062 w 3334634"/>
              <a:gd name="connsiteY30" fmla="*/ 3629277 h 3683001"/>
              <a:gd name="connsiteX31" fmla="*/ 2115061 w 3334634"/>
              <a:gd name="connsiteY31" fmla="*/ 3605242 h 3683001"/>
              <a:gd name="connsiteX32" fmla="*/ 2072647 w 3334634"/>
              <a:gd name="connsiteY32" fmla="*/ 3579795 h 3683001"/>
              <a:gd name="connsiteX33" fmla="*/ 2030232 w 3334634"/>
              <a:gd name="connsiteY33" fmla="*/ 3557173 h 3683001"/>
              <a:gd name="connsiteX34" fmla="*/ 1987819 w 3334634"/>
              <a:gd name="connsiteY34" fmla="*/ 3534551 h 3683001"/>
              <a:gd name="connsiteX35" fmla="*/ 1945405 w 3334634"/>
              <a:gd name="connsiteY35" fmla="*/ 3517587 h 3683001"/>
              <a:gd name="connsiteX36" fmla="*/ 1901577 w 3334634"/>
              <a:gd name="connsiteY36" fmla="*/ 3506276 h 3683001"/>
              <a:gd name="connsiteX37" fmla="*/ 1857748 w 3334634"/>
              <a:gd name="connsiteY37" fmla="*/ 3500620 h 3683001"/>
              <a:gd name="connsiteX38" fmla="*/ 1811091 w 3334634"/>
              <a:gd name="connsiteY38" fmla="*/ 3500620 h 3683001"/>
              <a:gd name="connsiteX39" fmla="*/ 1763022 w 3334634"/>
              <a:gd name="connsiteY39" fmla="*/ 3503449 h 3683001"/>
              <a:gd name="connsiteX40" fmla="*/ 1714953 w 3334634"/>
              <a:gd name="connsiteY40" fmla="*/ 3509103 h 3683001"/>
              <a:gd name="connsiteX41" fmla="*/ 1666883 w 3334634"/>
              <a:gd name="connsiteY41" fmla="*/ 3516173 h 3683001"/>
              <a:gd name="connsiteX42" fmla="*/ 1618812 w 3334634"/>
              <a:gd name="connsiteY42" fmla="*/ 3521827 h 3683001"/>
              <a:gd name="connsiteX43" fmla="*/ 1570744 w 3334634"/>
              <a:gd name="connsiteY43" fmla="*/ 3526069 h 3683001"/>
              <a:gd name="connsiteX44" fmla="*/ 1525503 w 3334634"/>
              <a:gd name="connsiteY44" fmla="*/ 3524656 h 3683001"/>
              <a:gd name="connsiteX45" fmla="*/ 1481675 w 3334634"/>
              <a:gd name="connsiteY45" fmla="*/ 3519000 h 3683001"/>
              <a:gd name="connsiteX46" fmla="*/ 1439260 w 3334634"/>
              <a:gd name="connsiteY46" fmla="*/ 3506276 h 3683001"/>
              <a:gd name="connsiteX47" fmla="*/ 1403915 w 3334634"/>
              <a:gd name="connsiteY47" fmla="*/ 3487896 h 3683001"/>
              <a:gd name="connsiteX48" fmla="*/ 1369983 w 3334634"/>
              <a:gd name="connsiteY48" fmla="*/ 3463861 h 3683001"/>
              <a:gd name="connsiteX49" fmla="*/ 1340294 w 3334634"/>
              <a:gd name="connsiteY49" fmla="*/ 3435585 h 3683001"/>
              <a:gd name="connsiteX50" fmla="*/ 1310602 w 3334634"/>
              <a:gd name="connsiteY50" fmla="*/ 3403068 h 3683001"/>
              <a:gd name="connsiteX51" fmla="*/ 1283740 w 3334634"/>
              <a:gd name="connsiteY51" fmla="*/ 3369136 h 3683001"/>
              <a:gd name="connsiteX52" fmla="*/ 1256878 w 3334634"/>
              <a:gd name="connsiteY52" fmla="*/ 3333790 h 3683001"/>
              <a:gd name="connsiteX53" fmla="*/ 1230016 w 3334634"/>
              <a:gd name="connsiteY53" fmla="*/ 3298446 h 3683001"/>
              <a:gd name="connsiteX54" fmla="*/ 1203154 w 3334634"/>
              <a:gd name="connsiteY54" fmla="*/ 3264515 h 3683001"/>
              <a:gd name="connsiteX55" fmla="*/ 1174877 w 3334634"/>
              <a:gd name="connsiteY55" fmla="*/ 3231997 h 3683001"/>
              <a:gd name="connsiteX56" fmla="*/ 1142359 w 3334634"/>
              <a:gd name="connsiteY56" fmla="*/ 3203720 h 3683001"/>
              <a:gd name="connsiteX57" fmla="*/ 1111255 w 3334634"/>
              <a:gd name="connsiteY57" fmla="*/ 3178272 h 3683001"/>
              <a:gd name="connsiteX58" fmla="*/ 1075910 w 3334634"/>
              <a:gd name="connsiteY58" fmla="*/ 3158480 h 3683001"/>
              <a:gd name="connsiteX59" fmla="*/ 1037737 w 3334634"/>
              <a:gd name="connsiteY59" fmla="*/ 3141513 h 3683001"/>
              <a:gd name="connsiteX60" fmla="*/ 996737 w 3334634"/>
              <a:gd name="connsiteY60" fmla="*/ 3127376 h 3683001"/>
              <a:gd name="connsiteX61" fmla="*/ 954322 w 3334634"/>
              <a:gd name="connsiteY61" fmla="*/ 3114651 h 3683001"/>
              <a:gd name="connsiteX62" fmla="*/ 911909 w 3334634"/>
              <a:gd name="connsiteY62" fmla="*/ 3103341 h 3683001"/>
              <a:gd name="connsiteX63" fmla="*/ 868080 w 3334634"/>
              <a:gd name="connsiteY63" fmla="*/ 3092029 h 3683001"/>
              <a:gd name="connsiteX64" fmla="*/ 827080 w 3334634"/>
              <a:gd name="connsiteY64" fmla="*/ 3079305 h 3683001"/>
              <a:gd name="connsiteX65" fmla="*/ 786078 w 3334634"/>
              <a:gd name="connsiteY65" fmla="*/ 3065167 h 3683001"/>
              <a:gd name="connsiteX66" fmla="*/ 747907 w 3334634"/>
              <a:gd name="connsiteY66" fmla="*/ 3048201 h 3683001"/>
              <a:gd name="connsiteX67" fmla="*/ 713974 w 3334634"/>
              <a:gd name="connsiteY67" fmla="*/ 3026994 h 3683001"/>
              <a:gd name="connsiteX68" fmla="*/ 682870 w 3334634"/>
              <a:gd name="connsiteY68" fmla="*/ 3001545 h 3683001"/>
              <a:gd name="connsiteX69" fmla="*/ 657423 w 3334634"/>
              <a:gd name="connsiteY69" fmla="*/ 2970443 h 3683001"/>
              <a:gd name="connsiteX70" fmla="*/ 636216 w 3334634"/>
              <a:gd name="connsiteY70" fmla="*/ 2936511 h 3683001"/>
              <a:gd name="connsiteX71" fmla="*/ 619250 w 3334634"/>
              <a:gd name="connsiteY71" fmla="*/ 2898337 h 3683001"/>
              <a:gd name="connsiteX72" fmla="*/ 605112 w 3334634"/>
              <a:gd name="connsiteY72" fmla="*/ 2857338 h 3683001"/>
              <a:gd name="connsiteX73" fmla="*/ 592388 w 3334634"/>
              <a:gd name="connsiteY73" fmla="*/ 2816338 h 3683001"/>
              <a:gd name="connsiteX74" fmla="*/ 581077 w 3334634"/>
              <a:gd name="connsiteY74" fmla="*/ 2772509 h 3683001"/>
              <a:gd name="connsiteX75" fmla="*/ 569766 w 3334634"/>
              <a:gd name="connsiteY75" fmla="*/ 2730096 h 3683001"/>
              <a:gd name="connsiteX76" fmla="*/ 557042 w 3334634"/>
              <a:gd name="connsiteY76" fmla="*/ 2687681 h 3683001"/>
              <a:gd name="connsiteX77" fmla="*/ 542904 w 3334634"/>
              <a:gd name="connsiteY77" fmla="*/ 2646680 h 3683001"/>
              <a:gd name="connsiteX78" fmla="*/ 525937 w 3334634"/>
              <a:gd name="connsiteY78" fmla="*/ 2608506 h 3683001"/>
              <a:gd name="connsiteX79" fmla="*/ 506144 w 3334634"/>
              <a:gd name="connsiteY79" fmla="*/ 2573162 h 3683001"/>
              <a:gd name="connsiteX80" fmla="*/ 480698 w 3334634"/>
              <a:gd name="connsiteY80" fmla="*/ 2542058 h 3683001"/>
              <a:gd name="connsiteX81" fmla="*/ 452420 w 3334634"/>
              <a:gd name="connsiteY81" fmla="*/ 2509540 h 3683001"/>
              <a:gd name="connsiteX82" fmla="*/ 419902 w 3334634"/>
              <a:gd name="connsiteY82" fmla="*/ 2481264 h 3683001"/>
              <a:gd name="connsiteX83" fmla="*/ 384556 w 3334634"/>
              <a:gd name="connsiteY83" fmla="*/ 2454402 h 3683001"/>
              <a:gd name="connsiteX84" fmla="*/ 349212 w 3334634"/>
              <a:gd name="connsiteY84" fmla="*/ 2427540 h 3683001"/>
              <a:gd name="connsiteX85" fmla="*/ 313867 w 3334634"/>
              <a:gd name="connsiteY85" fmla="*/ 2400678 h 3683001"/>
              <a:gd name="connsiteX86" fmla="*/ 279934 w 3334634"/>
              <a:gd name="connsiteY86" fmla="*/ 2373815 h 3683001"/>
              <a:gd name="connsiteX87" fmla="*/ 247417 w 3334634"/>
              <a:gd name="connsiteY87" fmla="*/ 2344126 h 3683001"/>
              <a:gd name="connsiteX88" fmla="*/ 219141 w 3334634"/>
              <a:gd name="connsiteY88" fmla="*/ 2314436 h 3683001"/>
              <a:gd name="connsiteX89" fmla="*/ 195107 w 3334634"/>
              <a:gd name="connsiteY89" fmla="*/ 2280504 h 3683001"/>
              <a:gd name="connsiteX90" fmla="*/ 176728 w 3334634"/>
              <a:gd name="connsiteY90" fmla="*/ 2245160 h 3683001"/>
              <a:gd name="connsiteX91" fmla="*/ 164003 w 3334634"/>
              <a:gd name="connsiteY91" fmla="*/ 2202746 h 3683001"/>
              <a:gd name="connsiteX92" fmla="*/ 158348 w 3334634"/>
              <a:gd name="connsiteY92" fmla="*/ 2158917 h 3683001"/>
              <a:gd name="connsiteX93" fmla="*/ 156933 w 3334634"/>
              <a:gd name="connsiteY93" fmla="*/ 2113674 h 3683001"/>
              <a:gd name="connsiteX94" fmla="*/ 161175 w 3334634"/>
              <a:gd name="connsiteY94" fmla="*/ 2065605 h 3683001"/>
              <a:gd name="connsiteX95" fmla="*/ 166830 w 3334634"/>
              <a:gd name="connsiteY95" fmla="*/ 2017536 h 3683001"/>
              <a:gd name="connsiteX96" fmla="*/ 173899 w 3334634"/>
              <a:gd name="connsiteY96" fmla="*/ 1969465 h 3683001"/>
              <a:gd name="connsiteX97" fmla="*/ 179555 w 3334634"/>
              <a:gd name="connsiteY97" fmla="*/ 1921396 h 3683001"/>
              <a:gd name="connsiteX98" fmla="*/ 182383 w 3334634"/>
              <a:gd name="connsiteY98" fmla="*/ 1873328 h 3683001"/>
              <a:gd name="connsiteX99" fmla="*/ 182383 w 3334634"/>
              <a:gd name="connsiteY99" fmla="*/ 1826671 h 3683001"/>
              <a:gd name="connsiteX100" fmla="*/ 176728 w 3334634"/>
              <a:gd name="connsiteY100" fmla="*/ 1782844 h 3683001"/>
              <a:gd name="connsiteX101" fmla="*/ 165417 w 3334634"/>
              <a:gd name="connsiteY101" fmla="*/ 1739016 h 3683001"/>
              <a:gd name="connsiteX102" fmla="*/ 148451 w 3334634"/>
              <a:gd name="connsiteY102" fmla="*/ 1698014 h 3683001"/>
              <a:gd name="connsiteX103" fmla="*/ 127244 w 3334634"/>
              <a:gd name="connsiteY103" fmla="*/ 1655600 h 3683001"/>
              <a:gd name="connsiteX104" fmla="*/ 103208 w 3334634"/>
              <a:gd name="connsiteY104" fmla="*/ 1613187 h 3683001"/>
              <a:gd name="connsiteX105" fmla="*/ 77761 w 3334634"/>
              <a:gd name="connsiteY105" fmla="*/ 1570772 h 3683001"/>
              <a:gd name="connsiteX106" fmla="*/ 53726 w 3334634"/>
              <a:gd name="connsiteY106" fmla="*/ 1529770 h 3683001"/>
              <a:gd name="connsiteX107" fmla="*/ 32517 w 3334634"/>
              <a:gd name="connsiteY107" fmla="*/ 1485944 h 3683001"/>
              <a:gd name="connsiteX108" fmla="*/ 15553 w 3334634"/>
              <a:gd name="connsiteY108" fmla="*/ 1443529 h 3683001"/>
              <a:gd name="connsiteX109" fmla="*/ 4243 w 3334634"/>
              <a:gd name="connsiteY109" fmla="*/ 1399700 h 3683001"/>
              <a:gd name="connsiteX110" fmla="*/ 0 w 3334634"/>
              <a:gd name="connsiteY110" fmla="*/ 1354458 h 3683001"/>
              <a:gd name="connsiteX111" fmla="*/ 4243 w 3334634"/>
              <a:gd name="connsiteY111" fmla="*/ 1309218 h 3683001"/>
              <a:gd name="connsiteX112" fmla="*/ 15553 w 3334634"/>
              <a:gd name="connsiteY112" fmla="*/ 1265390 h 3683001"/>
              <a:gd name="connsiteX113" fmla="*/ 32517 w 3334634"/>
              <a:gd name="connsiteY113" fmla="*/ 1222975 h 3683001"/>
              <a:gd name="connsiteX114" fmla="*/ 53726 w 3334634"/>
              <a:gd name="connsiteY114" fmla="*/ 1179148 h 3683001"/>
              <a:gd name="connsiteX115" fmla="*/ 77761 w 3334634"/>
              <a:gd name="connsiteY115" fmla="*/ 1138146 h 3683001"/>
              <a:gd name="connsiteX116" fmla="*/ 103208 w 3334634"/>
              <a:gd name="connsiteY116" fmla="*/ 1095733 h 3683001"/>
              <a:gd name="connsiteX117" fmla="*/ 127244 w 3334634"/>
              <a:gd name="connsiteY117" fmla="*/ 1053318 h 3683001"/>
              <a:gd name="connsiteX118" fmla="*/ 148451 w 3334634"/>
              <a:gd name="connsiteY118" fmla="*/ 1010904 h 3683001"/>
              <a:gd name="connsiteX119" fmla="*/ 165417 w 3334634"/>
              <a:gd name="connsiteY119" fmla="*/ 969903 h 3683001"/>
              <a:gd name="connsiteX120" fmla="*/ 176728 w 3334634"/>
              <a:gd name="connsiteY120" fmla="*/ 926075 h 3683001"/>
              <a:gd name="connsiteX121" fmla="*/ 182383 w 3334634"/>
              <a:gd name="connsiteY121" fmla="*/ 882248 h 3683001"/>
              <a:gd name="connsiteX122" fmla="*/ 182383 w 3334634"/>
              <a:gd name="connsiteY122" fmla="*/ 835592 h 3683001"/>
              <a:gd name="connsiteX123" fmla="*/ 179555 w 3334634"/>
              <a:gd name="connsiteY123" fmla="*/ 787522 h 3683001"/>
              <a:gd name="connsiteX124" fmla="*/ 173899 w 3334634"/>
              <a:gd name="connsiteY124" fmla="*/ 739453 h 3683001"/>
              <a:gd name="connsiteX125" fmla="*/ 166830 w 3334634"/>
              <a:gd name="connsiteY125" fmla="*/ 691383 h 3683001"/>
              <a:gd name="connsiteX126" fmla="*/ 161175 w 3334634"/>
              <a:gd name="connsiteY126" fmla="*/ 643314 h 3683001"/>
              <a:gd name="connsiteX127" fmla="*/ 156933 w 3334634"/>
              <a:gd name="connsiteY127" fmla="*/ 595245 h 3683001"/>
              <a:gd name="connsiteX128" fmla="*/ 158348 w 3334634"/>
              <a:gd name="connsiteY128" fmla="*/ 550003 h 3683001"/>
              <a:gd name="connsiteX129" fmla="*/ 164003 w 3334634"/>
              <a:gd name="connsiteY129" fmla="*/ 506175 h 3683001"/>
              <a:gd name="connsiteX130" fmla="*/ 176728 w 3334634"/>
              <a:gd name="connsiteY130" fmla="*/ 463760 h 3683001"/>
              <a:gd name="connsiteX131" fmla="*/ 195107 w 3334634"/>
              <a:gd name="connsiteY131" fmla="*/ 428416 h 3683001"/>
              <a:gd name="connsiteX132" fmla="*/ 219141 w 3334634"/>
              <a:gd name="connsiteY132" fmla="*/ 394484 h 3683001"/>
              <a:gd name="connsiteX133" fmla="*/ 247417 w 3334634"/>
              <a:gd name="connsiteY133" fmla="*/ 364793 h 3683001"/>
              <a:gd name="connsiteX134" fmla="*/ 279934 w 3334634"/>
              <a:gd name="connsiteY134" fmla="*/ 335105 h 3683001"/>
              <a:gd name="connsiteX135" fmla="*/ 313867 w 3334634"/>
              <a:gd name="connsiteY135" fmla="*/ 308240 h 3683001"/>
              <a:gd name="connsiteX136" fmla="*/ 349212 w 3334634"/>
              <a:gd name="connsiteY136" fmla="*/ 281378 h 3683001"/>
              <a:gd name="connsiteX137" fmla="*/ 384556 w 3334634"/>
              <a:gd name="connsiteY137" fmla="*/ 254516 h 3683001"/>
              <a:gd name="connsiteX138" fmla="*/ 419902 w 3334634"/>
              <a:gd name="connsiteY138" fmla="*/ 227654 h 3683001"/>
              <a:gd name="connsiteX139" fmla="*/ 452420 w 3334634"/>
              <a:gd name="connsiteY139" fmla="*/ 199379 h 3683001"/>
              <a:gd name="connsiteX140" fmla="*/ 480698 w 3334634"/>
              <a:gd name="connsiteY140" fmla="*/ 166861 h 3683001"/>
              <a:gd name="connsiteX141" fmla="*/ 506144 w 3334634"/>
              <a:gd name="connsiteY141" fmla="*/ 135757 h 3683001"/>
              <a:gd name="connsiteX142" fmla="*/ 525937 w 3334634"/>
              <a:gd name="connsiteY142" fmla="*/ 100412 h 3683001"/>
              <a:gd name="connsiteX143" fmla="*/ 542904 w 3334634"/>
              <a:gd name="connsiteY143" fmla="*/ 62239 h 3683001"/>
              <a:gd name="connsiteX144" fmla="*/ 557042 w 3334634"/>
              <a:gd name="connsiteY144" fmla="*/ 21238 h 368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3334634" h="3683001">
                <a:moveTo>
                  <a:pt x="563413" y="0"/>
                </a:moveTo>
                <a:lnTo>
                  <a:pt x="3334634" y="0"/>
                </a:lnTo>
                <a:lnTo>
                  <a:pt x="3334634" y="3422247"/>
                </a:lnTo>
                <a:lnTo>
                  <a:pt x="3322455" y="3435585"/>
                </a:lnTo>
                <a:lnTo>
                  <a:pt x="3292765" y="3463861"/>
                </a:lnTo>
                <a:lnTo>
                  <a:pt x="3258834" y="3487896"/>
                </a:lnTo>
                <a:lnTo>
                  <a:pt x="3223489" y="3506276"/>
                </a:lnTo>
                <a:lnTo>
                  <a:pt x="3181074" y="3519000"/>
                </a:lnTo>
                <a:lnTo>
                  <a:pt x="3137245" y="3524656"/>
                </a:lnTo>
                <a:lnTo>
                  <a:pt x="3092004" y="3526069"/>
                </a:lnTo>
                <a:lnTo>
                  <a:pt x="3043934" y="3521827"/>
                </a:lnTo>
                <a:lnTo>
                  <a:pt x="2995865" y="3516173"/>
                </a:lnTo>
                <a:lnTo>
                  <a:pt x="2947795" y="3509103"/>
                </a:lnTo>
                <a:lnTo>
                  <a:pt x="2899726" y="3503449"/>
                </a:lnTo>
                <a:lnTo>
                  <a:pt x="2851655" y="3500620"/>
                </a:lnTo>
                <a:lnTo>
                  <a:pt x="2805000" y="3500620"/>
                </a:lnTo>
                <a:lnTo>
                  <a:pt x="2761173" y="3506276"/>
                </a:lnTo>
                <a:lnTo>
                  <a:pt x="2715931" y="3517587"/>
                </a:lnTo>
                <a:lnTo>
                  <a:pt x="2674930" y="3534551"/>
                </a:lnTo>
                <a:lnTo>
                  <a:pt x="2632516" y="3557173"/>
                </a:lnTo>
                <a:lnTo>
                  <a:pt x="2590102" y="3579795"/>
                </a:lnTo>
                <a:lnTo>
                  <a:pt x="2547687" y="3605242"/>
                </a:lnTo>
                <a:lnTo>
                  <a:pt x="2506686" y="3629277"/>
                </a:lnTo>
                <a:lnTo>
                  <a:pt x="2462859" y="3650484"/>
                </a:lnTo>
                <a:lnTo>
                  <a:pt x="2420444" y="3667450"/>
                </a:lnTo>
                <a:lnTo>
                  <a:pt x="2376615" y="3678761"/>
                </a:lnTo>
                <a:lnTo>
                  <a:pt x="2331375" y="3683001"/>
                </a:lnTo>
                <a:lnTo>
                  <a:pt x="2286133" y="3678761"/>
                </a:lnTo>
                <a:lnTo>
                  <a:pt x="2242304" y="3667450"/>
                </a:lnTo>
                <a:lnTo>
                  <a:pt x="2199891" y="3650484"/>
                </a:lnTo>
                <a:lnTo>
                  <a:pt x="2156062" y="3629277"/>
                </a:lnTo>
                <a:lnTo>
                  <a:pt x="2115061" y="3605242"/>
                </a:lnTo>
                <a:lnTo>
                  <a:pt x="2072647" y="3579795"/>
                </a:lnTo>
                <a:lnTo>
                  <a:pt x="2030232" y="3557173"/>
                </a:lnTo>
                <a:lnTo>
                  <a:pt x="1987819" y="3534551"/>
                </a:lnTo>
                <a:lnTo>
                  <a:pt x="1945405" y="3517587"/>
                </a:lnTo>
                <a:lnTo>
                  <a:pt x="1901577" y="3506276"/>
                </a:lnTo>
                <a:lnTo>
                  <a:pt x="1857748" y="3500620"/>
                </a:lnTo>
                <a:lnTo>
                  <a:pt x="1811091" y="3500620"/>
                </a:lnTo>
                <a:lnTo>
                  <a:pt x="1763022" y="3503449"/>
                </a:lnTo>
                <a:lnTo>
                  <a:pt x="1714953" y="3509103"/>
                </a:lnTo>
                <a:lnTo>
                  <a:pt x="1666883" y="3516173"/>
                </a:lnTo>
                <a:lnTo>
                  <a:pt x="1618812" y="3521827"/>
                </a:lnTo>
                <a:lnTo>
                  <a:pt x="1570744" y="3526069"/>
                </a:lnTo>
                <a:lnTo>
                  <a:pt x="1525503" y="3524656"/>
                </a:lnTo>
                <a:lnTo>
                  <a:pt x="1481675" y="3519000"/>
                </a:lnTo>
                <a:lnTo>
                  <a:pt x="1439260" y="3506276"/>
                </a:lnTo>
                <a:lnTo>
                  <a:pt x="1403915" y="3487896"/>
                </a:lnTo>
                <a:lnTo>
                  <a:pt x="1369983" y="3463861"/>
                </a:lnTo>
                <a:lnTo>
                  <a:pt x="1340294" y="3435585"/>
                </a:lnTo>
                <a:lnTo>
                  <a:pt x="1310602" y="3403068"/>
                </a:lnTo>
                <a:lnTo>
                  <a:pt x="1283740" y="3369136"/>
                </a:lnTo>
                <a:lnTo>
                  <a:pt x="1256878" y="3333790"/>
                </a:lnTo>
                <a:lnTo>
                  <a:pt x="1230016" y="3298446"/>
                </a:lnTo>
                <a:lnTo>
                  <a:pt x="1203154" y="3264515"/>
                </a:lnTo>
                <a:lnTo>
                  <a:pt x="1174877" y="3231997"/>
                </a:lnTo>
                <a:lnTo>
                  <a:pt x="1142359" y="3203720"/>
                </a:lnTo>
                <a:lnTo>
                  <a:pt x="1111255" y="3178272"/>
                </a:lnTo>
                <a:lnTo>
                  <a:pt x="1075910" y="3158480"/>
                </a:lnTo>
                <a:lnTo>
                  <a:pt x="1037737" y="3141513"/>
                </a:lnTo>
                <a:lnTo>
                  <a:pt x="996737" y="3127376"/>
                </a:lnTo>
                <a:lnTo>
                  <a:pt x="954322" y="3114651"/>
                </a:lnTo>
                <a:lnTo>
                  <a:pt x="911909" y="3103341"/>
                </a:lnTo>
                <a:lnTo>
                  <a:pt x="868080" y="3092029"/>
                </a:lnTo>
                <a:lnTo>
                  <a:pt x="827080" y="3079305"/>
                </a:lnTo>
                <a:lnTo>
                  <a:pt x="786078" y="3065167"/>
                </a:lnTo>
                <a:lnTo>
                  <a:pt x="747907" y="3048201"/>
                </a:lnTo>
                <a:lnTo>
                  <a:pt x="713974" y="3026994"/>
                </a:lnTo>
                <a:lnTo>
                  <a:pt x="682870" y="3001545"/>
                </a:lnTo>
                <a:lnTo>
                  <a:pt x="657423" y="2970443"/>
                </a:lnTo>
                <a:lnTo>
                  <a:pt x="636216" y="2936511"/>
                </a:lnTo>
                <a:lnTo>
                  <a:pt x="619250" y="2898337"/>
                </a:lnTo>
                <a:lnTo>
                  <a:pt x="605112" y="2857338"/>
                </a:lnTo>
                <a:lnTo>
                  <a:pt x="592388" y="2816338"/>
                </a:lnTo>
                <a:lnTo>
                  <a:pt x="581077" y="2772509"/>
                </a:lnTo>
                <a:lnTo>
                  <a:pt x="569766" y="2730096"/>
                </a:lnTo>
                <a:lnTo>
                  <a:pt x="557042" y="2687681"/>
                </a:lnTo>
                <a:lnTo>
                  <a:pt x="542904" y="2646680"/>
                </a:lnTo>
                <a:lnTo>
                  <a:pt x="525937" y="2608506"/>
                </a:lnTo>
                <a:lnTo>
                  <a:pt x="506144" y="2573162"/>
                </a:lnTo>
                <a:lnTo>
                  <a:pt x="480698" y="2542058"/>
                </a:lnTo>
                <a:lnTo>
                  <a:pt x="452420" y="2509540"/>
                </a:lnTo>
                <a:lnTo>
                  <a:pt x="419902" y="2481264"/>
                </a:lnTo>
                <a:lnTo>
                  <a:pt x="384556" y="2454402"/>
                </a:lnTo>
                <a:lnTo>
                  <a:pt x="349212" y="2427540"/>
                </a:lnTo>
                <a:lnTo>
                  <a:pt x="313867" y="2400678"/>
                </a:lnTo>
                <a:lnTo>
                  <a:pt x="279934" y="2373815"/>
                </a:lnTo>
                <a:lnTo>
                  <a:pt x="247417" y="2344126"/>
                </a:lnTo>
                <a:lnTo>
                  <a:pt x="219141" y="2314436"/>
                </a:lnTo>
                <a:lnTo>
                  <a:pt x="195107" y="2280504"/>
                </a:lnTo>
                <a:lnTo>
                  <a:pt x="176728" y="2245160"/>
                </a:lnTo>
                <a:lnTo>
                  <a:pt x="164003" y="2202746"/>
                </a:lnTo>
                <a:lnTo>
                  <a:pt x="158348" y="2158917"/>
                </a:lnTo>
                <a:lnTo>
                  <a:pt x="156933" y="2113674"/>
                </a:lnTo>
                <a:lnTo>
                  <a:pt x="161175" y="2065605"/>
                </a:lnTo>
                <a:lnTo>
                  <a:pt x="166830" y="2017536"/>
                </a:lnTo>
                <a:lnTo>
                  <a:pt x="173899" y="1969465"/>
                </a:lnTo>
                <a:lnTo>
                  <a:pt x="179555" y="1921396"/>
                </a:lnTo>
                <a:lnTo>
                  <a:pt x="182383" y="1873328"/>
                </a:lnTo>
                <a:lnTo>
                  <a:pt x="182383" y="1826671"/>
                </a:lnTo>
                <a:lnTo>
                  <a:pt x="176728" y="1782844"/>
                </a:lnTo>
                <a:lnTo>
                  <a:pt x="165417" y="1739016"/>
                </a:lnTo>
                <a:lnTo>
                  <a:pt x="148451" y="1698014"/>
                </a:lnTo>
                <a:lnTo>
                  <a:pt x="127244" y="1655600"/>
                </a:lnTo>
                <a:lnTo>
                  <a:pt x="103208" y="1613187"/>
                </a:lnTo>
                <a:lnTo>
                  <a:pt x="77761" y="1570772"/>
                </a:lnTo>
                <a:lnTo>
                  <a:pt x="53726" y="1529770"/>
                </a:lnTo>
                <a:lnTo>
                  <a:pt x="32517" y="1485944"/>
                </a:lnTo>
                <a:lnTo>
                  <a:pt x="15553" y="1443529"/>
                </a:lnTo>
                <a:lnTo>
                  <a:pt x="4243" y="1399700"/>
                </a:lnTo>
                <a:lnTo>
                  <a:pt x="0" y="1354458"/>
                </a:lnTo>
                <a:lnTo>
                  <a:pt x="4243" y="1309218"/>
                </a:lnTo>
                <a:lnTo>
                  <a:pt x="15553" y="1265390"/>
                </a:lnTo>
                <a:lnTo>
                  <a:pt x="32517" y="1222975"/>
                </a:lnTo>
                <a:lnTo>
                  <a:pt x="53726" y="1179148"/>
                </a:lnTo>
                <a:lnTo>
                  <a:pt x="77761" y="1138146"/>
                </a:lnTo>
                <a:lnTo>
                  <a:pt x="103208" y="1095733"/>
                </a:lnTo>
                <a:lnTo>
                  <a:pt x="127244" y="1053318"/>
                </a:lnTo>
                <a:lnTo>
                  <a:pt x="148451" y="1010904"/>
                </a:lnTo>
                <a:lnTo>
                  <a:pt x="165417" y="969903"/>
                </a:lnTo>
                <a:lnTo>
                  <a:pt x="176728" y="926075"/>
                </a:lnTo>
                <a:lnTo>
                  <a:pt x="182383" y="882248"/>
                </a:lnTo>
                <a:lnTo>
                  <a:pt x="182383" y="835592"/>
                </a:lnTo>
                <a:lnTo>
                  <a:pt x="179555" y="787522"/>
                </a:lnTo>
                <a:lnTo>
                  <a:pt x="173899" y="739453"/>
                </a:lnTo>
                <a:lnTo>
                  <a:pt x="166830" y="691383"/>
                </a:lnTo>
                <a:lnTo>
                  <a:pt x="161175" y="643314"/>
                </a:lnTo>
                <a:lnTo>
                  <a:pt x="156933" y="595245"/>
                </a:lnTo>
                <a:lnTo>
                  <a:pt x="158348" y="550003"/>
                </a:lnTo>
                <a:lnTo>
                  <a:pt x="164003" y="506175"/>
                </a:lnTo>
                <a:lnTo>
                  <a:pt x="176728" y="463760"/>
                </a:lnTo>
                <a:lnTo>
                  <a:pt x="195107" y="428416"/>
                </a:lnTo>
                <a:lnTo>
                  <a:pt x="219141" y="394484"/>
                </a:lnTo>
                <a:lnTo>
                  <a:pt x="247417" y="364793"/>
                </a:lnTo>
                <a:lnTo>
                  <a:pt x="279934" y="335105"/>
                </a:lnTo>
                <a:lnTo>
                  <a:pt x="313867" y="308240"/>
                </a:lnTo>
                <a:lnTo>
                  <a:pt x="349212" y="281378"/>
                </a:lnTo>
                <a:lnTo>
                  <a:pt x="384556" y="254516"/>
                </a:lnTo>
                <a:lnTo>
                  <a:pt x="419902" y="227654"/>
                </a:lnTo>
                <a:lnTo>
                  <a:pt x="452420" y="199379"/>
                </a:lnTo>
                <a:lnTo>
                  <a:pt x="480698" y="166861"/>
                </a:lnTo>
                <a:lnTo>
                  <a:pt x="506144" y="135757"/>
                </a:lnTo>
                <a:lnTo>
                  <a:pt x="525937" y="100412"/>
                </a:lnTo>
                <a:lnTo>
                  <a:pt x="542904" y="62239"/>
                </a:lnTo>
                <a:lnTo>
                  <a:pt x="557042" y="2123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Рисунок 2" descr="Изображение выглядит как ребенок, внутренний, человек, пол&#10;&#10;Автоматически созданное описание">
            <a:extLst>
              <a:ext uri="{FF2B5EF4-FFF2-40B4-BE49-F238E27FC236}">
                <a16:creationId xmlns="" xmlns:a16="http://schemas.microsoft.com/office/drawing/2014/main" id="{2211D500-4997-4006-B9C8-3E312079A1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433" r="3" b="32249"/>
          <a:stretch/>
        </p:blipFill>
        <p:spPr>
          <a:xfrm>
            <a:off x="8962896" y="10"/>
            <a:ext cx="3229105" cy="3577586"/>
          </a:xfrm>
          <a:custGeom>
            <a:avLst/>
            <a:gdLst/>
            <a:ahLst/>
            <a:cxnLst/>
            <a:rect l="l" t="t" r="r" b="b"/>
            <a:pathLst>
              <a:path w="3229105" h="3577596">
                <a:moveTo>
                  <a:pt x="554929" y="0"/>
                </a:moveTo>
                <a:lnTo>
                  <a:pt x="3229105" y="0"/>
                </a:lnTo>
                <a:lnTo>
                  <a:pt x="3229105" y="3273928"/>
                </a:lnTo>
                <a:lnTo>
                  <a:pt x="3226057" y="3277939"/>
                </a:lnTo>
                <a:lnTo>
                  <a:pt x="3200411" y="3310334"/>
                </a:lnTo>
                <a:lnTo>
                  <a:pt x="3172065" y="3341380"/>
                </a:lnTo>
                <a:lnTo>
                  <a:pt x="3143718" y="3368375"/>
                </a:lnTo>
                <a:lnTo>
                  <a:pt x="3111324" y="3391322"/>
                </a:lnTo>
                <a:lnTo>
                  <a:pt x="3077578" y="3408870"/>
                </a:lnTo>
                <a:lnTo>
                  <a:pt x="3037083" y="3421019"/>
                </a:lnTo>
                <a:lnTo>
                  <a:pt x="2995238" y="3426418"/>
                </a:lnTo>
                <a:lnTo>
                  <a:pt x="2952045" y="3427768"/>
                </a:lnTo>
                <a:lnTo>
                  <a:pt x="2906151" y="3423718"/>
                </a:lnTo>
                <a:lnTo>
                  <a:pt x="2860257" y="3418319"/>
                </a:lnTo>
                <a:lnTo>
                  <a:pt x="2814363" y="3411569"/>
                </a:lnTo>
                <a:lnTo>
                  <a:pt x="2768470" y="3406172"/>
                </a:lnTo>
                <a:lnTo>
                  <a:pt x="2722575" y="3403471"/>
                </a:lnTo>
                <a:lnTo>
                  <a:pt x="2678032" y="3403471"/>
                </a:lnTo>
                <a:lnTo>
                  <a:pt x="2636189" y="3408870"/>
                </a:lnTo>
                <a:lnTo>
                  <a:pt x="2592994" y="3419670"/>
                </a:lnTo>
                <a:lnTo>
                  <a:pt x="2553849" y="3435866"/>
                </a:lnTo>
                <a:lnTo>
                  <a:pt x="2513355" y="3457464"/>
                </a:lnTo>
                <a:lnTo>
                  <a:pt x="2472861" y="3479062"/>
                </a:lnTo>
                <a:lnTo>
                  <a:pt x="2432366" y="3503357"/>
                </a:lnTo>
                <a:lnTo>
                  <a:pt x="2393221" y="3526304"/>
                </a:lnTo>
                <a:lnTo>
                  <a:pt x="2351378" y="3546551"/>
                </a:lnTo>
                <a:lnTo>
                  <a:pt x="2310883" y="3562749"/>
                </a:lnTo>
                <a:lnTo>
                  <a:pt x="2269038" y="3573548"/>
                </a:lnTo>
                <a:lnTo>
                  <a:pt x="2225845" y="3577596"/>
                </a:lnTo>
                <a:lnTo>
                  <a:pt x="2182651" y="3573548"/>
                </a:lnTo>
                <a:lnTo>
                  <a:pt x="2140806" y="3562749"/>
                </a:lnTo>
                <a:lnTo>
                  <a:pt x="2100313" y="3546551"/>
                </a:lnTo>
                <a:lnTo>
                  <a:pt x="2058469" y="3526304"/>
                </a:lnTo>
                <a:lnTo>
                  <a:pt x="2019323" y="3503357"/>
                </a:lnTo>
                <a:lnTo>
                  <a:pt x="1978829" y="3479062"/>
                </a:lnTo>
                <a:lnTo>
                  <a:pt x="1938334" y="3457464"/>
                </a:lnTo>
                <a:lnTo>
                  <a:pt x="1897841" y="3435866"/>
                </a:lnTo>
                <a:lnTo>
                  <a:pt x="1857347" y="3419670"/>
                </a:lnTo>
                <a:lnTo>
                  <a:pt x="1815502" y="3408870"/>
                </a:lnTo>
                <a:lnTo>
                  <a:pt x="1773657" y="3403471"/>
                </a:lnTo>
                <a:lnTo>
                  <a:pt x="1729112" y="3403471"/>
                </a:lnTo>
                <a:lnTo>
                  <a:pt x="1683219" y="3406172"/>
                </a:lnTo>
                <a:lnTo>
                  <a:pt x="1637326" y="3411569"/>
                </a:lnTo>
                <a:lnTo>
                  <a:pt x="1591431" y="3418319"/>
                </a:lnTo>
                <a:lnTo>
                  <a:pt x="1545537" y="3423718"/>
                </a:lnTo>
                <a:lnTo>
                  <a:pt x="1499644" y="3427768"/>
                </a:lnTo>
                <a:lnTo>
                  <a:pt x="1456451" y="3426418"/>
                </a:lnTo>
                <a:lnTo>
                  <a:pt x="1414607" y="3421019"/>
                </a:lnTo>
                <a:lnTo>
                  <a:pt x="1374112" y="3408870"/>
                </a:lnTo>
                <a:lnTo>
                  <a:pt x="1340367" y="3391322"/>
                </a:lnTo>
                <a:lnTo>
                  <a:pt x="1307970" y="3368375"/>
                </a:lnTo>
                <a:lnTo>
                  <a:pt x="1279625" y="3341380"/>
                </a:lnTo>
                <a:lnTo>
                  <a:pt x="1251278" y="3310334"/>
                </a:lnTo>
                <a:lnTo>
                  <a:pt x="1225632" y="3277939"/>
                </a:lnTo>
                <a:lnTo>
                  <a:pt x="1199986" y="3244193"/>
                </a:lnTo>
                <a:lnTo>
                  <a:pt x="1174339" y="3210449"/>
                </a:lnTo>
                <a:lnTo>
                  <a:pt x="1148693" y="3178053"/>
                </a:lnTo>
                <a:lnTo>
                  <a:pt x="1121696" y="3147008"/>
                </a:lnTo>
                <a:lnTo>
                  <a:pt x="1090650" y="3120011"/>
                </a:lnTo>
                <a:lnTo>
                  <a:pt x="1060954" y="3095714"/>
                </a:lnTo>
                <a:lnTo>
                  <a:pt x="1027209" y="3076818"/>
                </a:lnTo>
                <a:lnTo>
                  <a:pt x="990764" y="3060619"/>
                </a:lnTo>
                <a:lnTo>
                  <a:pt x="951620" y="3047122"/>
                </a:lnTo>
                <a:lnTo>
                  <a:pt x="911125" y="3034973"/>
                </a:lnTo>
                <a:lnTo>
                  <a:pt x="870632" y="3024175"/>
                </a:lnTo>
                <a:lnTo>
                  <a:pt x="828787" y="3013375"/>
                </a:lnTo>
                <a:lnTo>
                  <a:pt x="789642" y="3001228"/>
                </a:lnTo>
                <a:lnTo>
                  <a:pt x="750497" y="2987730"/>
                </a:lnTo>
                <a:lnTo>
                  <a:pt x="714053" y="2971531"/>
                </a:lnTo>
                <a:lnTo>
                  <a:pt x="681656" y="2951284"/>
                </a:lnTo>
                <a:lnTo>
                  <a:pt x="651960" y="2926988"/>
                </a:lnTo>
                <a:lnTo>
                  <a:pt x="627665" y="2897293"/>
                </a:lnTo>
                <a:lnTo>
                  <a:pt x="607418" y="2864897"/>
                </a:lnTo>
                <a:lnTo>
                  <a:pt x="591220" y="2828451"/>
                </a:lnTo>
                <a:lnTo>
                  <a:pt x="577722" y="2789308"/>
                </a:lnTo>
                <a:lnTo>
                  <a:pt x="565573" y="2750163"/>
                </a:lnTo>
                <a:lnTo>
                  <a:pt x="554775" y="2708319"/>
                </a:lnTo>
                <a:lnTo>
                  <a:pt x="543976" y="2667825"/>
                </a:lnTo>
                <a:lnTo>
                  <a:pt x="531828" y="2627331"/>
                </a:lnTo>
                <a:lnTo>
                  <a:pt x="518329" y="2588185"/>
                </a:lnTo>
                <a:lnTo>
                  <a:pt x="502131" y="2551740"/>
                </a:lnTo>
                <a:lnTo>
                  <a:pt x="483233" y="2517995"/>
                </a:lnTo>
                <a:lnTo>
                  <a:pt x="458939" y="2488299"/>
                </a:lnTo>
                <a:lnTo>
                  <a:pt x="431941" y="2457253"/>
                </a:lnTo>
                <a:lnTo>
                  <a:pt x="400896" y="2430258"/>
                </a:lnTo>
                <a:lnTo>
                  <a:pt x="367149" y="2404612"/>
                </a:lnTo>
                <a:lnTo>
                  <a:pt x="333405" y="2378965"/>
                </a:lnTo>
                <a:lnTo>
                  <a:pt x="299660" y="2353319"/>
                </a:lnTo>
                <a:lnTo>
                  <a:pt x="267263" y="2327671"/>
                </a:lnTo>
                <a:lnTo>
                  <a:pt x="236218" y="2299326"/>
                </a:lnTo>
                <a:lnTo>
                  <a:pt x="209221" y="2270981"/>
                </a:lnTo>
                <a:lnTo>
                  <a:pt x="186276" y="2238584"/>
                </a:lnTo>
                <a:lnTo>
                  <a:pt x="168728" y="2204840"/>
                </a:lnTo>
                <a:lnTo>
                  <a:pt x="156580" y="2164346"/>
                </a:lnTo>
                <a:lnTo>
                  <a:pt x="151180" y="2122502"/>
                </a:lnTo>
                <a:lnTo>
                  <a:pt x="149829" y="2079306"/>
                </a:lnTo>
                <a:lnTo>
                  <a:pt x="153879" y="2033413"/>
                </a:lnTo>
                <a:lnTo>
                  <a:pt x="159279" y="1987520"/>
                </a:lnTo>
                <a:lnTo>
                  <a:pt x="166027" y="1941626"/>
                </a:lnTo>
                <a:lnTo>
                  <a:pt x="171427" y="1895733"/>
                </a:lnTo>
                <a:lnTo>
                  <a:pt x="174128" y="1849840"/>
                </a:lnTo>
                <a:lnTo>
                  <a:pt x="174128" y="1805295"/>
                </a:lnTo>
                <a:lnTo>
                  <a:pt x="168728" y="1763452"/>
                </a:lnTo>
                <a:lnTo>
                  <a:pt x="157929" y="1721608"/>
                </a:lnTo>
                <a:lnTo>
                  <a:pt x="141731" y="1682462"/>
                </a:lnTo>
                <a:lnTo>
                  <a:pt x="121484" y="1641968"/>
                </a:lnTo>
                <a:lnTo>
                  <a:pt x="98536" y="1601475"/>
                </a:lnTo>
                <a:lnTo>
                  <a:pt x="74241" y="1560980"/>
                </a:lnTo>
                <a:lnTo>
                  <a:pt x="51294" y="1521834"/>
                </a:lnTo>
                <a:lnTo>
                  <a:pt x="31045" y="1479992"/>
                </a:lnTo>
                <a:lnTo>
                  <a:pt x="14849" y="1439497"/>
                </a:lnTo>
                <a:lnTo>
                  <a:pt x="4051" y="1397652"/>
                </a:lnTo>
                <a:lnTo>
                  <a:pt x="0" y="1354458"/>
                </a:lnTo>
                <a:lnTo>
                  <a:pt x="4051" y="1311265"/>
                </a:lnTo>
                <a:lnTo>
                  <a:pt x="14849" y="1269421"/>
                </a:lnTo>
                <a:lnTo>
                  <a:pt x="31045" y="1228926"/>
                </a:lnTo>
                <a:lnTo>
                  <a:pt x="51294" y="1187083"/>
                </a:lnTo>
                <a:lnTo>
                  <a:pt x="74241" y="1147937"/>
                </a:lnTo>
                <a:lnTo>
                  <a:pt x="98536" y="1107444"/>
                </a:lnTo>
                <a:lnTo>
                  <a:pt x="121484" y="1066949"/>
                </a:lnTo>
                <a:lnTo>
                  <a:pt x="141731" y="1026455"/>
                </a:lnTo>
                <a:lnTo>
                  <a:pt x="157929" y="987310"/>
                </a:lnTo>
                <a:lnTo>
                  <a:pt x="168728" y="945466"/>
                </a:lnTo>
                <a:lnTo>
                  <a:pt x="174128" y="903623"/>
                </a:lnTo>
                <a:lnTo>
                  <a:pt x="174128" y="859079"/>
                </a:lnTo>
                <a:lnTo>
                  <a:pt x="171427" y="813185"/>
                </a:lnTo>
                <a:lnTo>
                  <a:pt x="166027" y="767291"/>
                </a:lnTo>
                <a:lnTo>
                  <a:pt x="159279" y="721397"/>
                </a:lnTo>
                <a:lnTo>
                  <a:pt x="153879" y="675504"/>
                </a:lnTo>
                <a:lnTo>
                  <a:pt x="149829" y="629611"/>
                </a:lnTo>
                <a:lnTo>
                  <a:pt x="151180" y="586417"/>
                </a:lnTo>
                <a:lnTo>
                  <a:pt x="156580" y="544573"/>
                </a:lnTo>
                <a:lnTo>
                  <a:pt x="168728" y="504078"/>
                </a:lnTo>
                <a:lnTo>
                  <a:pt x="186276" y="470334"/>
                </a:lnTo>
                <a:lnTo>
                  <a:pt x="209221" y="437938"/>
                </a:lnTo>
                <a:lnTo>
                  <a:pt x="236218" y="409592"/>
                </a:lnTo>
                <a:lnTo>
                  <a:pt x="267263" y="381247"/>
                </a:lnTo>
                <a:lnTo>
                  <a:pt x="299660" y="355598"/>
                </a:lnTo>
                <a:lnTo>
                  <a:pt x="333405" y="329952"/>
                </a:lnTo>
                <a:lnTo>
                  <a:pt x="367149" y="304306"/>
                </a:lnTo>
                <a:lnTo>
                  <a:pt x="400896" y="278660"/>
                </a:lnTo>
                <a:lnTo>
                  <a:pt x="431941" y="251664"/>
                </a:lnTo>
                <a:lnTo>
                  <a:pt x="458939" y="220619"/>
                </a:lnTo>
                <a:lnTo>
                  <a:pt x="483233" y="190922"/>
                </a:lnTo>
                <a:lnTo>
                  <a:pt x="502131" y="157178"/>
                </a:lnTo>
                <a:lnTo>
                  <a:pt x="518329" y="120732"/>
                </a:lnTo>
                <a:lnTo>
                  <a:pt x="531828" y="81587"/>
                </a:lnTo>
                <a:lnTo>
                  <a:pt x="543976" y="41092"/>
                </a:lnTo>
                <a:lnTo>
                  <a:pt x="554775" y="599"/>
                </a:lnTo>
                <a:close/>
              </a:path>
            </a:pathLst>
          </a:custGeom>
        </p:spPr>
      </p:pic>
      <p:pic>
        <p:nvPicPr>
          <p:cNvPr id="12" name="Рисунок 11" descr="Изображение выглядит как человек, внутрен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795351C2-DF62-4023-8A32-616771DB4E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519"/>
          <a:stretch/>
        </p:blipFill>
        <p:spPr>
          <a:xfrm>
            <a:off x="1314049" y="263146"/>
            <a:ext cx="3583297" cy="24854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3309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6">
            <a:extLst>
              <a:ext uri="{FF2B5EF4-FFF2-40B4-BE49-F238E27FC236}">
                <a16:creationId xmlns="" xmlns:a16="http://schemas.microsoft.com/office/drawing/2014/main" id="{BDF6FB8D-346B-4EB6-A3A1-1614C47F2A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7" name="Rectangle 25">
            <a:extLst>
              <a:ext uri="{FF2B5EF4-FFF2-40B4-BE49-F238E27FC236}">
                <a16:creationId xmlns="" xmlns:a16="http://schemas.microsoft.com/office/drawing/2014/main" id="{1A2B93DE-5503-4F12-8AC0-CA7F2A5F71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" name="Rectangle 27">
            <a:extLst>
              <a:ext uri="{FF2B5EF4-FFF2-40B4-BE49-F238E27FC236}">
                <a16:creationId xmlns="" xmlns:a16="http://schemas.microsoft.com/office/drawing/2014/main" id="{AD0F83D9-07D5-4FEA-B0A8-2E37331A9B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EC807C2-01A8-4DE2-A462-A53FD97799D0}"/>
              </a:ext>
            </a:extLst>
          </p:cNvPr>
          <p:cNvSpPr txBox="1"/>
          <p:nvPr/>
        </p:nvSpPr>
        <p:spPr>
          <a:xfrm>
            <a:off x="4654295" y="4522156"/>
            <a:ext cx="5609222" cy="16099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sz="1900" cap="all" spc="8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Использование</a:t>
            </a:r>
            <a:r>
              <a:rPr lang="en-US" sz="1900" cap="all" spc="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cap="all" spc="8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предметов</a:t>
            </a:r>
            <a:r>
              <a:rPr lang="en-US" sz="1900" cap="all" spc="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cap="all" spc="8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заме</a:t>
            </a:r>
            <a:r>
              <a:rPr lang="ru-RU" sz="1900" cap="all" spc="8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сти</a:t>
            </a:r>
            <a:r>
              <a:rPr lang="en-US" sz="1900" cap="all" spc="8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телей</a:t>
            </a:r>
            <a:endParaRPr lang="en-US" sz="1900" cap="all" spc="8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indent="-22860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sz="1900" cap="all" spc="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cap="all" spc="8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из</a:t>
            </a:r>
            <a:r>
              <a:rPr lang="en-US" sz="1900" cap="all" spc="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cap="all" spc="8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бросового</a:t>
            </a:r>
            <a:r>
              <a:rPr lang="en-US" sz="1900" cap="all" spc="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cap="all" spc="8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материала</a:t>
            </a:r>
            <a:r>
              <a:rPr lang="en-US" sz="1900" cap="all" spc="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в </a:t>
            </a:r>
          </a:p>
          <a:p>
            <a:pPr indent="-22860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sz="1900" cap="all" spc="8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сюжетно-ролевых</a:t>
            </a:r>
            <a:r>
              <a:rPr lang="en-US" sz="1900" cap="all" spc="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cap="all" spc="8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играх</a:t>
            </a:r>
            <a:r>
              <a:rPr lang="en-US" sz="1900" cap="all" spc="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39" name="Freeform: Shape 29">
            <a:extLst>
              <a:ext uri="{FF2B5EF4-FFF2-40B4-BE49-F238E27FC236}">
                <a16:creationId xmlns="" xmlns:a16="http://schemas.microsoft.com/office/drawing/2014/main" id="{9BC58151-C734-4D69-88F5-4DE90506B5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72265"/>
            <a:ext cx="3921012" cy="6134236"/>
          </a:xfrm>
          <a:custGeom>
            <a:avLst/>
            <a:gdLst>
              <a:gd name="connsiteX0" fmla="*/ 850165 w 3921012"/>
              <a:gd name="connsiteY0" fmla="*/ 0 h 6134236"/>
              <a:gd name="connsiteX1" fmla="*/ 909755 w 3921012"/>
              <a:gd name="connsiteY1" fmla="*/ 5585 h 6134236"/>
              <a:gd name="connsiteX2" fmla="*/ 967486 w 3921012"/>
              <a:gd name="connsiteY2" fmla="*/ 20484 h 6134236"/>
              <a:gd name="connsiteX3" fmla="*/ 1023354 w 3921012"/>
              <a:gd name="connsiteY3" fmla="*/ 42831 h 6134236"/>
              <a:gd name="connsiteX4" fmla="*/ 1081082 w 3921012"/>
              <a:gd name="connsiteY4" fmla="*/ 70765 h 6134236"/>
              <a:gd name="connsiteX5" fmla="*/ 1135088 w 3921012"/>
              <a:gd name="connsiteY5" fmla="*/ 102423 h 6134236"/>
              <a:gd name="connsiteX6" fmla="*/ 1190957 w 3921012"/>
              <a:gd name="connsiteY6" fmla="*/ 135944 h 6134236"/>
              <a:gd name="connsiteX7" fmla="*/ 1246824 w 3921012"/>
              <a:gd name="connsiteY7" fmla="*/ 165739 h 6134236"/>
              <a:gd name="connsiteX8" fmla="*/ 1302690 w 3921012"/>
              <a:gd name="connsiteY8" fmla="*/ 195536 h 6134236"/>
              <a:gd name="connsiteX9" fmla="*/ 1356696 w 3921012"/>
              <a:gd name="connsiteY9" fmla="*/ 217882 h 6134236"/>
              <a:gd name="connsiteX10" fmla="*/ 1416288 w 3921012"/>
              <a:gd name="connsiteY10" fmla="*/ 232780 h 6134236"/>
              <a:gd name="connsiteX11" fmla="*/ 1474016 w 3921012"/>
              <a:gd name="connsiteY11" fmla="*/ 240230 h 6134236"/>
              <a:gd name="connsiteX12" fmla="*/ 1535470 w 3921012"/>
              <a:gd name="connsiteY12" fmla="*/ 240230 h 6134236"/>
              <a:gd name="connsiteX13" fmla="*/ 1598788 w 3921012"/>
              <a:gd name="connsiteY13" fmla="*/ 236507 h 6134236"/>
              <a:gd name="connsiteX14" fmla="*/ 1662104 w 3921012"/>
              <a:gd name="connsiteY14" fmla="*/ 229057 h 6134236"/>
              <a:gd name="connsiteX15" fmla="*/ 1725421 w 3921012"/>
              <a:gd name="connsiteY15" fmla="*/ 219746 h 6134236"/>
              <a:gd name="connsiteX16" fmla="*/ 1788737 w 3921012"/>
              <a:gd name="connsiteY16" fmla="*/ 212297 h 6134236"/>
              <a:gd name="connsiteX17" fmla="*/ 1852054 w 3921012"/>
              <a:gd name="connsiteY17" fmla="*/ 206709 h 6134236"/>
              <a:gd name="connsiteX18" fmla="*/ 1911645 w 3921012"/>
              <a:gd name="connsiteY18" fmla="*/ 208571 h 6134236"/>
              <a:gd name="connsiteX19" fmla="*/ 1969375 w 3921012"/>
              <a:gd name="connsiteY19" fmla="*/ 216020 h 6134236"/>
              <a:gd name="connsiteX20" fmla="*/ 2025244 w 3921012"/>
              <a:gd name="connsiteY20" fmla="*/ 232780 h 6134236"/>
              <a:gd name="connsiteX21" fmla="*/ 2071800 w 3921012"/>
              <a:gd name="connsiteY21" fmla="*/ 256990 h 6134236"/>
              <a:gd name="connsiteX22" fmla="*/ 2116492 w 3921012"/>
              <a:gd name="connsiteY22" fmla="*/ 288649 h 6134236"/>
              <a:gd name="connsiteX23" fmla="*/ 2155600 w 3921012"/>
              <a:gd name="connsiteY23" fmla="*/ 325893 h 6134236"/>
              <a:gd name="connsiteX24" fmla="*/ 2194708 w 3921012"/>
              <a:gd name="connsiteY24" fmla="*/ 368724 h 6134236"/>
              <a:gd name="connsiteX25" fmla="*/ 2230090 w 3921012"/>
              <a:gd name="connsiteY25" fmla="*/ 413418 h 6134236"/>
              <a:gd name="connsiteX26" fmla="*/ 2265473 w 3921012"/>
              <a:gd name="connsiteY26" fmla="*/ 459975 h 6134236"/>
              <a:gd name="connsiteX27" fmla="*/ 2300856 w 3921012"/>
              <a:gd name="connsiteY27" fmla="*/ 506531 h 6134236"/>
              <a:gd name="connsiteX28" fmla="*/ 2336238 w 3921012"/>
              <a:gd name="connsiteY28" fmla="*/ 551224 h 6134236"/>
              <a:gd name="connsiteX29" fmla="*/ 2373484 w 3921012"/>
              <a:gd name="connsiteY29" fmla="*/ 594055 h 6134236"/>
              <a:gd name="connsiteX30" fmla="*/ 2416316 w 3921012"/>
              <a:gd name="connsiteY30" fmla="*/ 631302 h 6134236"/>
              <a:gd name="connsiteX31" fmla="*/ 2457286 w 3921012"/>
              <a:gd name="connsiteY31" fmla="*/ 664823 h 6134236"/>
              <a:gd name="connsiteX32" fmla="*/ 2503841 w 3921012"/>
              <a:gd name="connsiteY32" fmla="*/ 690892 h 6134236"/>
              <a:gd name="connsiteX33" fmla="*/ 2554122 w 3921012"/>
              <a:gd name="connsiteY33" fmla="*/ 713239 h 6134236"/>
              <a:gd name="connsiteX34" fmla="*/ 2608126 w 3921012"/>
              <a:gd name="connsiteY34" fmla="*/ 731862 h 6134236"/>
              <a:gd name="connsiteX35" fmla="*/ 2663993 w 3921012"/>
              <a:gd name="connsiteY35" fmla="*/ 748622 h 6134236"/>
              <a:gd name="connsiteX36" fmla="*/ 2719861 w 3921012"/>
              <a:gd name="connsiteY36" fmla="*/ 763521 h 6134236"/>
              <a:gd name="connsiteX37" fmla="*/ 2777592 w 3921012"/>
              <a:gd name="connsiteY37" fmla="*/ 778419 h 6134236"/>
              <a:gd name="connsiteX38" fmla="*/ 2831596 w 3921012"/>
              <a:gd name="connsiteY38" fmla="*/ 795179 h 6134236"/>
              <a:gd name="connsiteX39" fmla="*/ 2885600 w 3921012"/>
              <a:gd name="connsiteY39" fmla="*/ 813801 h 6134236"/>
              <a:gd name="connsiteX40" fmla="*/ 2935882 w 3921012"/>
              <a:gd name="connsiteY40" fmla="*/ 836149 h 6134236"/>
              <a:gd name="connsiteX41" fmla="*/ 2980577 w 3921012"/>
              <a:gd name="connsiteY41" fmla="*/ 864082 h 6134236"/>
              <a:gd name="connsiteX42" fmla="*/ 3021547 w 3921012"/>
              <a:gd name="connsiteY42" fmla="*/ 897603 h 6134236"/>
              <a:gd name="connsiteX43" fmla="*/ 3055066 w 3921012"/>
              <a:gd name="connsiteY43" fmla="*/ 938572 h 6134236"/>
              <a:gd name="connsiteX44" fmla="*/ 3083001 w 3921012"/>
              <a:gd name="connsiteY44" fmla="*/ 983266 h 6134236"/>
              <a:gd name="connsiteX45" fmla="*/ 3105346 w 3921012"/>
              <a:gd name="connsiteY45" fmla="*/ 1033545 h 6134236"/>
              <a:gd name="connsiteX46" fmla="*/ 3123968 w 3921012"/>
              <a:gd name="connsiteY46" fmla="*/ 1087552 h 6134236"/>
              <a:gd name="connsiteX47" fmla="*/ 3140729 w 3921012"/>
              <a:gd name="connsiteY47" fmla="*/ 1141556 h 6134236"/>
              <a:gd name="connsiteX48" fmla="*/ 3155627 w 3921012"/>
              <a:gd name="connsiteY48" fmla="*/ 1199286 h 6134236"/>
              <a:gd name="connsiteX49" fmla="*/ 3170526 w 3921012"/>
              <a:gd name="connsiteY49" fmla="*/ 1255152 h 6134236"/>
              <a:gd name="connsiteX50" fmla="*/ 3187286 w 3921012"/>
              <a:gd name="connsiteY50" fmla="*/ 1311021 h 6134236"/>
              <a:gd name="connsiteX51" fmla="*/ 3205908 w 3921012"/>
              <a:gd name="connsiteY51" fmla="*/ 1365026 h 6134236"/>
              <a:gd name="connsiteX52" fmla="*/ 3228254 w 3921012"/>
              <a:gd name="connsiteY52" fmla="*/ 1415308 h 6134236"/>
              <a:gd name="connsiteX53" fmla="*/ 3254327 w 3921012"/>
              <a:gd name="connsiteY53" fmla="*/ 1461863 h 6134236"/>
              <a:gd name="connsiteX54" fmla="*/ 3287848 w 3921012"/>
              <a:gd name="connsiteY54" fmla="*/ 1502833 h 6134236"/>
              <a:gd name="connsiteX55" fmla="*/ 3325092 w 3921012"/>
              <a:gd name="connsiteY55" fmla="*/ 1545665 h 6134236"/>
              <a:gd name="connsiteX56" fmla="*/ 3367925 w 3921012"/>
              <a:gd name="connsiteY56" fmla="*/ 1582909 h 6134236"/>
              <a:gd name="connsiteX57" fmla="*/ 3412620 w 3921012"/>
              <a:gd name="connsiteY57" fmla="*/ 1618291 h 6134236"/>
              <a:gd name="connsiteX58" fmla="*/ 3461036 w 3921012"/>
              <a:gd name="connsiteY58" fmla="*/ 1653673 h 6134236"/>
              <a:gd name="connsiteX59" fmla="*/ 3507592 w 3921012"/>
              <a:gd name="connsiteY59" fmla="*/ 1689056 h 6134236"/>
              <a:gd name="connsiteX60" fmla="*/ 3552287 w 3921012"/>
              <a:gd name="connsiteY60" fmla="*/ 1724441 h 6134236"/>
              <a:gd name="connsiteX61" fmla="*/ 3595116 w 3921012"/>
              <a:gd name="connsiteY61" fmla="*/ 1763547 h 6134236"/>
              <a:gd name="connsiteX62" fmla="*/ 3632364 w 3921012"/>
              <a:gd name="connsiteY62" fmla="*/ 1802654 h 6134236"/>
              <a:gd name="connsiteX63" fmla="*/ 3664022 w 3921012"/>
              <a:gd name="connsiteY63" fmla="*/ 1847348 h 6134236"/>
              <a:gd name="connsiteX64" fmla="*/ 3688232 w 3921012"/>
              <a:gd name="connsiteY64" fmla="*/ 1893903 h 6134236"/>
              <a:gd name="connsiteX65" fmla="*/ 3704992 w 3921012"/>
              <a:gd name="connsiteY65" fmla="*/ 1949772 h 6134236"/>
              <a:gd name="connsiteX66" fmla="*/ 3712440 w 3921012"/>
              <a:gd name="connsiteY66" fmla="*/ 2007501 h 6134236"/>
              <a:gd name="connsiteX67" fmla="*/ 3714303 w 3921012"/>
              <a:gd name="connsiteY67" fmla="*/ 2067093 h 6134236"/>
              <a:gd name="connsiteX68" fmla="*/ 3708715 w 3921012"/>
              <a:gd name="connsiteY68" fmla="*/ 2130409 h 6134236"/>
              <a:gd name="connsiteX69" fmla="*/ 3701266 w 3921012"/>
              <a:gd name="connsiteY69" fmla="*/ 2193724 h 6134236"/>
              <a:gd name="connsiteX70" fmla="*/ 3691956 w 3921012"/>
              <a:gd name="connsiteY70" fmla="*/ 2257042 h 6134236"/>
              <a:gd name="connsiteX71" fmla="*/ 3684507 w 3921012"/>
              <a:gd name="connsiteY71" fmla="*/ 2320357 h 6134236"/>
              <a:gd name="connsiteX72" fmla="*/ 3680783 w 3921012"/>
              <a:gd name="connsiteY72" fmla="*/ 2383675 h 6134236"/>
              <a:gd name="connsiteX73" fmla="*/ 3680783 w 3921012"/>
              <a:gd name="connsiteY73" fmla="*/ 2445129 h 6134236"/>
              <a:gd name="connsiteX74" fmla="*/ 3688232 w 3921012"/>
              <a:gd name="connsiteY74" fmla="*/ 2502857 h 6134236"/>
              <a:gd name="connsiteX75" fmla="*/ 3703128 w 3921012"/>
              <a:gd name="connsiteY75" fmla="*/ 2560587 h 6134236"/>
              <a:gd name="connsiteX76" fmla="*/ 3725476 w 3921012"/>
              <a:gd name="connsiteY76" fmla="*/ 2614594 h 6134236"/>
              <a:gd name="connsiteX77" fmla="*/ 3755273 w 3921012"/>
              <a:gd name="connsiteY77" fmla="*/ 2670460 h 6134236"/>
              <a:gd name="connsiteX78" fmla="*/ 3785067 w 3921012"/>
              <a:gd name="connsiteY78" fmla="*/ 2726328 h 6134236"/>
              <a:gd name="connsiteX79" fmla="*/ 3818589 w 3921012"/>
              <a:gd name="connsiteY79" fmla="*/ 2782194 h 6134236"/>
              <a:gd name="connsiteX80" fmla="*/ 3850246 w 3921012"/>
              <a:gd name="connsiteY80" fmla="*/ 2836201 h 6134236"/>
              <a:gd name="connsiteX81" fmla="*/ 3878181 w 3921012"/>
              <a:gd name="connsiteY81" fmla="*/ 2893929 h 6134236"/>
              <a:gd name="connsiteX82" fmla="*/ 3900526 w 3921012"/>
              <a:gd name="connsiteY82" fmla="*/ 2949798 h 6134236"/>
              <a:gd name="connsiteX83" fmla="*/ 3915425 w 3921012"/>
              <a:gd name="connsiteY83" fmla="*/ 3007527 h 6134236"/>
              <a:gd name="connsiteX84" fmla="*/ 3921012 w 3921012"/>
              <a:gd name="connsiteY84" fmla="*/ 3067117 h 6134236"/>
              <a:gd name="connsiteX85" fmla="*/ 3915425 w 3921012"/>
              <a:gd name="connsiteY85" fmla="*/ 3126709 h 6134236"/>
              <a:gd name="connsiteX86" fmla="*/ 3900526 w 3921012"/>
              <a:gd name="connsiteY86" fmla="*/ 3184440 h 6134236"/>
              <a:gd name="connsiteX87" fmla="*/ 3878181 w 3921012"/>
              <a:gd name="connsiteY87" fmla="*/ 3240308 h 6134236"/>
              <a:gd name="connsiteX88" fmla="*/ 3850246 w 3921012"/>
              <a:gd name="connsiteY88" fmla="*/ 3298035 h 6134236"/>
              <a:gd name="connsiteX89" fmla="*/ 3818589 w 3921012"/>
              <a:gd name="connsiteY89" fmla="*/ 3352042 h 6134236"/>
              <a:gd name="connsiteX90" fmla="*/ 3785067 w 3921012"/>
              <a:gd name="connsiteY90" fmla="*/ 3407911 h 6134236"/>
              <a:gd name="connsiteX91" fmla="*/ 3755273 w 3921012"/>
              <a:gd name="connsiteY91" fmla="*/ 3463776 h 6134236"/>
              <a:gd name="connsiteX92" fmla="*/ 3725476 w 3921012"/>
              <a:gd name="connsiteY92" fmla="*/ 3519643 h 6134236"/>
              <a:gd name="connsiteX93" fmla="*/ 3703128 w 3921012"/>
              <a:gd name="connsiteY93" fmla="*/ 3573650 h 6134236"/>
              <a:gd name="connsiteX94" fmla="*/ 3688232 w 3921012"/>
              <a:gd name="connsiteY94" fmla="*/ 3631380 h 6134236"/>
              <a:gd name="connsiteX95" fmla="*/ 3680783 w 3921012"/>
              <a:gd name="connsiteY95" fmla="*/ 3689107 h 6134236"/>
              <a:gd name="connsiteX96" fmla="*/ 3680783 w 3921012"/>
              <a:gd name="connsiteY96" fmla="*/ 3750563 h 6134236"/>
              <a:gd name="connsiteX97" fmla="*/ 3684507 w 3921012"/>
              <a:gd name="connsiteY97" fmla="*/ 3813879 h 6134236"/>
              <a:gd name="connsiteX98" fmla="*/ 3691956 w 3921012"/>
              <a:gd name="connsiteY98" fmla="*/ 3877194 h 6134236"/>
              <a:gd name="connsiteX99" fmla="*/ 3701266 w 3921012"/>
              <a:gd name="connsiteY99" fmla="*/ 3940512 h 6134236"/>
              <a:gd name="connsiteX100" fmla="*/ 3708715 w 3921012"/>
              <a:gd name="connsiteY100" fmla="*/ 4003828 h 6134236"/>
              <a:gd name="connsiteX101" fmla="*/ 3714303 w 3921012"/>
              <a:gd name="connsiteY101" fmla="*/ 4067143 h 6134236"/>
              <a:gd name="connsiteX102" fmla="*/ 3712440 w 3921012"/>
              <a:gd name="connsiteY102" fmla="*/ 4126737 h 6134236"/>
              <a:gd name="connsiteX103" fmla="*/ 3704992 w 3921012"/>
              <a:gd name="connsiteY103" fmla="*/ 4184467 h 6134236"/>
              <a:gd name="connsiteX104" fmla="*/ 3688232 w 3921012"/>
              <a:gd name="connsiteY104" fmla="*/ 4240334 h 6134236"/>
              <a:gd name="connsiteX105" fmla="*/ 3664022 w 3921012"/>
              <a:gd name="connsiteY105" fmla="*/ 4286889 h 6134236"/>
              <a:gd name="connsiteX106" fmla="*/ 3632364 w 3921012"/>
              <a:gd name="connsiteY106" fmla="*/ 4331584 h 6134236"/>
              <a:gd name="connsiteX107" fmla="*/ 3595116 w 3921012"/>
              <a:gd name="connsiteY107" fmla="*/ 4370691 h 6134236"/>
              <a:gd name="connsiteX108" fmla="*/ 3552287 w 3921012"/>
              <a:gd name="connsiteY108" fmla="*/ 4409797 h 6134236"/>
              <a:gd name="connsiteX109" fmla="*/ 3507592 w 3921012"/>
              <a:gd name="connsiteY109" fmla="*/ 4445181 h 6134236"/>
              <a:gd name="connsiteX110" fmla="*/ 3461036 w 3921012"/>
              <a:gd name="connsiteY110" fmla="*/ 4480563 h 6134236"/>
              <a:gd name="connsiteX111" fmla="*/ 3412620 w 3921012"/>
              <a:gd name="connsiteY111" fmla="*/ 4515946 h 6134236"/>
              <a:gd name="connsiteX112" fmla="*/ 3367925 w 3921012"/>
              <a:gd name="connsiteY112" fmla="*/ 4551328 h 6134236"/>
              <a:gd name="connsiteX113" fmla="*/ 3325092 w 3921012"/>
              <a:gd name="connsiteY113" fmla="*/ 4588572 h 6134236"/>
              <a:gd name="connsiteX114" fmla="*/ 3287848 w 3921012"/>
              <a:gd name="connsiteY114" fmla="*/ 4631404 h 6134236"/>
              <a:gd name="connsiteX115" fmla="*/ 3254327 w 3921012"/>
              <a:gd name="connsiteY115" fmla="*/ 4672374 h 6134236"/>
              <a:gd name="connsiteX116" fmla="*/ 3228254 w 3921012"/>
              <a:gd name="connsiteY116" fmla="*/ 4718929 h 6134236"/>
              <a:gd name="connsiteX117" fmla="*/ 3205908 w 3921012"/>
              <a:gd name="connsiteY117" fmla="*/ 4769210 h 6134236"/>
              <a:gd name="connsiteX118" fmla="*/ 3187286 w 3921012"/>
              <a:gd name="connsiteY118" fmla="*/ 4823217 h 6134236"/>
              <a:gd name="connsiteX119" fmla="*/ 3170526 w 3921012"/>
              <a:gd name="connsiteY119" fmla="*/ 4879084 h 6134236"/>
              <a:gd name="connsiteX120" fmla="*/ 3155627 w 3921012"/>
              <a:gd name="connsiteY120" fmla="*/ 4934951 h 6134236"/>
              <a:gd name="connsiteX121" fmla="*/ 3140729 w 3921012"/>
              <a:gd name="connsiteY121" fmla="*/ 4992681 h 6134236"/>
              <a:gd name="connsiteX122" fmla="*/ 3123968 w 3921012"/>
              <a:gd name="connsiteY122" fmla="*/ 5046686 h 6134236"/>
              <a:gd name="connsiteX123" fmla="*/ 3105346 w 3921012"/>
              <a:gd name="connsiteY123" fmla="*/ 5100690 h 6134236"/>
              <a:gd name="connsiteX124" fmla="*/ 3083001 w 3921012"/>
              <a:gd name="connsiteY124" fmla="*/ 5150971 h 6134236"/>
              <a:gd name="connsiteX125" fmla="*/ 3055066 w 3921012"/>
              <a:gd name="connsiteY125" fmla="*/ 5195666 h 6134236"/>
              <a:gd name="connsiteX126" fmla="*/ 3021547 w 3921012"/>
              <a:gd name="connsiteY126" fmla="*/ 5236634 h 6134236"/>
              <a:gd name="connsiteX127" fmla="*/ 2980577 w 3921012"/>
              <a:gd name="connsiteY127" fmla="*/ 5270154 h 6134236"/>
              <a:gd name="connsiteX128" fmla="*/ 2935882 w 3921012"/>
              <a:gd name="connsiteY128" fmla="*/ 5298087 h 6134236"/>
              <a:gd name="connsiteX129" fmla="*/ 2885600 w 3921012"/>
              <a:gd name="connsiteY129" fmla="*/ 5320436 h 6134236"/>
              <a:gd name="connsiteX130" fmla="*/ 2831596 w 3921012"/>
              <a:gd name="connsiteY130" fmla="*/ 5339058 h 6134236"/>
              <a:gd name="connsiteX131" fmla="*/ 2777592 w 3921012"/>
              <a:gd name="connsiteY131" fmla="*/ 5355818 h 6134236"/>
              <a:gd name="connsiteX132" fmla="*/ 2719861 w 3921012"/>
              <a:gd name="connsiteY132" fmla="*/ 5370717 h 6134236"/>
              <a:gd name="connsiteX133" fmla="*/ 2663993 w 3921012"/>
              <a:gd name="connsiteY133" fmla="*/ 5385615 h 6134236"/>
              <a:gd name="connsiteX134" fmla="*/ 2608126 w 3921012"/>
              <a:gd name="connsiteY134" fmla="*/ 5402376 h 6134236"/>
              <a:gd name="connsiteX135" fmla="*/ 2554122 w 3921012"/>
              <a:gd name="connsiteY135" fmla="*/ 5420997 h 6134236"/>
              <a:gd name="connsiteX136" fmla="*/ 2503841 w 3921012"/>
              <a:gd name="connsiteY136" fmla="*/ 5443345 h 6134236"/>
              <a:gd name="connsiteX137" fmla="*/ 2457286 w 3921012"/>
              <a:gd name="connsiteY137" fmla="*/ 5469415 h 6134236"/>
              <a:gd name="connsiteX138" fmla="*/ 2416316 w 3921012"/>
              <a:gd name="connsiteY138" fmla="*/ 5502935 h 6134236"/>
              <a:gd name="connsiteX139" fmla="*/ 2373484 w 3921012"/>
              <a:gd name="connsiteY139" fmla="*/ 5540181 h 6134236"/>
              <a:gd name="connsiteX140" fmla="*/ 2336238 w 3921012"/>
              <a:gd name="connsiteY140" fmla="*/ 5583013 h 6134236"/>
              <a:gd name="connsiteX141" fmla="*/ 2300856 w 3921012"/>
              <a:gd name="connsiteY141" fmla="*/ 5627707 h 6134236"/>
              <a:gd name="connsiteX142" fmla="*/ 2265473 w 3921012"/>
              <a:gd name="connsiteY142" fmla="*/ 5674261 h 6134236"/>
              <a:gd name="connsiteX143" fmla="*/ 2230090 w 3921012"/>
              <a:gd name="connsiteY143" fmla="*/ 5720818 h 6134236"/>
              <a:gd name="connsiteX144" fmla="*/ 2194708 w 3921012"/>
              <a:gd name="connsiteY144" fmla="*/ 5765512 h 6134236"/>
              <a:gd name="connsiteX145" fmla="*/ 2155600 w 3921012"/>
              <a:gd name="connsiteY145" fmla="*/ 5808344 h 6134236"/>
              <a:gd name="connsiteX146" fmla="*/ 2116492 w 3921012"/>
              <a:gd name="connsiteY146" fmla="*/ 5845588 h 6134236"/>
              <a:gd name="connsiteX147" fmla="*/ 2071800 w 3921012"/>
              <a:gd name="connsiteY147" fmla="*/ 5877246 h 6134236"/>
              <a:gd name="connsiteX148" fmla="*/ 2025244 w 3921012"/>
              <a:gd name="connsiteY148" fmla="*/ 5901456 h 6134236"/>
              <a:gd name="connsiteX149" fmla="*/ 1969375 w 3921012"/>
              <a:gd name="connsiteY149" fmla="*/ 5918217 h 6134236"/>
              <a:gd name="connsiteX150" fmla="*/ 1911645 w 3921012"/>
              <a:gd name="connsiteY150" fmla="*/ 5925666 h 6134236"/>
              <a:gd name="connsiteX151" fmla="*/ 1852054 w 3921012"/>
              <a:gd name="connsiteY151" fmla="*/ 5927528 h 6134236"/>
              <a:gd name="connsiteX152" fmla="*/ 1788737 w 3921012"/>
              <a:gd name="connsiteY152" fmla="*/ 5921940 h 6134236"/>
              <a:gd name="connsiteX153" fmla="*/ 1725421 w 3921012"/>
              <a:gd name="connsiteY153" fmla="*/ 5914492 h 6134236"/>
              <a:gd name="connsiteX154" fmla="*/ 1662104 w 3921012"/>
              <a:gd name="connsiteY154" fmla="*/ 5905180 h 6134236"/>
              <a:gd name="connsiteX155" fmla="*/ 1598788 w 3921012"/>
              <a:gd name="connsiteY155" fmla="*/ 5897733 h 6134236"/>
              <a:gd name="connsiteX156" fmla="*/ 1535470 w 3921012"/>
              <a:gd name="connsiteY156" fmla="*/ 5894007 h 6134236"/>
              <a:gd name="connsiteX157" fmla="*/ 1474016 w 3921012"/>
              <a:gd name="connsiteY157" fmla="*/ 5894007 h 6134236"/>
              <a:gd name="connsiteX158" fmla="*/ 1416288 w 3921012"/>
              <a:gd name="connsiteY158" fmla="*/ 5901456 h 6134236"/>
              <a:gd name="connsiteX159" fmla="*/ 1356696 w 3921012"/>
              <a:gd name="connsiteY159" fmla="*/ 5916355 h 6134236"/>
              <a:gd name="connsiteX160" fmla="*/ 1302690 w 3921012"/>
              <a:gd name="connsiteY160" fmla="*/ 5938700 h 6134236"/>
              <a:gd name="connsiteX161" fmla="*/ 1246824 w 3921012"/>
              <a:gd name="connsiteY161" fmla="*/ 5968497 h 6134236"/>
              <a:gd name="connsiteX162" fmla="*/ 1190957 w 3921012"/>
              <a:gd name="connsiteY162" fmla="*/ 5998294 h 6134236"/>
              <a:gd name="connsiteX163" fmla="*/ 1135088 w 3921012"/>
              <a:gd name="connsiteY163" fmla="*/ 6031813 h 6134236"/>
              <a:gd name="connsiteX164" fmla="*/ 1081082 w 3921012"/>
              <a:gd name="connsiteY164" fmla="*/ 6063472 h 6134236"/>
              <a:gd name="connsiteX165" fmla="*/ 1023354 w 3921012"/>
              <a:gd name="connsiteY165" fmla="*/ 6091405 h 6134236"/>
              <a:gd name="connsiteX166" fmla="*/ 967486 w 3921012"/>
              <a:gd name="connsiteY166" fmla="*/ 6113753 h 6134236"/>
              <a:gd name="connsiteX167" fmla="*/ 909755 w 3921012"/>
              <a:gd name="connsiteY167" fmla="*/ 6128651 h 6134236"/>
              <a:gd name="connsiteX168" fmla="*/ 850165 w 3921012"/>
              <a:gd name="connsiteY168" fmla="*/ 6134236 h 6134236"/>
              <a:gd name="connsiteX169" fmla="*/ 790573 w 3921012"/>
              <a:gd name="connsiteY169" fmla="*/ 6128651 h 6134236"/>
              <a:gd name="connsiteX170" fmla="*/ 732843 w 3921012"/>
              <a:gd name="connsiteY170" fmla="*/ 6113753 h 6134236"/>
              <a:gd name="connsiteX171" fmla="*/ 676977 w 3921012"/>
              <a:gd name="connsiteY171" fmla="*/ 6091405 h 6134236"/>
              <a:gd name="connsiteX172" fmla="*/ 619247 w 3921012"/>
              <a:gd name="connsiteY172" fmla="*/ 6063472 h 6134236"/>
              <a:gd name="connsiteX173" fmla="*/ 565240 w 3921012"/>
              <a:gd name="connsiteY173" fmla="*/ 6031813 h 6134236"/>
              <a:gd name="connsiteX174" fmla="*/ 509373 w 3921012"/>
              <a:gd name="connsiteY174" fmla="*/ 5998294 h 6134236"/>
              <a:gd name="connsiteX175" fmla="*/ 453505 w 3921012"/>
              <a:gd name="connsiteY175" fmla="*/ 5968497 h 6134236"/>
              <a:gd name="connsiteX176" fmla="*/ 397639 w 3921012"/>
              <a:gd name="connsiteY176" fmla="*/ 5938700 h 6134236"/>
              <a:gd name="connsiteX177" fmla="*/ 341772 w 3921012"/>
              <a:gd name="connsiteY177" fmla="*/ 5916355 h 6134236"/>
              <a:gd name="connsiteX178" fmla="*/ 284042 w 3921012"/>
              <a:gd name="connsiteY178" fmla="*/ 5901456 h 6134236"/>
              <a:gd name="connsiteX179" fmla="*/ 226312 w 3921012"/>
              <a:gd name="connsiteY179" fmla="*/ 5894007 h 6134236"/>
              <a:gd name="connsiteX180" fmla="*/ 164856 w 3921012"/>
              <a:gd name="connsiteY180" fmla="*/ 5894007 h 6134236"/>
              <a:gd name="connsiteX181" fmla="*/ 101540 w 3921012"/>
              <a:gd name="connsiteY181" fmla="*/ 5897733 h 6134236"/>
              <a:gd name="connsiteX182" fmla="*/ 38225 w 3921012"/>
              <a:gd name="connsiteY182" fmla="*/ 5905180 h 6134236"/>
              <a:gd name="connsiteX183" fmla="*/ 0 w 3921012"/>
              <a:gd name="connsiteY183" fmla="*/ 5910802 h 6134236"/>
              <a:gd name="connsiteX184" fmla="*/ 0 w 3921012"/>
              <a:gd name="connsiteY184" fmla="*/ 223436 h 6134236"/>
              <a:gd name="connsiteX185" fmla="*/ 38225 w 3921012"/>
              <a:gd name="connsiteY185" fmla="*/ 229057 h 6134236"/>
              <a:gd name="connsiteX186" fmla="*/ 101540 w 3921012"/>
              <a:gd name="connsiteY186" fmla="*/ 236507 h 6134236"/>
              <a:gd name="connsiteX187" fmla="*/ 164856 w 3921012"/>
              <a:gd name="connsiteY187" fmla="*/ 240230 h 6134236"/>
              <a:gd name="connsiteX188" fmla="*/ 226312 w 3921012"/>
              <a:gd name="connsiteY188" fmla="*/ 240230 h 6134236"/>
              <a:gd name="connsiteX189" fmla="*/ 284042 w 3921012"/>
              <a:gd name="connsiteY189" fmla="*/ 232780 h 6134236"/>
              <a:gd name="connsiteX190" fmla="*/ 341772 w 3921012"/>
              <a:gd name="connsiteY190" fmla="*/ 217882 h 6134236"/>
              <a:gd name="connsiteX191" fmla="*/ 397639 w 3921012"/>
              <a:gd name="connsiteY191" fmla="*/ 195536 h 6134236"/>
              <a:gd name="connsiteX192" fmla="*/ 453505 w 3921012"/>
              <a:gd name="connsiteY192" fmla="*/ 165739 h 6134236"/>
              <a:gd name="connsiteX193" fmla="*/ 509373 w 3921012"/>
              <a:gd name="connsiteY193" fmla="*/ 135944 h 6134236"/>
              <a:gd name="connsiteX194" fmla="*/ 565240 w 3921012"/>
              <a:gd name="connsiteY194" fmla="*/ 102423 h 6134236"/>
              <a:gd name="connsiteX195" fmla="*/ 619247 w 3921012"/>
              <a:gd name="connsiteY195" fmla="*/ 70765 h 6134236"/>
              <a:gd name="connsiteX196" fmla="*/ 676977 w 3921012"/>
              <a:gd name="connsiteY196" fmla="*/ 42831 h 6134236"/>
              <a:gd name="connsiteX197" fmla="*/ 732843 w 3921012"/>
              <a:gd name="connsiteY197" fmla="*/ 20484 h 6134236"/>
              <a:gd name="connsiteX198" fmla="*/ 790573 w 3921012"/>
              <a:gd name="connsiteY198" fmla="*/ 5585 h 6134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</a:cxnLst>
            <a:rect l="l" t="t" r="r" b="b"/>
            <a:pathLst>
              <a:path w="3921012" h="6134236">
                <a:moveTo>
                  <a:pt x="850165" y="0"/>
                </a:moveTo>
                <a:lnTo>
                  <a:pt x="909755" y="5585"/>
                </a:lnTo>
                <a:lnTo>
                  <a:pt x="967486" y="20484"/>
                </a:lnTo>
                <a:lnTo>
                  <a:pt x="1023354" y="42831"/>
                </a:lnTo>
                <a:lnTo>
                  <a:pt x="1081082" y="70765"/>
                </a:lnTo>
                <a:lnTo>
                  <a:pt x="1135088" y="102423"/>
                </a:lnTo>
                <a:lnTo>
                  <a:pt x="1190957" y="135944"/>
                </a:lnTo>
                <a:lnTo>
                  <a:pt x="1246824" y="165739"/>
                </a:lnTo>
                <a:lnTo>
                  <a:pt x="1302690" y="195536"/>
                </a:lnTo>
                <a:lnTo>
                  <a:pt x="1356696" y="217882"/>
                </a:lnTo>
                <a:lnTo>
                  <a:pt x="1416288" y="232780"/>
                </a:lnTo>
                <a:lnTo>
                  <a:pt x="1474016" y="240230"/>
                </a:lnTo>
                <a:lnTo>
                  <a:pt x="1535470" y="240230"/>
                </a:lnTo>
                <a:lnTo>
                  <a:pt x="1598788" y="236507"/>
                </a:lnTo>
                <a:lnTo>
                  <a:pt x="1662104" y="229057"/>
                </a:lnTo>
                <a:lnTo>
                  <a:pt x="1725421" y="219746"/>
                </a:lnTo>
                <a:lnTo>
                  <a:pt x="1788737" y="212297"/>
                </a:lnTo>
                <a:lnTo>
                  <a:pt x="1852054" y="206709"/>
                </a:lnTo>
                <a:lnTo>
                  <a:pt x="1911645" y="208571"/>
                </a:lnTo>
                <a:lnTo>
                  <a:pt x="1969375" y="216020"/>
                </a:lnTo>
                <a:lnTo>
                  <a:pt x="2025244" y="232780"/>
                </a:lnTo>
                <a:lnTo>
                  <a:pt x="2071800" y="256990"/>
                </a:lnTo>
                <a:lnTo>
                  <a:pt x="2116492" y="288649"/>
                </a:lnTo>
                <a:lnTo>
                  <a:pt x="2155600" y="325893"/>
                </a:lnTo>
                <a:lnTo>
                  <a:pt x="2194708" y="368724"/>
                </a:lnTo>
                <a:lnTo>
                  <a:pt x="2230090" y="413418"/>
                </a:lnTo>
                <a:lnTo>
                  <a:pt x="2265473" y="459975"/>
                </a:lnTo>
                <a:lnTo>
                  <a:pt x="2300856" y="506531"/>
                </a:lnTo>
                <a:lnTo>
                  <a:pt x="2336238" y="551224"/>
                </a:lnTo>
                <a:lnTo>
                  <a:pt x="2373484" y="594055"/>
                </a:lnTo>
                <a:lnTo>
                  <a:pt x="2416316" y="631302"/>
                </a:lnTo>
                <a:lnTo>
                  <a:pt x="2457286" y="664823"/>
                </a:lnTo>
                <a:lnTo>
                  <a:pt x="2503841" y="690892"/>
                </a:lnTo>
                <a:lnTo>
                  <a:pt x="2554122" y="713239"/>
                </a:lnTo>
                <a:lnTo>
                  <a:pt x="2608126" y="731862"/>
                </a:lnTo>
                <a:lnTo>
                  <a:pt x="2663993" y="748622"/>
                </a:lnTo>
                <a:lnTo>
                  <a:pt x="2719861" y="763521"/>
                </a:lnTo>
                <a:lnTo>
                  <a:pt x="2777592" y="778419"/>
                </a:lnTo>
                <a:lnTo>
                  <a:pt x="2831596" y="795179"/>
                </a:lnTo>
                <a:lnTo>
                  <a:pt x="2885600" y="813801"/>
                </a:lnTo>
                <a:lnTo>
                  <a:pt x="2935882" y="836149"/>
                </a:lnTo>
                <a:lnTo>
                  <a:pt x="2980577" y="864082"/>
                </a:lnTo>
                <a:lnTo>
                  <a:pt x="3021547" y="897603"/>
                </a:lnTo>
                <a:lnTo>
                  <a:pt x="3055066" y="938572"/>
                </a:lnTo>
                <a:lnTo>
                  <a:pt x="3083001" y="983266"/>
                </a:lnTo>
                <a:lnTo>
                  <a:pt x="3105346" y="1033545"/>
                </a:lnTo>
                <a:lnTo>
                  <a:pt x="3123968" y="1087552"/>
                </a:lnTo>
                <a:lnTo>
                  <a:pt x="3140729" y="1141556"/>
                </a:lnTo>
                <a:lnTo>
                  <a:pt x="3155627" y="1199286"/>
                </a:lnTo>
                <a:lnTo>
                  <a:pt x="3170526" y="1255152"/>
                </a:lnTo>
                <a:lnTo>
                  <a:pt x="3187286" y="1311021"/>
                </a:lnTo>
                <a:lnTo>
                  <a:pt x="3205908" y="1365026"/>
                </a:lnTo>
                <a:lnTo>
                  <a:pt x="3228254" y="1415308"/>
                </a:lnTo>
                <a:lnTo>
                  <a:pt x="3254327" y="1461863"/>
                </a:lnTo>
                <a:lnTo>
                  <a:pt x="3287848" y="1502833"/>
                </a:lnTo>
                <a:lnTo>
                  <a:pt x="3325092" y="1545665"/>
                </a:lnTo>
                <a:lnTo>
                  <a:pt x="3367925" y="1582909"/>
                </a:lnTo>
                <a:lnTo>
                  <a:pt x="3412620" y="1618291"/>
                </a:lnTo>
                <a:lnTo>
                  <a:pt x="3461036" y="1653673"/>
                </a:lnTo>
                <a:lnTo>
                  <a:pt x="3507592" y="1689056"/>
                </a:lnTo>
                <a:lnTo>
                  <a:pt x="3552287" y="1724441"/>
                </a:lnTo>
                <a:lnTo>
                  <a:pt x="3595116" y="1763547"/>
                </a:lnTo>
                <a:lnTo>
                  <a:pt x="3632364" y="1802654"/>
                </a:lnTo>
                <a:lnTo>
                  <a:pt x="3664022" y="1847348"/>
                </a:lnTo>
                <a:lnTo>
                  <a:pt x="3688232" y="1893903"/>
                </a:lnTo>
                <a:lnTo>
                  <a:pt x="3704992" y="1949772"/>
                </a:lnTo>
                <a:lnTo>
                  <a:pt x="3712440" y="2007501"/>
                </a:lnTo>
                <a:lnTo>
                  <a:pt x="3714303" y="2067093"/>
                </a:lnTo>
                <a:lnTo>
                  <a:pt x="3708715" y="2130409"/>
                </a:lnTo>
                <a:lnTo>
                  <a:pt x="3701266" y="2193724"/>
                </a:lnTo>
                <a:lnTo>
                  <a:pt x="3691956" y="2257042"/>
                </a:lnTo>
                <a:lnTo>
                  <a:pt x="3684507" y="2320357"/>
                </a:lnTo>
                <a:lnTo>
                  <a:pt x="3680783" y="2383675"/>
                </a:lnTo>
                <a:lnTo>
                  <a:pt x="3680783" y="2445129"/>
                </a:lnTo>
                <a:lnTo>
                  <a:pt x="3688232" y="2502857"/>
                </a:lnTo>
                <a:lnTo>
                  <a:pt x="3703128" y="2560587"/>
                </a:lnTo>
                <a:lnTo>
                  <a:pt x="3725476" y="2614594"/>
                </a:lnTo>
                <a:lnTo>
                  <a:pt x="3755273" y="2670460"/>
                </a:lnTo>
                <a:lnTo>
                  <a:pt x="3785067" y="2726328"/>
                </a:lnTo>
                <a:lnTo>
                  <a:pt x="3818589" y="2782194"/>
                </a:lnTo>
                <a:lnTo>
                  <a:pt x="3850246" y="2836201"/>
                </a:lnTo>
                <a:lnTo>
                  <a:pt x="3878181" y="2893929"/>
                </a:lnTo>
                <a:lnTo>
                  <a:pt x="3900526" y="2949798"/>
                </a:lnTo>
                <a:lnTo>
                  <a:pt x="3915425" y="3007527"/>
                </a:lnTo>
                <a:lnTo>
                  <a:pt x="3921012" y="3067117"/>
                </a:lnTo>
                <a:lnTo>
                  <a:pt x="3915425" y="3126709"/>
                </a:lnTo>
                <a:lnTo>
                  <a:pt x="3900526" y="3184440"/>
                </a:lnTo>
                <a:lnTo>
                  <a:pt x="3878181" y="3240308"/>
                </a:lnTo>
                <a:lnTo>
                  <a:pt x="3850246" y="3298035"/>
                </a:lnTo>
                <a:lnTo>
                  <a:pt x="3818589" y="3352042"/>
                </a:lnTo>
                <a:lnTo>
                  <a:pt x="3785067" y="3407911"/>
                </a:lnTo>
                <a:lnTo>
                  <a:pt x="3755273" y="3463776"/>
                </a:lnTo>
                <a:lnTo>
                  <a:pt x="3725476" y="3519643"/>
                </a:lnTo>
                <a:lnTo>
                  <a:pt x="3703128" y="3573650"/>
                </a:lnTo>
                <a:lnTo>
                  <a:pt x="3688232" y="3631380"/>
                </a:lnTo>
                <a:lnTo>
                  <a:pt x="3680783" y="3689107"/>
                </a:lnTo>
                <a:lnTo>
                  <a:pt x="3680783" y="3750563"/>
                </a:lnTo>
                <a:lnTo>
                  <a:pt x="3684507" y="3813879"/>
                </a:lnTo>
                <a:lnTo>
                  <a:pt x="3691956" y="3877194"/>
                </a:lnTo>
                <a:lnTo>
                  <a:pt x="3701266" y="3940512"/>
                </a:lnTo>
                <a:lnTo>
                  <a:pt x="3708715" y="4003828"/>
                </a:lnTo>
                <a:lnTo>
                  <a:pt x="3714303" y="4067143"/>
                </a:lnTo>
                <a:lnTo>
                  <a:pt x="3712440" y="4126737"/>
                </a:lnTo>
                <a:lnTo>
                  <a:pt x="3704992" y="4184467"/>
                </a:lnTo>
                <a:lnTo>
                  <a:pt x="3688232" y="4240334"/>
                </a:lnTo>
                <a:lnTo>
                  <a:pt x="3664022" y="4286889"/>
                </a:lnTo>
                <a:lnTo>
                  <a:pt x="3632364" y="4331584"/>
                </a:lnTo>
                <a:lnTo>
                  <a:pt x="3595116" y="4370691"/>
                </a:lnTo>
                <a:lnTo>
                  <a:pt x="3552287" y="4409797"/>
                </a:lnTo>
                <a:lnTo>
                  <a:pt x="3507592" y="4445181"/>
                </a:lnTo>
                <a:lnTo>
                  <a:pt x="3461036" y="4480563"/>
                </a:lnTo>
                <a:lnTo>
                  <a:pt x="3412620" y="4515946"/>
                </a:lnTo>
                <a:lnTo>
                  <a:pt x="3367925" y="4551328"/>
                </a:lnTo>
                <a:lnTo>
                  <a:pt x="3325092" y="4588572"/>
                </a:lnTo>
                <a:lnTo>
                  <a:pt x="3287848" y="4631404"/>
                </a:lnTo>
                <a:lnTo>
                  <a:pt x="3254327" y="4672374"/>
                </a:lnTo>
                <a:lnTo>
                  <a:pt x="3228254" y="4718929"/>
                </a:lnTo>
                <a:lnTo>
                  <a:pt x="3205908" y="4769210"/>
                </a:lnTo>
                <a:lnTo>
                  <a:pt x="3187286" y="4823217"/>
                </a:lnTo>
                <a:lnTo>
                  <a:pt x="3170526" y="4879084"/>
                </a:lnTo>
                <a:lnTo>
                  <a:pt x="3155627" y="4934951"/>
                </a:lnTo>
                <a:lnTo>
                  <a:pt x="3140729" y="4992681"/>
                </a:lnTo>
                <a:lnTo>
                  <a:pt x="3123968" y="5046686"/>
                </a:lnTo>
                <a:lnTo>
                  <a:pt x="3105346" y="5100690"/>
                </a:lnTo>
                <a:lnTo>
                  <a:pt x="3083001" y="5150971"/>
                </a:lnTo>
                <a:lnTo>
                  <a:pt x="3055066" y="5195666"/>
                </a:lnTo>
                <a:lnTo>
                  <a:pt x="3021547" y="5236634"/>
                </a:lnTo>
                <a:lnTo>
                  <a:pt x="2980577" y="5270154"/>
                </a:lnTo>
                <a:lnTo>
                  <a:pt x="2935882" y="5298087"/>
                </a:lnTo>
                <a:lnTo>
                  <a:pt x="2885600" y="5320436"/>
                </a:lnTo>
                <a:lnTo>
                  <a:pt x="2831596" y="5339058"/>
                </a:lnTo>
                <a:lnTo>
                  <a:pt x="2777592" y="5355818"/>
                </a:lnTo>
                <a:lnTo>
                  <a:pt x="2719861" y="5370717"/>
                </a:lnTo>
                <a:lnTo>
                  <a:pt x="2663993" y="5385615"/>
                </a:lnTo>
                <a:lnTo>
                  <a:pt x="2608126" y="5402376"/>
                </a:lnTo>
                <a:lnTo>
                  <a:pt x="2554122" y="5420997"/>
                </a:lnTo>
                <a:lnTo>
                  <a:pt x="2503841" y="5443345"/>
                </a:lnTo>
                <a:lnTo>
                  <a:pt x="2457286" y="5469415"/>
                </a:lnTo>
                <a:lnTo>
                  <a:pt x="2416316" y="5502935"/>
                </a:lnTo>
                <a:lnTo>
                  <a:pt x="2373484" y="5540181"/>
                </a:lnTo>
                <a:lnTo>
                  <a:pt x="2336238" y="5583013"/>
                </a:lnTo>
                <a:lnTo>
                  <a:pt x="2300856" y="5627707"/>
                </a:lnTo>
                <a:lnTo>
                  <a:pt x="2265473" y="5674261"/>
                </a:lnTo>
                <a:lnTo>
                  <a:pt x="2230090" y="5720818"/>
                </a:lnTo>
                <a:lnTo>
                  <a:pt x="2194708" y="5765512"/>
                </a:lnTo>
                <a:lnTo>
                  <a:pt x="2155600" y="5808344"/>
                </a:lnTo>
                <a:lnTo>
                  <a:pt x="2116492" y="5845588"/>
                </a:lnTo>
                <a:lnTo>
                  <a:pt x="2071800" y="5877246"/>
                </a:lnTo>
                <a:lnTo>
                  <a:pt x="2025244" y="5901456"/>
                </a:lnTo>
                <a:lnTo>
                  <a:pt x="1969375" y="5918217"/>
                </a:lnTo>
                <a:lnTo>
                  <a:pt x="1911645" y="5925666"/>
                </a:lnTo>
                <a:lnTo>
                  <a:pt x="1852054" y="5927528"/>
                </a:lnTo>
                <a:lnTo>
                  <a:pt x="1788737" y="5921940"/>
                </a:lnTo>
                <a:lnTo>
                  <a:pt x="1725421" y="5914492"/>
                </a:lnTo>
                <a:lnTo>
                  <a:pt x="1662104" y="5905180"/>
                </a:lnTo>
                <a:lnTo>
                  <a:pt x="1598788" y="5897733"/>
                </a:lnTo>
                <a:lnTo>
                  <a:pt x="1535470" y="5894007"/>
                </a:lnTo>
                <a:lnTo>
                  <a:pt x="1474016" y="5894007"/>
                </a:lnTo>
                <a:lnTo>
                  <a:pt x="1416288" y="5901456"/>
                </a:lnTo>
                <a:lnTo>
                  <a:pt x="1356696" y="5916355"/>
                </a:lnTo>
                <a:lnTo>
                  <a:pt x="1302690" y="5938700"/>
                </a:lnTo>
                <a:lnTo>
                  <a:pt x="1246824" y="5968497"/>
                </a:lnTo>
                <a:lnTo>
                  <a:pt x="1190957" y="5998294"/>
                </a:lnTo>
                <a:lnTo>
                  <a:pt x="1135088" y="6031813"/>
                </a:lnTo>
                <a:lnTo>
                  <a:pt x="1081082" y="6063472"/>
                </a:lnTo>
                <a:lnTo>
                  <a:pt x="1023354" y="6091405"/>
                </a:lnTo>
                <a:lnTo>
                  <a:pt x="967486" y="6113753"/>
                </a:lnTo>
                <a:lnTo>
                  <a:pt x="909755" y="6128651"/>
                </a:lnTo>
                <a:lnTo>
                  <a:pt x="850165" y="6134236"/>
                </a:lnTo>
                <a:lnTo>
                  <a:pt x="790573" y="6128651"/>
                </a:lnTo>
                <a:lnTo>
                  <a:pt x="732843" y="6113753"/>
                </a:lnTo>
                <a:lnTo>
                  <a:pt x="676977" y="6091405"/>
                </a:lnTo>
                <a:lnTo>
                  <a:pt x="619247" y="6063472"/>
                </a:lnTo>
                <a:lnTo>
                  <a:pt x="565240" y="6031813"/>
                </a:lnTo>
                <a:lnTo>
                  <a:pt x="509373" y="5998294"/>
                </a:lnTo>
                <a:lnTo>
                  <a:pt x="453505" y="5968497"/>
                </a:lnTo>
                <a:lnTo>
                  <a:pt x="397639" y="5938700"/>
                </a:lnTo>
                <a:lnTo>
                  <a:pt x="341772" y="5916355"/>
                </a:lnTo>
                <a:lnTo>
                  <a:pt x="284042" y="5901456"/>
                </a:lnTo>
                <a:lnTo>
                  <a:pt x="226312" y="5894007"/>
                </a:lnTo>
                <a:lnTo>
                  <a:pt x="164856" y="5894007"/>
                </a:lnTo>
                <a:lnTo>
                  <a:pt x="101540" y="5897733"/>
                </a:lnTo>
                <a:lnTo>
                  <a:pt x="38225" y="5905180"/>
                </a:lnTo>
                <a:lnTo>
                  <a:pt x="0" y="5910802"/>
                </a:lnTo>
                <a:lnTo>
                  <a:pt x="0" y="223436"/>
                </a:lnTo>
                <a:lnTo>
                  <a:pt x="38225" y="229057"/>
                </a:lnTo>
                <a:lnTo>
                  <a:pt x="101540" y="236507"/>
                </a:lnTo>
                <a:lnTo>
                  <a:pt x="164856" y="240230"/>
                </a:lnTo>
                <a:lnTo>
                  <a:pt x="226312" y="240230"/>
                </a:lnTo>
                <a:lnTo>
                  <a:pt x="284042" y="232780"/>
                </a:lnTo>
                <a:lnTo>
                  <a:pt x="341772" y="217882"/>
                </a:lnTo>
                <a:lnTo>
                  <a:pt x="397639" y="195536"/>
                </a:lnTo>
                <a:lnTo>
                  <a:pt x="453505" y="165739"/>
                </a:lnTo>
                <a:lnTo>
                  <a:pt x="509373" y="135944"/>
                </a:lnTo>
                <a:lnTo>
                  <a:pt x="565240" y="102423"/>
                </a:lnTo>
                <a:lnTo>
                  <a:pt x="619247" y="70765"/>
                </a:lnTo>
                <a:lnTo>
                  <a:pt x="676977" y="42831"/>
                </a:lnTo>
                <a:lnTo>
                  <a:pt x="732843" y="20484"/>
                </a:lnTo>
                <a:lnTo>
                  <a:pt x="790573" y="5585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Рисунок 2" descr="Изображение выглядит как ребенок, игрушка, маленький, внутрен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3502D5EF-759E-4265-A018-5A0EF2BD4C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459" r="38329" b="-2"/>
          <a:stretch/>
        </p:blipFill>
        <p:spPr>
          <a:xfrm>
            <a:off x="1" y="370114"/>
            <a:ext cx="3823007" cy="5938536"/>
          </a:xfrm>
          <a:custGeom>
            <a:avLst/>
            <a:gdLst/>
            <a:ahLst/>
            <a:cxnLst/>
            <a:rect l="l" t="t" r="r" b="b"/>
            <a:pathLst>
              <a:path w="3823007" h="5938536">
                <a:moveTo>
                  <a:pt x="850164" y="0"/>
                </a:moveTo>
                <a:lnTo>
                  <a:pt x="907852" y="5407"/>
                </a:lnTo>
                <a:lnTo>
                  <a:pt x="963740" y="19831"/>
                </a:lnTo>
                <a:lnTo>
                  <a:pt x="1017825" y="41465"/>
                </a:lnTo>
                <a:lnTo>
                  <a:pt x="1073711" y="68507"/>
                </a:lnTo>
                <a:lnTo>
                  <a:pt x="1125995" y="99156"/>
                </a:lnTo>
                <a:lnTo>
                  <a:pt x="1180080" y="131607"/>
                </a:lnTo>
                <a:lnTo>
                  <a:pt x="1234163" y="160452"/>
                </a:lnTo>
                <a:lnTo>
                  <a:pt x="1288247" y="189298"/>
                </a:lnTo>
                <a:lnTo>
                  <a:pt x="1340530" y="210931"/>
                </a:lnTo>
                <a:lnTo>
                  <a:pt x="1398220" y="225354"/>
                </a:lnTo>
                <a:lnTo>
                  <a:pt x="1454106" y="232566"/>
                </a:lnTo>
                <a:lnTo>
                  <a:pt x="1513598" y="232566"/>
                </a:lnTo>
                <a:lnTo>
                  <a:pt x="1574895" y="228961"/>
                </a:lnTo>
                <a:lnTo>
                  <a:pt x="1636190" y="221749"/>
                </a:lnTo>
                <a:lnTo>
                  <a:pt x="1697487" y="212735"/>
                </a:lnTo>
                <a:lnTo>
                  <a:pt x="1758782" y="205524"/>
                </a:lnTo>
                <a:lnTo>
                  <a:pt x="1820079" y="200114"/>
                </a:lnTo>
                <a:lnTo>
                  <a:pt x="1877767" y="201917"/>
                </a:lnTo>
                <a:lnTo>
                  <a:pt x="1933655" y="209128"/>
                </a:lnTo>
                <a:lnTo>
                  <a:pt x="1987740" y="225354"/>
                </a:lnTo>
                <a:lnTo>
                  <a:pt x="2032812" y="248791"/>
                </a:lnTo>
                <a:lnTo>
                  <a:pt x="2076077" y="279440"/>
                </a:lnTo>
                <a:lnTo>
                  <a:pt x="2113937" y="315496"/>
                </a:lnTo>
                <a:lnTo>
                  <a:pt x="2151797" y="356961"/>
                </a:lnTo>
                <a:lnTo>
                  <a:pt x="2186050" y="400229"/>
                </a:lnTo>
                <a:lnTo>
                  <a:pt x="2220303" y="445301"/>
                </a:lnTo>
                <a:lnTo>
                  <a:pt x="2254556" y="490371"/>
                </a:lnTo>
                <a:lnTo>
                  <a:pt x="2288810" y="533638"/>
                </a:lnTo>
                <a:lnTo>
                  <a:pt x="2324867" y="575103"/>
                </a:lnTo>
                <a:lnTo>
                  <a:pt x="2366332" y="611161"/>
                </a:lnTo>
                <a:lnTo>
                  <a:pt x="2405994" y="643613"/>
                </a:lnTo>
                <a:lnTo>
                  <a:pt x="2451064" y="668850"/>
                </a:lnTo>
                <a:lnTo>
                  <a:pt x="2499740" y="690485"/>
                </a:lnTo>
                <a:lnTo>
                  <a:pt x="2552021" y="708513"/>
                </a:lnTo>
                <a:lnTo>
                  <a:pt x="2606105" y="724739"/>
                </a:lnTo>
                <a:lnTo>
                  <a:pt x="2660190" y="739162"/>
                </a:lnTo>
                <a:lnTo>
                  <a:pt x="2716078" y="753585"/>
                </a:lnTo>
                <a:lnTo>
                  <a:pt x="2768359" y="769810"/>
                </a:lnTo>
                <a:lnTo>
                  <a:pt x="2820640" y="787838"/>
                </a:lnTo>
                <a:lnTo>
                  <a:pt x="2869316" y="809473"/>
                </a:lnTo>
                <a:lnTo>
                  <a:pt x="2912585" y="836515"/>
                </a:lnTo>
                <a:lnTo>
                  <a:pt x="2952248" y="868966"/>
                </a:lnTo>
                <a:lnTo>
                  <a:pt x="2984696" y="908629"/>
                </a:lnTo>
                <a:lnTo>
                  <a:pt x="3011740" y="951897"/>
                </a:lnTo>
                <a:lnTo>
                  <a:pt x="3033373" y="1000572"/>
                </a:lnTo>
                <a:lnTo>
                  <a:pt x="3051401" y="1052855"/>
                </a:lnTo>
                <a:lnTo>
                  <a:pt x="3067626" y="1105137"/>
                </a:lnTo>
                <a:lnTo>
                  <a:pt x="3082049" y="1161025"/>
                </a:lnTo>
                <a:lnTo>
                  <a:pt x="3096472" y="1215109"/>
                </a:lnTo>
                <a:lnTo>
                  <a:pt x="3112697" y="1269195"/>
                </a:lnTo>
                <a:lnTo>
                  <a:pt x="3130725" y="1321479"/>
                </a:lnTo>
                <a:lnTo>
                  <a:pt x="3152358" y="1370155"/>
                </a:lnTo>
                <a:lnTo>
                  <a:pt x="3177599" y="1415225"/>
                </a:lnTo>
                <a:lnTo>
                  <a:pt x="3210050" y="1454888"/>
                </a:lnTo>
                <a:lnTo>
                  <a:pt x="3246106" y="1496353"/>
                </a:lnTo>
                <a:lnTo>
                  <a:pt x="3287570" y="1532409"/>
                </a:lnTo>
                <a:lnTo>
                  <a:pt x="3330839" y="1566663"/>
                </a:lnTo>
                <a:lnTo>
                  <a:pt x="3377711" y="1600916"/>
                </a:lnTo>
                <a:lnTo>
                  <a:pt x="3422781" y="1635170"/>
                </a:lnTo>
                <a:lnTo>
                  <a:pt x="3466050" y="1669426"/>
                </a:lnTo>
                <a:lnTo>
                  <a:pt x="3507513" y="1707284"/>
                </a:lnTo>
                <a:lnTo>
                  <a:pt x="3543570" y="1745144"/>
                </a:lnTo>
                <a:lnTo>
                  <a:pt x="3574219" y="1788412"/>
                </a:lnTo>
                <a:lnTo>
                  <a:pt x="3597656" y="1833482"/>
                </a:lnTo>
                <a:lnTo>
                  <a:pt x="3613881" y="1887568"/>
                </a:lnTo>
                <a:lnTo>
                  <a:pt x="3621091" y="1943456"/>
                </a:lnTo>
                <a:lnTo>
                  <a:pt x="3622895" y="2001147"/>
                </a:lnTo>
                <a:lnTo>
                  <a:pt x="3617486" y="2062443"/>
                </a:lnTo>
                <a:lnTo>
                  <a:pt x="3610274" y="2123738"/>
                </a:lnTo>
                <a:lnTo>
                  <a:pt x="3601260" y="2185036"/>
                </a:lnTo>
                <a:lnTo>
                  <a:pt x="3594049" y="2246331"/>
                </a:lnTo>
                <a:lnTo>
                  <a:pt x="3590444" y="2307629"/>
                </a:lnTo>
                <a:lnTo>
                  <a:pt x="3590444" y="2367122"/>
                </a:lnTo>
                <a:lnTo>
                  <a:pt x="3597656" y="2423008"/>
                </a:lnTo>
                <a:lnTo>
                  <a:pt x="3612077" y="2478897"/>
                </a:lnTo>
                <a:lnTo>
                  <a:pt x="3633711" y="2531180"/>
                </a:lnTo>
                <a:lnTo>
                  <a:pt x="3662557" y="2585264"/>
                </a:lnTo>
                <a:lnTo>
                  <a:pt x="3691401" y="2639350"/>
                </a:lnTo>
                <a:lnTo>
                  <a:pt x="3723852" y="2693434"/>
                </a:lnTo>
                <a:lnTo>
                  <a:pt x="3754499" y="2745718"/>
                </a:lnTo>
                <a:lnTo>
                  <a:pt x="3781543" y="2801604"/>
                </a:lnTo>
                <a:lnTo>
                  <a:pt x="3803175" y="2855690"/>
                </a:lnTo>
                <a:lnTo>
                  <a:pt x="3817598" y="2911579"/>
                </a:lnTo>
                <a:lnTo>
                  <a:pt x="3823007" y="2969267"/>
                </a:lnTo>
                <a:lnTo>
                  <a:pt x="3817598" y="3026958"/>
                </a:lnTo>
                <a:lnTo>
                  <a:pt x="3803175" y="3082846"/>
                </a:lnTo>
                <a:lnTo>
                  <a:pt x="3781543" y="3136932"/>
                </a:lnTo>
                <a:lnTo>
                  <a:pt x="3754499" y="3192819"/>
                </a:lnTo>
                <a:lnTo>
                  <a:pt x="3723852" y="3245102"/>
                </a:lnTo>
                <a:lnTo>
                  <a:pt x="3691401" y="3299188"/>
                </a:lnTo>
                <a:lnTo>
                  <a:pt x="3662557" y="3353272"/>
                </a:lnTo>
                <a:lnTo>
                  <a:pt x="3633711" y="3407356"/>
                </a:lnTo>
                <a:lnTo>
                  <a:pt x="3612077" y="3459640"/>
                </a:lnTo>
                <a:lnTo>
                  <a:pt x="3597656" y="3515528"/>
                </a:lnTo>
                <a:lnTo>
                  <a:pt x="3590444" y="3571414"/>
                </a:lnTo>
                <a:lnTo>
                  <a:pt x="3590444" y="3630910"/>
                </a:lnTo>
                <a:lnTo>
                  <a:pt x="3594049" y="3692205"/>
                </a:lnTo>
                <a:lnTo>
                  <a:pt x="3601260" y="3753501"/>
                </a:lnTo>
                <a:lnTo>
                  <a:pt x="3610274" y="3814798"/>
                </a:lnTo>
                <a:lnTo>
                  <a:pt x="3617486" y="3876094"/>
                </a:lnTo>
                <a:lnTo>
                  <a:pt x="3622895" y="3937389"/>
                </a:lnTo>
                <a:lnTo>
                  <a:pt x="3621091" y="3995082"/>
                </a:lnTo>
                <a:lnTo>
                  <a:pt x="3613881" y="4050970"/>
                </a:lnTo>
                <a:lnTo>
                  <a:pt x="3597656" y="4105054"/>
                </a:lnTo>
                <a:lnTo>
                  <a:pt x="3574219" y="4150124"/>
                </a:lnTo>
                <a:lnTo>
                  <a:pt x="3543570" y="4193394"/>
                </a:lnTo>
                <a:lnTo>
                  <a:pt x="3507513" y="4231252"/>
                </a:lnTo>
                <a:lnTo>
                  <a:pt x="3466050" y="4269111"/>
                </a:lnTo>
                <a:lnTo>
                  <a:pt x="3422781" y="4303366"/>
                </a:lnTo>
                <a:lnTo>
                  <a:pt x="3377711" y="4337620"/>
                </a:lnTo>
                <a:lnTo>
                  <a:pt x="3330839" y="4371874"/>
                </a:lnTo>
                <a:lnTo>
                  <a:pt x="3287570" y="4406127"/>
                </a:lnTo>
                <a:lnTo>
                  <a:pt x="3246106" y="4442183"/>
                </a:lnTo>
                <a:lnTo>
                  <a:pt x="3210050" y="4483648"/>
                </a:lnTo>
                <a:lnTo>
                  <a:pt x="3177599" y="4523311"/>
                </a:lnTo>
                <a:lnTo>
                  <a:pt x="3152358" y="4568381"/>
                </a:lnTo>
                <a:lnTo>
                  <a:pt x="3130725" y="4617058"/>
                </a:lnTo>
                <a:lnTo>
                  <a:pt x="3112697" y="4669341"/>
                </a:lnTo>
                <a:lnTo>
                  <a:pt x="3096472" y="4723427"/>
                </a:lnTo>
                <a:lnTo>
                  <a:pt x="3082049" y="4777511"/>
                </a:lnTo>
                <a:lnTo>
                  <a:pt x="3067626" y="4833400"/>
                </a:lnTo>
                <a:lnTo>
                  <a:pt x="3051401" y="4885681"/>
                </a:lnTo>
                <a:lnTo>
                  <a:pt x="3033373" y="4937963"/>
                </a:lnTo>
                <a:lnTo>
                  <a:pt x="3011740" y="4986640"/>
                </a:lnTo>
                <a:lnTo>
                  <a:pt x="2984696" y="5029909"/>
                </a:lnTo>
                <a:lnTo>
                  <a:pt x="2952248" y="5069570"/>
                </a:lnTo>
                <a:lnTo>
                  <a:pt x="2912585" y="5102021"/>
                </a:lnTo>
                <a:lnTo>
                  <a:pt x="2869316" y="5129063"/>
                </a:lnTo>
                <a:lnTo>
                  <a:pt x="2820640" y="5150698"/>
                </a:lnTo>
                <a:lnTo>
                  <a:pt x="2768359" y="5168726"/>
                </a:lnTo>
                <a:lnTo>
                  <a:pt x="2716078" y="5184952"/>
                </a:lnTo>
                <a:lnTo>
                  <a:pt x="2660190" y="5199375"/>
                </a:lnTo>
                <a:lnTo>
                  <a:pt x="2606105" y="5213798"/>
                </a:lnTo>
                <a:lnTo>
                  <a:pt x="2552021" y="5230023"/>
                </a:lnTo>
                <a:lnTo>
                  <a:pt x="2499740" y="5248051"/>
                </a:lnTo>
                <a:lnTo>
                  <a:pt x="2451064" y="5269686"/>
                </a:lnTo>
                <a:lnTo>
                  <a:pt x="2405994" y="5294924"/>
                </a:lnTo>
                <a:lnTo>
                  <a:pt x="2366332" y="5327375"/>
                </a:lnTo>
                <a:lnTo>
                  <a:pt x="2324867" y="5363433"/>
                </a:lnTo>
                <a:lnTo>
                  <a:pt x="2288810" y="5404898"/>
                </a:lnTo>
                <a:lnTo>
                  <a:pt x="2254556" y="5448166"/>
                </a:lnTo>
                <a:lnTo>
                  <a:pt x="2220303" y="5493236"/>
                </a:lnTo>
                <a:lnTo>
                  <a:pt x="2186050" y="5538308"/>
                </a:lnTo>
                <a:lnTo>
                  <a:pt x="2151797" y="5581575"/>
                </a:lnTo>
                <a:lnTo>
                  <a:pt x="2113937" y="5623040"/>
                </a:lnTo>
                <a:lnTo>
                  <a:pt x="2076077" y="5659096"/>
                </a:lnTo>
                <a:lnTo>
                  <a:pt x="2032812" y="5689745"/>
                </a:lnTo>
                <a:lnTo>
                  <a:pt x="1987740" y="5713182"/>
                </a:lnTo>
                <a:lnTo>
                  <a:pt x="1933655" y="5729408"/>
                </a:lnTo>
                <a:lnTo>
                  <a:pt x="1877767" y="5736620"/>
                </a:lnTo>
                <a:lnTo>
                  <a:pt x="1820079" y="5738422"/>
                </a:lnTo>
                <a:lnTo>
                  <a:pt x="1758782" y="5733013"/>
                </a:lnTo>
                <a:lnTo>
                  <a:pt x="1697487" y="5725803"/>
                </a:lnTo>
                <a:lnTo>
                  <a:pt x="1636190" y="5716787"/>
                </a:lnTo>
                <a:lnTo>
                  <a:pt x="1574895" y="5709578"/>
                </a:lnTo>
                <a:lnTo>
                  <a:pt x="1513598" y="5705971"/>
                </a:lnTo>
                <a:lnTo>
                  <a:pt x="1454106" y="5705971"/>
                </a:lnTo>
                <a:lnTo>
                  <a:pt x="1398220" y="5713182"/>
                </a:lnTo>
                <a:lnTo>
                  <a:pt x="1340530" y="5727606"/>
                </a:lnTo>
                <a:lnTo>
                  <a:pt x="1288247" y="5749238"/>
                </a:lnTo>
                <a:lnTo>
                  <a:pt x="1234163" y="5778085"/>
                </a:lnTo>
                <a:lnTo>
                  <a:pt x="1180080" y="5806931"/>
                </a:lnTo>
                <a:lnTo>
                  <a:pt x="1125995" y="5839380"/>
                </a:lnTo>
                <a:lnTo>
                  <a:pt x="1073711" y="5870029"/>
                </a:lnTo>
                <a:lnTo>
                  <a:pt x="1017825" y="5897071"/>
                </a:lnTo>
                <a:lnTo>
                  <a:pt x="963740" y="5918706"/>
                </a:lnTo>
                <a:lnTo>
                  <a:pt x="907852" y="5933129"/>
                </a:lnTo>
                <a:lnTo>
                  <a:pt x="850164" y="5938536"/>
                </a:lnTo>
                <a:lnTo>
                  <a:pt x="792474" y="5933129"/>
                </a:lnTo>
                <a:lnTo>
                  <a:pt x="736586" y="5918706"/>
                </a:lnTo>
                <a:lnTo>
                  <a:pt x="682503" y="5897071"/>
                </a:lnTo>
                <a:lnTo>
                  <a:pt x="626615" y="5870029"/>
                </a:lnTo>
                <a:lnTo>
                  <a:pt x="574332" y="5839380"/>
                </a:lnTo>
                <a:lnTo>
                  <a:pt x="520249" y="5806931"/>
                </a:lnTo>
                <a:lnTo>
                  <a:pt x="466163" y="5778085"/>
                </a:lnTo>
                <a:lnTo>
                  <a:pt x="412080" y="5749238"/>
                </a:lnTo>
                <a:lnTo>
                  <a:pt x="357996" y="5727606"/>
                </a:lnTo>
                <a:lnTo>
                  <a:pt x="302109" y="5713182"/>
                </a:lnTo>
                <a:lnTo>
                  <a:pt x="246221" y="5705971"/>
                </a:lnTo>
                <a:lnTo>
                  <a:pt x="186726" y="5705971"/>
                </a:lnTo>
                <a:lnTo>
                  <a:pt x="125431" y="5709578"/>
                </a:lnTo>
                <a:lnTo>
                  <a:pt x="64136" y="5716787"/>
                </a:lnTo>
                <a:lnTo>
                  <a:pt x="2840" y="5725803"/>
                </a:lnTo>
                <a:lnTo>
                  <a:pt x="0" y="5726137"/>
                </a:lnTo>
                <a:lnTo>
                  <a:pt x="0" y="212401"/>
                </a:lnTo>
                <a:lnTo>
                  <a:pt x="2840" y="212735"/>
                </a:lnTo>
                <a:lnTo>
                  <a:pt x="64136" y="221749"/>
                </a:lnTo>
                <a:lnTo>
                  <a:pt x="125431" y="228961"/>
                </a:lnTo>
                <a:lnTo>
                  <a:pt x="186726" y="232566"/>
                </a:lnTo>
                <a:lnTo>
                  <a:pt x="246221" y="232566"/>
                </a:lnTo>
                <a:lnTo>
                  <a:pt x="302109" y="225354"/>
                </a:lnTo>
                <a:lnTo>
                  <a:pt x="357996" y="210931"/>
                </a:lnTo>
                <a:lnTo>
                  <a:pt x="412080" y="189298"/>
                </a:lnTo>
                <a:lnTo>
                  <a:pt x="466163" y="160452"/>
                </a:lnTo>
                <a:lnTo>
                  <a:pt x="520249" y="131607"/>
                </a:lnTo>
                <a:lnTo>
                  <a:pt x="574332" y="99156"/>
                </a:lnTo>
                <a:lnTo>
                  <a:pt x="626615" y="68507"/>
                </a:lnTo>
                <a:lnTo>
                  <a:pt x="682503" y="41465"/>
                </a:lnTo>
                <a:lnTo>
                  <a:pt x="736586" y="19831"/>
                </a:lnTo>
                <a:lnTo>
                  <a:pt x="792474" y="5407"/>
                </a:lnTo>
                <a:close/>
              </a:path>
            </a:pathLst>
          </a:custGeom>
        </p:spPr>
      </p:pic>
      <p:sp>
        <p:nvSpPr>
          <p:cNvPr id="40" name="Freeform: Shape 31">
            <a:extLst>
              <a:ext uri="{FF2B5EF4-FFF2-40B4-BE49-F238E27FC236}">
                <a16:creationId xmlns="" xmlns:a16="http://schemas.microsoft.com/office/drawing/2014/main" id="{402E5F28-E1BF-458E-8AA1-0231FDB0F8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138534" y="1"/>
            <a:ext cx="3647201" cy="2923699"/>
          </a:xfrm>
          <a:custGeom>
            <a:avLst/>
            <a:gdLst>
              <a:gd name="connsiteX0" fmla="*/ 452683 w 3647201"/>
              <a:gd name="connsiteY0" fmla="*/ 0 h 2923699"/>
              <a:gd name="connsiteX1" fmla="*/ 3194519 w 3647201"/>
              <a:gd name="connsiteY1" fmla="*/ 0 h 2923699"/>
              <a:gd name="connsiteX2" fmla="*/ 3201530 w 3647201"/>
              <a:gd name="connsiteY2" fmla="*/ 26292 h 2923699"/>
              <a:gd name="connsiteX3" fmla="*/ 3211483 w 3647201"/>
              <a:gd name="connsiteY3" fmla="*/ 59469 h 2923699"/>
              <a:gd name="connsiteX4" fmla="*/ 3222542 w 3647201"/>
              <a:gd name="connsiteY4" fmla="*/ 91540 h 2923699"/>
              <a:gd name="connsiteX5" fmla="*/ 3235812 w 3647201"/>
              <a:gd name="connsiteY5" fmla="*/ 121399 h 2923699"/>
              <a:gd name="connsiteX6" fmla="*/ 3251295 w 3647201"/>
              <a:gd name="connsiteY6" fmla="*/ 149045 h 2923699"/>
              <a:gd name="connsiteX7" fmla="*/ 3271201 w 3647201"/>
              <a:gd name="connsiteY7" fmla="*/ 173375 h 2923699"/>
              <a:gd name="connsiteX8" fmla="*/ 3293318 w 3647201"/>
              <a:gd name="connsiteY8" fmla="*/ 198810 h 2923699"/>
              <a:gd name="connsiteX9" fmla="*/ 3318754 w 3647201"/>
              <a:gd name="connsiteY9" fmla="*/ 220927 h 2923699"/>
              <a:gd name="connsiteX10" fmla="*/ 3345296 w 3647201"/>
              <a:gd name="connsiteY10" fmla="*/ 241939 h 2923699"/>
              <a:gd name="connsiteX11" fmla="*/ 3374048 w 3647201"/>
              <a:gd name="connsiteY11" fmla="*/ 262950 h 2923699"/>
              <a:gd name="connsiteX12" fmla="*/ 3401695 w 3647201"/>
              <a:gd name="connsiteY12" fmla="*/ 283962 h 2923699"/>
              <a:gd name="connsiteX13" fmla="*/ 3428236 w 3647201"/>
              <a:gd name="connsiteY13" fmla="*/ 304975 h 2923699"/>
              <a:gd name="connsiteX14" fmla="*/ 3453670 w 3647201"/>
              <a:gd name="connsiteY14" fmla="*/ 328198 h 2923699"/>
              <a:gd name="connsiteX15" fmla="*/ 3475789 w 3647201"/>
              <a:gd name="connsiteY15" fmla="*/ 351422 h 2923699"/>
              <a:gd name="connsiteX16" fmla="*/ 3494590 w 3647201"/>
              <a:gd name="connsiteY16" fmla="*/ 377963 h 2923699"/>
              <a:gd name="connsiteX17" fmla="*/ 3508966 w 3647201"/>
              <a:gd name="connsiteY17" fmla="*/ 405609 h 2923699"/>
              <a:gd name="connsiteX18" fmla="*/ 3518919 w 3647201"/>
              <a:gd name="connsiteY18" fmla="*/ 438786 h 2923699"/>
              <a:gd name="connsiteX19" fmla="*/ 3523342 w 3647201"/>
              <a:gd name="connsiteY19" fmla="*/ 473069 h 2923699"/>
              <a:gd name="connsiteX20" fmla="*/ 3524448 w 3647201"/>
              <a:gd name="connsiteY20" fmla="*/ 508457 h 2923699"/>
              <a:gd name="connsiteX21" fmla="*/ 3521130 w 3647201"/>
              <a:gd name="connsiteY21" fmla="*/ 546056 h 2923699"/>
              <a:gd name="connsiteX22" fmla="*/ 3516707 w 3647201"/>
              <a:gd name="connsiteY22" fmla="*/ 583656 h 2923699"/>
              <a:gd name="connsiteX23" fmla="*/ 3511178 w 3647201"/>
              <a:gd name="connsiteY23" fmla="*/ 621256 h 2923699"/>
              <a:gd name="connsiteX24" fmla="*/ 3506754 w 3647201"/>
              <a:gd name="connsiteY24" fmla="*/ 658856 h 2923699"/>
              <a:gd name="connsiteX25" fmla="*/ 3504543 w 3647201"/>
              <a:gd name="connsiteY25" fmla="*/ 696457 h 2923699"/>
              <a:gd name="connsiteX26" fmla="*/ 3504543 w 3647201"/>
              <a:gd name="connsiteY26" fmla="*/ 732951 h 2923699"/>
              <a:gd name="connsiteX27" fmla="*/ 3508966 w 3647201"/>
              <a:gd name="connsiteY27" fmla="*/ 767232 h 2923699"/>
              <a:gd name="connsiteX28" fmla="*/ 3517812 w 3647201"/>
              <a:gd name="connsiteY28" fmla="*/ 801514 h 2923699"/>
              <a:gd name="connsiteX29" fmla="*/ 3531083 w 3647201"/>
              <a:gd name="connsiteY29" fmla="*/ 833586 h 2923699"/>
              <a:gd name="connsiteX30" fmla="*/ 3548778 w 3647201"/>
              <a:gd name="connsiteY30" fmla="*/ 866762 h 2923699"/>
              <a:gd name="connsiteX31" fmla="*/ 3566471 w 3647201"/>
              <a:gd name="connsiteY31" fmla="*/ 899939 h 2923699"/>
              <a:gd name="connsiteX32" fmla="*/ 3586378 w 3647201"/>
              <a:gd name="connsiteY32" fmla="*/ 933114 h 2923699"/>
              <a:gd name="connsiteX33" fmla="*/ 3605177 w 3647201"/>
              <a:gd name="connsiteY33" fmla="*/ 965186 h 2923699"/>
              <a:gd name="connsiteX34" fmla="*/ 3621766 w 3647201"/>
              <a:gd name="connsiteY34" fmla="*/ 999467 h 2923699"/>
              <a:gd name="connsiteX35" fmla="*/ 3635036 w 3647201"/>
              <a:gd name="connsiteY35" fmla="*/ 1032644 h 2923699"/>
              <a:gd name="connsiteX36" fmla="*/ 3643883 w 3647201"/>
              <a:gd name="connsiteY36" fmla="*/ 1066926 h 2923699"/>
              <a:gd name="connsiteX37" fmla="*/ 3647201 w 3647201"/>
              <a:gd name="connsiteY37" fmla="*/ 1102314 h 2923699"/>
              <a:gd name="connsiteX38" fmla="*/ 3643883 w 3647201"/>
              <a:gd name="connsiteY38" fmla="*/ 1137702 h 2923699"/>
              <a:gd name="connsiteX39" fmla="*/ 3635036 w 3647201"/>
              <a:gd name="connsiteY39" fmla="*/ 1171985 h 2923699"/>
              <a:gd name="connsiteX40" fmla="*/ 3621766 w 3647201"/>
              <a:gd name="connsiteY40" fmla="*/ 1205162 h 2923699"/>
              <a:gd name="connsiteX41" fmla="*/ 3605177 w 3647201"/>
              <a:gd name="connsiteY41" fmla="*/ 1239443 h 2923699"/>
              <a:gd name="connsiteX42" fmla="*/ 3586378 w 3647201"/>
              <a:gd name="connsiteY42" fmla="*/ 1271514 h 2923699"/>
              <a:gd name="connsiteX43" fmla="*/ 3566471 w 3647201"/>
              <a:gd name="connsiteY43" fmla="*/ 1304691 h 2923699"/>
              <a:gd name="connsiteX44" fmla="*/ 3548778 w 3647201"/>
              <a:gd name="connsiteY44" fmla="*/ 1337867 h 2923699"/>
              <a:gd name="connsiteX45" fmla="*/ 3531083 w 3647201"/>
              <a:gd name="connsiteY45" fmla="*/ 1371043 h 2923699"/>
              <a:gd name="connsiteX46" fmla="*/ 3517812 w 3647201"/>
              <a:gd name="connsiteY46" fmla="*/ 1403114 h 2923699"/>
              <a:gd name="connsiteX47" fmla="*/ 3508966 w 3647201"/>
              <a:gd name="connsiteY47" fmla="*/ 1437397 h 2923699"/>
              <a:gd name="connsiteX48" fmla="*/ 3504543 w 3647201"/>
              <a:gd name="connsiteY48" fmla="*/ 1471678 h 2923699"/>
              <a:gd name="connsiteX49" fmla="*/ 3504543 w 3647201"/>
              <a:gd name="connsiteY49" fmla="*/ 1508173 h 2923699"/>
              <a:gd name="connsiteX50" fmla="*/ 3506754 w 3647201"/>
              <a:gd name="connsiteY50" fmla="*/ 1545772 h 2923699"/>
              <a:gd name="connsiteX51" fmla="*/ 3511178 w 3647201"/>
              <a:gd name="connsiteY51" fmla="*/ 1583372 h 2923699"/>
              <a:gd name="connsiteX52" fmla="*/ 3516707 w 3647201"/>
              <a:gd name="connsiteY52" fmla="*/ 1620972 h 2923699"/>
              <a:gd name="connsiteX53" fmla="*/ 3521130 w 3647201"/>
              <a:gd name="connsiteY53" fmla="*/ 1658572 h 2923699"/>
              <a:gd name="connsiteX54" fmla="*/ 3524448 w 3647201"/>
              <a:gd name="connsiteY54" fmla="*/ 1696171 h 2923699"/>
              <a:gd name="connsiteX55" fmla="*/ 3523342 w 3647201"/>
              <a:gd name="connsiteY55" fmla="*/ 1731561 h 2923699"/>
              <a:gd name="connsiteX56" fmla="*/ 3518919 w 3647201"/>
              <a:gd name="connsiteY56" fmla="*/ 1765844 h 2923699"/>
              <a:gd name="connsiteX57" fmla="*/ 3508966 w 3647201"/>
              <a:gd name="connsiteY57" fmla="*/ 1799020 h 2923699"/>
              <a:gd name="connsiteX58" fmla="*/ 3494590 w 3647201"/>
              <a:gd name="connsiteY58" fmla="*/ 1826666 h 2923699"/>
              <a:gd name="connsiteX59" fmla="*/ 3475789 w 3647201"/>
              <a:gd name="connsiteY59" fmla="*/ 1853208 h 2923699"/>
              <a:gd name="connsiteX60" fmla="*/ 3453670 w 3647201"/>
              <a:gd name="connsiteY60" fmla="*/ 1876431 h 2923699"/>
              <a:gd name="connsiteX61" fmla="*/ 3428236 w 3647201"/>
              <a:gd name="connsiteY61" fmla="*/ 1899654 h 2923699"/>
              <a:gd name="connsiteX62" fmla="*/ 3401695 w 3647201"/>
              <a:gd name="connsiteY62" fmla="*/ 1920666 h 2923699"/>
              <a:gd name="connsiteX63" fmla="*/ 3374048 w 3647201"/>
              <a:gd name="connsiteY63" fmla="*/ 1941678 h 2923699"/>
              <a:gd name="connsiteX64" fmla="*/ 3345296 w 3647201"/>
              <a:gd name="connsiteY64" fmla="*/ 1962689 h 2923699"/>
              <a:gd name="connsiteX65" fmla="*/ 3318754 w 3647201"/>
              <a:gd name="connsiteY65" fmla="*/ 1983701 h 2923699"/>
              <a:gd name="connsiteX66" fmla="*/ 3293318 w 3647201"/>
              <a:gd name="connsiteY66" fmla="*/ 2005818 h 2923699"/>
              <a:gd name="connsiteX67" fmla="*/ 3271201 w 3647201"/>
              <a:gd name="connsiteY67" fmla="*/ 2031254 h 2923699"/>
              <a:gd name="connsiteX68" fmla="*/ 3251295 w 3647201"/>
              <a:gd name="connsiteY68" fmla="*/ 2055583 h 2923699"/>
              <a:gd name="connsiteX69" fmla="*/ 3235812 w 3647201"/>
              <a:gd name="connsiteY69" fmla="*/ 2083229 h 2923699"/>
              <a:gd name="connsiteX70" fmla="*/ 3222542 w 3647201"/>
              <a:gd name="connsiteY70" fmla="*/ 2113088 h 2923699"/>
              <a:gd name="connsiteX71" fmla="*/ 3211483 w 3647201"/>
              <a:gd name="connsiteY71" fmla="*/ 2145160 h 2923699"/>
              <a:gd name="connsiteX72" fmla="*/ 3201530 w 3647201"/>
              <a:gd name="connsiteY72" fmla="*/ 2178337 h 2923699"/>
              <a:gd name="connsiteX73" fmla="*/ 3192683 w 3647201"/>
              <a:gd name="connsiteY73" fmla="*/ 2211513 h 2923699"/>
              <a:gd name="connsiteX74" fmla="*/ 3183835 w 3647201"/>
              <a:gd name="connsiteY74" fmla="*/ 2245795 h 2923699"/>
              <a:gd name="connsiteX75" fmla="*/ 3173882 w 3647201"/>
              <a:gd name="connsiteY75" fmla="*/ 2277866 h 2923699"/>
              <a:gd name="connsiteX76" fmla="*/ 3162824 w 3647201"/>
              <a:gd name="connsiteY76" fmla="*/ 2309935 h 2923699"/>
              <a:gd name="connsiteX77" fmla="*/ 3149554 w 3647201"/>
              <a:gd name="connsiteY77" fmla="*/ 2339794 h 2923699"/>
              <a:gd name="connsiteX78" fmla="*/ 3132965 w 3647201"/>
              <a:gd name="connsiteY78" fmla="*/ 2366336 h 2923699"/>
              <a:gd name="connsiteX79" fmla="*/ 3113061 w 3647201"/>
              <a:gd name="connsiteY79" fmla="*/ 2390665 h 2923699"/>
              <a:gd name="connsiteX80" fmla="*/ 3088731 w 3647201"/>
              <a:gd name="connsiteY80" fmla="*/ 2410571 h 2923699"/>
              <a:gd name="connsiteX81" fmla="*/ 3062189 w 3647201"/>
              <a:gd name="connsiteY81" fmla="*/ 2427159 h 2923699"/>
              <a:gd name="connsiteX82" fmla="*/ 3032329 w 3647201"/>
              <a:gd name="connsiteY82" fmla="*/ 2440430 h 2923699"/>
              <a:gd name="connsiteX83" fmla="*/ 3000259 w 3647201"/>
              <a:gd name="connsiteY83" fmla="*/ 2451489 h 2923699"/>
              <a:gd name="connsiteX84" fmla="*/ 2968189 w 3647201"/>
              <a:gd name="connsiteY84" fmla="*/ 2461441 h 2923699"/>
              <a:gd name="connsiteX85" fmla="*/ 2933907 w 3647201"/>
              <a:gd name="connsiteY85" fmla="*/ 2470289 h 2923699"/>
              <a:gd name="connsiteX86" fmla="*/ 2900729 w 3647201"/>
              <a:gd name="connsiteY86" fmla="*/ 2479136 h 2923699"/>
              <a:gd name="connsiteX87" fmla="*/ 2867553 w 3647201"/>
              <a:gd name="connsiteY87" fmla="*/ 2489089 h 2923699"/>
              <a:gd name="connsiteX88" fmla="*/ 2835484 w 3647201"/>
              <a:gd name="connsiteY88" fmla="*/ 2500147 h 2923699"/>
              <a:gd name="connsiteX89" fmla="*/ 2805624 w 3647201"/>
              <a:gd name="connsiteY89" fmla="*/ 2513419 h 2923699"/>
              <a:gd name="connsiteX90" fmla="*/ 2777978 w 3647201"/>
              <a:gd name="connsiteY90" fmla="*/ 2528900 h 2923699"/>
              <a:gd name="connsiteX91" fmla="*/ 2753648 w 3647201"/>
              <a:gd name="connsiteY91" fmla="*/ 2548806 h 2923699"/>
              <a:gd name="connsiteX92" fmla="*/ 2728213 w 3647201"/>
              <a:gd name="connsiteY92" fmla="*/ 2570924 h 2923699"/>
              <a:gd name="connsiteX93" fmla="*/ 2706095 w 3647201"/>
              <a:gd name="connsiteY93" fmla="*/ 2596359 h 2923699"/>
              <a:gd name="connsiteX94" fmla="*/ 2685083 w 3647201"/>
              <a:gd name="connsiteY94" fmla="*/ 2622901 h 2923699"/>
              <a:gd name="connsiteX95" fmla="*/ 2664071 w 3647201"/>
              <a:gd name="connsiteY95" fmla="*/ 2650547 h 2923699"/>
              <a:gd name="connsiteX96" fmla="*/ 2643060 w 3647201"/>
              <a:gd name="connsiteY96" fmla="*/ 2678194 h 2923699"/>
              <a:gd name="connsiteX97" fmla="*/ 2622048 w 3647201"/>
              <a:gd name="connsiteY97" fmla="*/ 2704735 h 2923699"/>
              <a:gd name="connsiteX98" fmla="*/ 2598824 w 3647201"/>
              <a:gd name="connsiteY98" fmla="*/ 2730170 h 2923699"/>
              <a:gd name="connsiteX99" fmla="*/ 2575600 w 3647201"/>
              <a:gd name="connsiteY99" fmla="*/ 2752287 h 2923699"/>
              <a:gd name="connsiteX100" fmla="*/ 2549060 w 3647201"/>
              <a:gd name="connsiteY100" fmla="*/ 2771088 h 2923699"/>
              <a:gd name="connsiteX101" fmla="*/ 2521413 w 3647201"/>
              <a:gd name="connsiteY101" fmla="*/ 2785464 h 2923699"/>
              <a:gd name="connsiteX102" fmla="*/ 2488236 w 3647201"/>
              <a:gd name="connsiteY102" fmla="*/ 2795418 h 2923699"/>
              <a:gd name="connsiteX103" fmla="*/ 2453953 w 3647201"/>
              <a:gd name="connsiteY103" fmla="*/ 2799841 h 2923699"/>
              <a:gd name="connsiteX104" fmla="*/ 2418566 w 3647201"/>
              <a:gd name="connsiteY104" fmla="*/ 2800947 h 2923699"/>
              <a:gd name="connsiteX105" fmla="*/ 2380965 w 3647201"/>
              <a:gd name="connsiteY105" fmla="*/ 2797629 h 2923699"/>
              <a:gd name="connsiteX106" fmla="*/ 2343366 w 3647201"/>
              <a:gd name="connsiteY106" fmla="*/ 2793206 h 2923699"/>
              <a:gd name="connsiteX107" fmla="*/ 2305765 w 3647201"/>
              <a:gd name="connsiteY107" fmla="*/ 2787676 h 2923699"/>
              <a:gd name="connsiteX108" fmla="*/ 2268165 w 3647201"/>
              <a:gd name="connsiteY108" fmla="*/ 2783254 h 2923699"/>
              <a:gd name="connsiteX109" fmla="*/ 2230565 w 3647201"/>
              <a:gd name="connsiteY109" fmla="*/ 2781041 h 2923699"/>
              <a:gd name="connsiteX110" fmla="*/ 2194071 w 3647201"/>
              <a:gd name="connsiteY110" fmla="*/ 2781041 h 2923699"/>
              <a:gd name="connsiteX111" fmla="*/ 2159789 w 3647201"/>
              <a:gd name="connsiteY111" fmla="*/ 2785464 h 2923699"/>
              <a:gd name="connsiteX112" fmla="*/ 2124401 w 3647201"/>
              <a:gd name="connsiteY112" fmla="*/ 2794312 h 2923699"/>
              <a:gd name="connsiteX113" fmla="*/ 2092330 w 3647201"/>
              <a:gd name="connsiteY113" fmla="*/ 2807582 h 2923699"/>
              <a:gd name="connsiteX114" fmla="*/ 2059154 w 3647201"/>
              <a:gd name="connsiteY114" fmla="*/ 2825277 h 2923699"/>
              <a:gd name="connsiteX115" fmla="*/ 2025978 w 3647201"/>
              <a:gd name="connsiteY115" fmla="*/ 2842971 h 2923699"/>
              <a:gd name="connsiteX116" fmla="*/ 1992801 w 3647201"/>
              <a:gd name="connsiteY116" fmla="*/ 2862876 h 2923699"/>
              <a:gd name="connsiteX117" fmla="*/ 1960730 w 3647201"/>
              <a:gd name="connsiteY117" fmla="*/ 2881676 h 2923699"/>
              <a:gd name="connsiteX118" fmla="*/ 1926448 w 3647201"/>
              <a:gd name="connsiteY118" fmla="*/ 2898264 h 2923699"/>
              <a:gd name="connsiteX119" fmla="*/ 1893271 w 3647201"/>
              <a:gd name="connsiteY119" fmla="*/ 2911535 h 2923699"/>
              <a:gd name="connsiteX120" fmla="*/ 1858988 w 3647201"/>
              <a:gd name="connsiteY120" fmla="*/ 2920383 h 2923699"/>
              <a:gd name="connsiteX121" fmla="*/ 1823601 w 3647201"/>
              <a:gd name="connsiteY121" fmla="*/ 2923699 h 2923699"/>
              <a:gd name="connsiteX122" fmla="*/ 1788214 w 3647201"/>
              <a:gd name="connsiteY122" fmla="*/ 2920383 h 2923699"/>
              <a:gd name="connsiteX123" fmla="*/ 1753930 w 3647201"/>
              <a:gd name="connsiteY123" fmla="*/ 2911535 h 2923699"/>
              <a:gd name="connsiteX124" fmla="*/ 1720755 w 3647201"/>
              <a:gd name="connsiteY124" fmla="*/ 2898264 h 2923699"/>
              <a:gd name="connsiteX125" fmla="*/ 1686472 w 3647201"/>
              <a:gd name="connsiteY125" fmla="*/ 2881676 h 2923699"/>
              <a:gd name="connsiteX126" fmla="*/ 1654401 w 3647201"/>
              <a:gd name="connsiteY126" fmla="*/ 2862876 h 2923699"/>
              <a:gd name="connsiteX127" fmla="*/ 1621225 w 3647201"/>
              <a:gd name="connsiteY127" fmla="*/ 2842971 h 2923699"/>
              <a:gd name="connsiteX128" fmla="*/ 1588048 w 3647201"/>
              <a:gd name="connsiteY128" fmla="*/ 2825277 h 2923699"/>
              <a:gd name="connsiteX129" fmla="*/ 1554872 w 3647201"/>
              <a:gd name="connsiteY129" fmla="*/ 2807582 h 2923699"/>
              <a:gd name="connsiteX130" fmla="*/ 1521696 w 3647201"/>
              <a:gd name="connsiteY130" fmla="*/ 2794312 h 2923699"/>
              <a:gd name="connsiteX131" fmla="*/ 1487413 w 3647201"/>
              <a:gd name="connsiteY131" fmla="*/ 2785464 h 2923699"/>
              <a:gd name="connsiteX132" fmla="*/ 1453131 w 3647201"/>
              <a:gd name="connsiteY132" fmla="*/ 2781041 h 2923699"/>
              <a:gd name="connsiteX133" fmla="*/ 1416635 w 3647201"/>
              <a:gd name="connsiteY133" fmla="*/ 2781041 h 2923699"/>
              <a:gd name="connsiteX134" fmla="*/ 1379036 w 3647201"/>
              <a:gd name="connsiteY134" fmla="*/ 2783254 h 2923699"/>
              <a:gd name="connsiteX135" fmla="*/ 1341436 w 3647201"/>
              <a:gd name="connsiteY135" fmla="*/ 2787676 h 2923699"/>
              <a:gd name="connsiteX136" fmla="*/ 1303836 w 3647201"/>
              <a:gd name="connsiteY136" fmla="*/ 2793206 h 2923699"/>
              <a:gd name="connsiteX137" fmla="*/ 1266235 w 3647201"/>
              <a:gd name="connsiteY137" fmla="*/ 2797629 h 2923699"/>
              <a:gd name="connsiteX138" fmla="*/ 1228636 w 3647201"/>
              <a:gd name="connsiteY138" fmla="*/ 2800947 h 2923699"/>
              <a:gd name="connsiteX139" fmla="*/ 1193248 w 3647201"/>
              <a:gd name="connsiteY139" fmla="*/ 2799841 h 2923699"/>
              <a:gd name="connsiteX140" fmla="*/ 1158967 w 3647201"/>
              <a:gd name="connsiteY140" fmla="*/ 2795418 h 2923699"/>
              <a:gd name="connsiteX141" fmla="*/ 1125789 w 3647201"/>
              <a:gd name="connsiteY141" fmla="*/ 2785464 h 2923699"/>
              <a:gd name="connsiteX142" fmla="*/ 1098142 w 3647201"/>
              <a:gd name="connsiteY142" fmla="*/ 2771088 h 2923699"/>
              <a:gd name="connsiteX143" fmla="*/ 1071600 w 3647201"/>
              <a:gd name="connsiteY143" fmla="*/ 2752287 h 2923699"/>
              <a:gd name="connsiteX144" fmla="*/ 1048378 w 3647201"/>
              <a:gd name="connsiteY144" fmla="*/ 2730170 h 2923699"/>
              <a:gd name="connsiteX145" fmla="*/ 1025153 w 3647201"/>
              <a:gd name="connsiteY145" fmla="*/ 2704735 h 2923699"/>
              <a:gd name="connsiteX146" fmla="*/ 1004142 w 3647201"/>
              <a:gd name="connsiteY146" fmla="*/ 2678194 h 2923699"/>
              <a:gd name="connsiteX147" fmla="*/ 983130 w 3647201"/>
              <a:gd name="connsiteY147" fmla="*/ 2650547 h 2923699"/>
              <a:gd name="connsiteX148" fmla="*/ 962119 w 3647201"/>
              <a:gd name="connsiteY148" fmla="*/ 2622901 h 2923699"/>
              <a:gd name="connsiteX149" fmla="*/ 941107 w 3647201"/>
              <a:gd name="connsiteY149" fmla="*/ 2596359 h 2923699"/>
              <a:gd name="connsiteX150" fmla="*/ 918989 w 3647201"/>
              <a:gd name="connsiteY150" fmla="*/ 2570924 h 2923699"/>
              <a:gd name="connsiteX151" fmla="*/ 893553 w 3647201"/>
              <a:gd name="connsiteY151" fmla="*/ 2548806 h 2923699"/>
              <a:gd name="connsiteX152" fmla="*/ 869224 w 3647201"/>
              <a:gd name="connsiteY152" fmla="*/ 2528900 h 2923699"/>
              <a:gd name="connsiteX153" fmla="*/ 841577 w 3647201"/>
              <a:gd name="connsiteY153" fmla="*/ 2513419 h 2923699"/>
              <a:gd name="connsiteX154" fmla="*/ 811718 w 3647201"/>
              <a:gd name="connsiteY154" fmla="*/ 2500147 h 2923699"/>
              <a:gd name="connsiteX155" fmla="*/ 779648 w 3647201"/>
              <a:gd name="connsiteY155" fmla="*/ 2489089 h 2923699"/>
              <a:gd name="connsiteX156" fmla="*/ 746471 w 3647201"/>
              <a:gd name="connsiteY156" fmla="*/ 2479136 h 2923699"/>
              <a:gd name="connsiteX157" fmla="*/ 713295 w 3647201"/>
              <a:gd name="connsiteY157" fmla="*/ 2470289 h 2923699"/>
              <a:gd name="connsiteX158" fmla="*/ 679013 w 3647201"/>
              <a:gd name="connsiteY158" fmla="*/ 2461441 h 2923699"/>
              <a:gd name="connsiteX159" fmla="*/ 646942 w 3647201"/>
              <a:gd name="connsiteY159" fmla="*/ 2451489 h 2923699"/>
              <a:gd name="connsiteX160" fmla="*/ 614871 w 3647201"/>
              <a:gd name="connsiteY160" fmla="*/ 2440430 h 2923699"/>
              <a:gd name="connsiteX161" fmla="*/ 585013 w 3647201"/>
              <a:gd name="connsiteY161" fmla="*/ 2427159 h 2923699"/>
              <a:gd name="connsiteX162" fmla="*/ 558471 w 3647201"/>
              <a:gd name="connsiteY162" fmla="*/ 2410571 h 2923699"/>
              <a:gd name="connsiteX163" fmla="*/ 534141 w 3647201"/>
              <a:gd name="connsiteY163" fmla="*/ 2390665 h 2923699"/>
              <a:gd name="connsiteX164" fmla="*/ 514237 w 3647201"/>
              <a:gd name="connsiteY164" fmla="*/ 2366336 h 2923699"/>
              <a:gd name="connsiteX165" fmla="*/ 497649 w 3647201"/>
              <a:gd name="connsiteY165" fmla="*/ 2339794 h 2923699"/>
              <a:gd name="connsiteX166" fmla="*/ 484377 w 3647201"/>
              <a:gd name="connsiteY166" fmla="*/ 2309935 h 2923699"/>
              <a:gd name="connsiteX167" fmla="*/ 473319 w 3647201"/>
              <a:gd name="connsiteY167" fmla="*/ 2277866 h 2923699"/>
              <a:gd name="connsiteX168" fmla="*/ 463366 w 3647201"/>
              <a:gd name="connsiteY168" fmla="*/ 2245795 h 2923699"/>
              <a:gd name="connsiteX169" fmla="*/ 454519 w 3647201"/>
              <a:gd name="connsiteY169" fmla="*/ 2211513 h 2923699"/>
              <a:gd name="connsiteX170" fmla="*/ 445671 w 3647201"/>
              <a:gd name="connsiteY170" fmla="*/ 2178337 h 2923699"/>
              <a:gd name="connsiteX171" fmla="*/ 435718 w 3647201"/>
              <a:gd name="connsiteY171" fmla="*/ 2145160 h 2923699"/>
              <a:gd name="connsiteX172" fmla="*/ 424660 w 3647201"/>
              <a:gd name="connsiteY172" fmla="*/ 2113088 h 2923699"/>
              <a:gd name="connsiteX173" fmla="*/ 411388 w 3647201"/>
              <a:gd name="connsiteY173" fmla="*/ 2083229 h 2923699"/>
              <a:gd name="connsiteX174" fmla="*/ 395906 w 3647201"/>
              <a:gd name="connsiteY174" fmla="*/ 2055583 h 2923699"/>
              <a:gd name="connsiteX175" fmla="*/ 376002 w 3647201"/>
              <a:gd name="connsiteY175" fmla="*/ 2031254 h 2923699"/>
              <a:gd name="connsiteX176" fmla="*/ 353883 w 3647201"/>
              <a:gd name="connsiteY176" fmla="*/ 2005818 h 2923699"/>
              <a:gd name="connsiteX177" fmla="*/ 328448 w 3647201"/>
              <a:gd name="connsiteY177" fmla="*/ 1983701 h 2923699"/>
              <a:gd name="connsiteX178" fmla="*/ 300800 w 3647201"/>
              <a:gd name="connsiteY178" fmla="*/ 1962689 h 2923699"/>
              <a:gd name="connsiteX179" fmla="*/ 273154 w 3647201"/>
              <a:gd name="connsiteY179" fmla="*/ 1941678 h 2923699"/>
              <a:gd name="connsiteX180" fmla="*/ 245507 w 3647201"/>
              <a:gd name="connsiteY180" fmla="*/ 1920666 h 2923699"/>
              <a:gd name="connsiteX181" fmla="*/ 218965 w 3647201"/>
              <a:gd name="connsiteY181" fmla="*/ 1899654 h 2923699"/>
              <a:gd name="connsiteX182" fmla="*/ 193530 w 3647201"/>
              <a:gd name="connsiteY182" fmla="*/ 1876431 h 2923699"/>
              <a:gd name="connsiteX183" fmla="*/ 171413 w 3647201"/>
              <a:gd name="connsiteY183" fmla="*/ 1853208 h 2923699"/>
              <a:gd name="connsiteX184" fmla="*/ 152614 w 3647201"/>
              <a:gd name="connsiteY184" fmla="*/ 1826666 h 2923699"/>
              <a:gd name="connsiteX185" fmla="*/ 138237 w 3647201"/>
              <a:gd name="connsiteY185" fmla="*/ 1799020 h 2923699"/>
              <a:gd name="connsiteX186" fmla="*/ 128284 w 3647201"/>
              <a:gd name="connsiteY186" fmla="*/ 1765844 h 2923699"/>
              <a:gd name="connsiteX187" fmla="*/ 123860 w 3647201"/>
              <a:gd name="connsiteY187" fmla="*/ 1731561 h 2923699"/>
              <a:gd name="connsiteX188" fmla="*/ 122753 w 3647201"/>
              <a:gd name="connsiteY188" fmla="*/ 1696171 h 2923699"/>
              <a:gd name="connsiteX189" fmla="*/ 126072 w 3647201"/>
              <a:gd name="connsiteY189" fmla="*/ 1658572 h 2923699"/>
              <a:gd name="connsiteX190" fmla="*/ 130495 w 3647201"/>
              <a:gd name="connsiteY190" fmla="*/ 1620972 h 2923699"/>
              <a:gd name="connsiteX191" fmla="*/ 136024 w 3647201"/>
              <a:gd name="connsiteY191" fmla="*/ 1583372 h 2923699"/>
              <a:gd name="connsiteX192" fmla="*/ 140448 w 3647201"/>
              <a:gd name="connsiteY192" fmla="*/ 1545772 h 2923699"/>
              <a:gd name="connsiteX193" fmla="*/ 142660 w 3647201"/>
              <a:gd name="connsiteY193" fmla="*/ 1508173 h 2923699"/>
              <a:gd name="connsiteX194" fmla="*/ 142660 w 3647201"/>
              <a:gd name="connsiteY194" fmla="*/ 1471678 h 2923699"/>
              <a:gd name="connsiteX195" fmla="*/ 138237 w 3647201"/>
              <a:gd name="connsiteY195" fmla="*/ 1437397 h 2923699"/>
              <a:gd name="connsiteX196" fmla="*/ 129389 w 3647201"/>
              <a:gd name="connsiteY196" fmla="*/ 1403114 h 2923699"/>
              <a:gd name="connsiteX197" fmla="*/ 116119 w 3647201"/>
              <a:gd name="connsiteY197" fmla="*/ 1371043 h 2923699"/>
              <a:gd name="connsiteX198" fmla="*/ 99531 w 3647201"/>
              <a:gd name="connsiteY198" fmla="*/ 1337867 h 2923699"/>
              <a:gd name="connsiteX199" fmla="*/ 80730 w 3647201"/>
              <a:gd name="connsiteY199" fmla="*/ 1304691 h 2923699"/>
              <a:gd name="connsiteX200" fmla="*/ 60825 w 3647201"/>
              <a:gd name="connsiteY200" fmla="*/ 1271514 h 2923699"/>
              <a:gd name="connsiteX201" fmla="*/ 42025 w 3647201"/>
              <a:gd name="connsiteY201" fmla="*/ 1239443 h 2923699"/>
              <a:gd name="connsiteX202" fmla="*/ 25435 w 3647201"/>
              <a:gd name="connsiteY202" fmla="*/ 1205162 h 2923699"/>
              <a:gd name="connsiteX203" fmla="*/ 12166 w 3647201"/>
              <a:gd name="connsiteY203" fmla="*/ 1171985 h 2923699"/>
              <a:gd name="connsiteX204" fmla="*/ 3319 w 3647201"/>
              <a:gd name="connsiteY204" fmla="*/ 1137702 h 2923699"/>
              <a:gd name="connsiteX205" fmla="*/ 0 w 3647201"/>
              <a:gd name="connsiteY205" fmla="*/ 1102314 h 2923699"/>
              <a:gd name="connsiteX206" fmla="*/ 3319 w 3647201"/>
              <a:gd name="connsiteY206" fmla="*/ 1066926 h 2923699"/>
              <a:gd name="connsiteX207" fmla="*/ 12166 w 3647201"/>
              <a:gd name="connsiteY207" fmla="*/ 1032644 h 2923699"/>
              <a:gd name="connsiteX208" fmla="*/ 25435 w 3647201"/>
              <a:gd name="connsiteY208" fmla="*/ 999467 h 2923699"/>
              <a:gd name="connsiteX209" fmla="*/ 42025 w 3647201"/>
              <a:gd name="connsiteY209" fmla="*/ 965186 h 2923699"/>
              <a:gd name="connsiteX210" fmla="*/ 60825 w 3647201"/>
              <a:gd name="connsiteY210" fmla="*/ 933114 h 2923699"/>
              <a:gd name="connsiteX211" fmla="*/ 80730 w 3647201"/>
              <a:gd name="connsiteY211" fmla="*/ 899939 h 2923699"/>
              <a:gd name="connsiteX212" fmla="*/ 99531 w 3647201"/>
              <a:gd name="connsiteY212" fmla="*/ 866762 h 2923699"/>
              <a:gd name="connsiteX213" fmla="*/ 116119 w 3647201"/>
              <a:gd name="connsiteY213" fmla="*/ 833586 h 2923699"/>
              <a:gd name="connsiteX214" fmla="*/ 129389 w 3647201"/>
              <a:gd name="connsiteY214" fmla="*/ 801514 h 2923699"/>
              <a:gd name="connsiteX215" fmla="*/ 138237 w 3647201"/>
              <a:gd name="connsiteY215" fmla="*/ 767232 h 2923699"/>
              <a:gd name="connsiteX216" fmla="*/ 142660 w 3647201"/>
              <a:gd name="connsiteY216" fmla="*/ 732951 h 2923699"/>
              <a:gd name="connsiteX217" fmla="*/ 142660 w 3647201"/>
              <a:gd name="connsiteY217" fmla="*/ 696457 h 2923699"/>
              <a:gd name="connsiteX218" fmla="*/ 140448 w 3647201"/>
              <a:gd name="connsiteY218" fmla="*/ 658856 h 2923699"/>
              <a:gd name="connsiteX219" fmla="*/ 136024 w 3647201"/>
              <a:gd name="connsiteY219" fmla="*/ 621256 h 2923699"/>
              <a:gd name="connsiteX220" fmla="*/ 130495 w 3647201"/>
              <a:gd name="connsiteY220" fmla="*/ 583656 h 2923699"/>
              <a:gd name="connsiteX221" fmla="*/ 126072 w 3647201"/>
              <a:gd name="connsiteY221" fmla="*/ 546056 h 2923699"/>
              <a:gd name="connsiteX222" fmla="*/ 122753 w 3647201"/>
              <a:gd name="connsiteY222" fmla="*/ 508457 h 2923699"/>
              <a:gd name="connsiteX223" fmla="*/ 123860 w 3647201"/>
              <a:gd name="connsiteY223" fmla="*/ 473069 h 2923699"/>
              <a:gd name="connsiteX224" fmla="*/ 128284 w 3647201"/>
              <a:gd name="connsiteY224" fmla="*/ 438786 h 2923699"/>
              <a:gd name="connsiteX225" fmla="*/ 138237 w 3647201"/>
              <a:gd name="connsiteY225" fmla="*/ 405609 h 2923699"/>
              <a:gd name="connsiteX226" fmla="*/ 152614 w 3647201"/>
              <a:gd name="connsiteY226" fmla="*/ 377963 h 2923699"/>
              <a:gd name="connsiteX227" fmla="*/ 171413 w 3647201"/>
              <a:gd name="connsiteY227" fmla="*/ 351422 h 2923699"/>
              <a:gd name="connsiteX228" fmla="*/ 193530 w 3647201"/>
              <a:gd name="connsiteY228" fmla="*/ 328198 h 2923699"/>
              <a:gd name="connsiteX229" fmla="*/ 218965 w 3647201"/>
              <a:gd name="connsiteY229" fmla="*/ 304975 h 2923699"/>
              <a:gd name="connsiteX230" fmla="*/ 245507 w 3647201"/>
              <a:gd name="connsiteY230" fmla="*/ 283962 h 2923699"/>
              <a:gd name="connsiteX231" fmla="*/ 273154 w 3647201"/>
              <a:gd name="connsiteY231" fmla="*/ 262950 h 2923699"/>
              <a:gd name="connsiteX232" fmla="*/ 300800 w 3647201"/>
              <a:gd name="connsiteY232" fmla="*/ 241939 h 2923699"/>
              <a:gd name="connsiteX233" fmla="*/ 328448 w 3647201"/>
              <a:gd name="connsiteY233" fmla="*/ 220927 h 2923699"/>
              <a:gd name="connsiteX234" fmla="*/ 353883 w 3647201"/>
              <a:gd name="connsiteY234" fmla="*/ 198810 h 2923699"/>
              <a:gd name="connsiteX235" fmla="*/ 376002 w 3647201"/>
              <a:gd name="connsiteY235" fmla="*/ 173375 h 2923699"/>
              <a:gd name="connsiteX236" fmla="*/ 395906 w 3647201"/>
              <a:gd name="connsiteY236" fmla="*/ 149045 h 2923699"/>
              <a:gd name="connsiteX237" fmla="*/ 411388 w 3647201"/>
              <a:gd name="connsiteY237" fmla="*/ 121399 h 2923699"/>
              <a:gd name="connsiteX238" fmla="*/ 424660 w 3647201"/>
              <a:gd name="connsiteY238" fmla="*/ 91540 h 2923699"/>
              <a:gd name="connsiteX239" fmla="*/ 435718 w 3647201"/>
              <a:gd name="connsiteY239" fmla="*/ 59469 h 2923699"/>
              <a:gd name="connsiteX240" fmla="*/ 445671 w 3647201"/>
              <a:gd name="connsiteY240" fmla="*/ 26292 h 2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3647201" h="2923699">
                <a:moveTo>
                  <a:pt x="452683" y="0"/>
                </a:moveTo>
                <a:lnTo>
                  <a:pt x="3194519" y="0"/>
                </a:lnTo>
                <a:lnTo>
                  <a:pt x="3201530" y="26292"/>
                </a:lnTo>
                <a:lnTo>
                  <a:pt x="3211483" y="59469"/>
                </a:lnTo>
                <a:lnTo>
                  <a:pt x="3222542" y="91540"/>
                </a:lnTo>
                <a:lnTo>
                  <a:pt x="3235812" y="121399"/>
                </a:lnTo>
                <a:lnTo>
                  <a:pt x="3251295" y="149045"/>
                </a:lnTo>
                <a:lnTo>
                  <a:pt x="3271201" y="173375"/>
                </a:lnTo>
                <a:lnTo>
                  <a:pt x="3293318" y="198810"/>
                </a:lnTo>
                <a:lnTo>
                  <a:pt x="3318754" y="220927"/>
                </a:lnTo>
                <a:lnTo>
                  <a:pt x="3345296" y="241939"/>
                </a:lnTo>
                <a:lnTo>
                  <a:pt x="3374048" y="262950"/>
                </a:lnTo>
                <a:lnTo>
                  <a:pt x="3401695" y="283962"/>
                </a:lnTo>
                <a:lnTo>
                  <a:pt x="3428236" y="304975"/>
                </a:lnTo>
                <a:lnTo>
                  <a:pt x="3453670" y="328198"/>
                </a:lnTo>
                <a:lnTo>
                  <a:pt x="3475789" y="351422"/>
                </a:lnTo>
                <a:lnTo>
                  <a:pt x="3494590" y="377963"/>
                </a:lnTo>
                <a:lnTo>
                  <a:pt x="3508966" y="405609"/>
                </a:lnTo>
                <a:lnTo>
                  <a:pt x="3518919" y="438786"/>
                </a:lnTo>
                <a:lnTo>
                  <a:pt x="3523342" y="473069"/>
                </a:lnTo>
                <a:lnTo>
                  <a:pt x="3524448" y="508457"/>
                </a:lnTo>
                <a:lnTo>
                  <a:pt x="3521130" y="546056"/>
                </a:lnTo>
                <a:lnTo>
                  <a:pt x="3516707" y="583656"/>
                </a:lnTo>
                <a:lnTo>
                  <a:pt x="3511178" y="621256"/>
                </a:lnTo>
                <a:lnTo>
                  <a:pt x="3506754" y="658856"/>
                </a:lnTo>
                <a:lnTo>
                  <a:pt x="3504543" y="696457"/>
                </a:lnTo>
                <a:lnTo>
                  <a:pt x="3504543" y="732951"/>
                </a:lnTo>
                <a:lnTo>
                  <a:pt x="3508966" y="767232"/>
                </a:lnTo>
                <a:lnTo>
                  <a:pt x="3517812" y="801514"/>
                </a:lnTo>
                <a:lnTo>
                  <a:pt x="3531083" y="833586"/>
                </a:lnTo>
                <a:lnTo>
                  <a:pt x="3548778" y="866762"/>
                </a:lnTo>
                <a:lnTo>
                  <a:pt x="3566471" y="899939"/>
                </a:lnTo>
                <a:lnTo>
                  <a:pt x="3586378" y="933114"/>
                </a:lnTo>
                <a:lnTo>
                  <a:pt x="3605177" y="965186"/>
                </a:lnTo>
                <a:lnTo>
                  <a:pt x="3621766" y="999467"/>
                </a:lnTo>
                <a:lnTo>
                  <a:pt x="3635036" y="1032644"/>
                </a:lnTo>
                <a:lnTo>
                  <a:pt x="3643883" y="1066926"/>
                </a:lnTo>
                <a:lnTo>
                  <a:pt x="3647201" y="1102314"/>
                </a:lnTo>
                <a:lnTo>
                  <a:pt x="3643883" y="1137702"/>
                </a:lnTo>
                <a:lnTo>
                  <a:pt x="3635036" y="1171985"/>
                </a:lnTo>
                <a:lnTo>
                  <a:pt x="3621766" y="1205162"/>
                </a:lnTo>
                <a:lnTo>
                  <a:pt x="3605177" y="1239443"/>
                </a:lnTo>
                <a:lnTo>
                  <a:pt x="3586378" y="1271514"/>
                </a:lnTo>
                <a:lnTo>
                  <a:pt x="3566471" y="1304691"/>
                </a:lnTo>
                <a:lnTo>
                  <a:pt x="3548778" y="1337867"/>
                </a:lnTo>
                <a:lnTo>
                  <a:pt x="3531083" y="1371043"/>
                </a:lnTo>
                <a:lnTo>
                  <a:pt x="3517812" y="1403114"/>
                </a:lnTo>
                <a:lnTo>
                  <a:pt x="3508966" y="1437397"/>
                </a:lnTo>
                <a:lnTo>
                  <a:pt x="3504543" y="1471678"/>
                </a:lnTo>
                <a:lnTo>
                  <a:pt x="3504543" y="1508173"/>
                </a:lnTo>
                <a:lnTo>
                  <a:pt x="3506754" y="1545772"/>
                </a:lnTo>
                <a:lnTo>
                  <a:pt x="3511178" y="1583372"/>
                </a:lnTo>
                <a:lnTo>
                  <a:pt x="3516707" y="1620972"/>
                </a:lnTo>
                <a:lnTo>
                  <a:pt x="3521130" y="1658572"/>
                </a:lnTo>
                <a:lnTo>
                  <a:pt x="3524448" y="1696171"/>
                </a:lnTo>
                <a:lnTo>
                  <a:pt x="3523342" y="1731561"/>
                </a:lnTo>
                <a:lnTo>
                  <a:pt x="3518919" y="1765844"/>
                </a:lnTo>
                <a:lnTo>
                  <a:pt x="3508966" y="1799020"/>
                </a:lnTo>
                <a:lnTo>
                  <a:pt x="3494590" y="1826666"/>
                </a:lnTo>
                <a:lnTo>
                  <a:pt x="3475789" y="1853208"/>
                </a:lnTo>
                <a:lnTo>
                  <a:pt x="3453670" y="1876431"/>
                </a:lnTo>
                <a:lnTo>
                  <a:pt x="3428236" y="1899654"/>
                </a:lnTo>
                <a:lnTo>
                  <a:pt x="3401695" y="1920666"/>
                </a:lnTo>
                <a:lnTo>
                  <a:pt x="3374048" y="1941678"/>
                </a:lnTo>
                <a:lnTo>
                  <a:pt x="3345296" y="1962689"/>
                </a:lnTo>
                <a:lnTo>
                  <a:pt x="3318754" y="1983701"/>
                </a:lnTo>
                <a:lnTo>
                  <a:pt x="3293318" y="2005818"/>
                </a:lnTo>
                <a:lnTo>
                  <a:pt x="3271201" y="2031254"/>
                </a:lnTo>
                <a:lnTo>
                  <a:pt x="3251295" y="2055583"/>
                </a:lnTo>
                <a:lnTo>
                  <a:pt x="3235812" y="2083229"/>
                </a:lnTo>
                <a:lnTo>
                  <a:pt x="3222542" y="2113088"/>
                </a:lnTo>
                <a:lnTo>
                  <a:pt x="3211483" y="2145160"/>
                </a:lnTo>
                <a:lnTo>
                  <a:pt x="3201530" y="2178337"/>
                </a:lnTo>
                <a:lnTo>
                  <a:pt x="3192683" y="2211513"/>
                </a:lnTo>
                <a:lnTo>
                  <a:pt x="3183835" y="2245795"/>
                </a:lnTo>
                <a:lnTo>
                  <a:pt x="3173882" y="2277866"/>
                </a:lnTo>
                <a:lnTo>
                  <a:pt x="3162824" y="2309935"/>
                </a:lnTo>
                <a:lnTo>
                  <a:pt x="3149554" y="2339794"/>
                </a:lnTo>
                <a:lnTo>
                  <a:pt x="3132965" y="2366336"/>
                </a:lnTo>
                <a:lnTo>
                  <a:pt x="3113061" y="2390665"/>
                </a:lnTo>
                <a:lnTo>
                  <a:pt x="3088731" y="2410571"/>
                </a:lnTo>
                <a:lnTo>
                  <a:pt x="3062189" y="2427159"/>
                </a:lnTo>
                <a:lnTo>
                  <a:pt x="3032329" y="2440430"/>
                </a:lnTo>
                <a:lnTo>
                  <a:pt x="3000259" y="2451489"/>
                </a:lnTo>
                <a:lnTo>
                  <a:pt x="2968189" y="2461441"/>
                </a:lnTo>
                <a:lnTo>
                  <a:pt x="2933907" y="2470289"/>
                </a:lnTo>
                <a:lnTo>
                  <a:pt x="2900729" y="2479136"/>
                </a:lnTo>
                <a:lnTo>
                  <a:pt x="2867553" y="2489089"/>
                </a:lnTo>
                <a:lnTo>
                  <a:pt x="2835484" y="2500147"/>
                </a:lnTo>
                <a:lnTo>
                  <a:pt x="2805624" y="2513419"/>
                </a:lnTo>
                <a:lnTo>
                  <a:pt x="2777978" y="2528900"/>
                </a:lnTo>
                <a:lnTo>
                  <a:pt x="2753648" y="2548806"/>
                </a:lnTo>
                <a:lnTo>
                  <a:pt x="2728213" y="2570924"/>
                </a:lnTo>
                <a:lnTo>
                  <a:pt x="2706095" y="2596359"/>
                </a:lnTo>
                <a:lnTo>
                  <a:pt x="2685083" y="2622901"/>
                </a:lnTo>
                <a:lnTo>
                  <a:pt x="2664071" y="2650547"/>
                </a:lnTo>
                <a:lnTo>
                  <a:pt x="2643060" y="2678194"/>
                </a:lnTo>
                <a:lnTo>
                  <a:pt x="2622048" y="2704735"/>
                </a:lnTo>
                <a:lnTo>
                  <a:pt x="2598824" y="2730170"/>
                </a:lnTo>
                <a:lnTo>
                  <a:pt x="2575600" y="2752287"/>
                </a:lnTo>
                <a:lnTo>
                  <a:pt x="2549060" y="2771088"/>
                </a:lnTo>
                <a:lnTo>
                  <a:pt x="2521413" y="2785464"/>
                </a:lnTo>
                <a:lnTo>
                  <a:pt x="2488236" y="2795418"/>
                </a:lnTo>
                <a:lnTo>
                  <a:pt x="2453953" y="2799841"/>
                </a:lnTo>
                <a:lnTo>
                  <a:pt x="2418566" y="2800947"/>
                </a:lnTo>
                <a:lnTo>
                  <a:pt x="2380965" y="2797629"/>
                </a:lnTo>
                <a:lnTo>
                  <a:pt x="2343366" y="2793206"/>
                </a:lnTo>
                <a:lnTo>
                  <a:pt x="2305765" y="2787676"/>
                </a:lnTo>
                <a:lnTo>
                  <a:pt x="2268165" y="2783254"/>
                </a:lnTo>
                <a:lnTo>
                  <a:pt x="2230565" y="2781041"/>
                </a:lnTo>
                <a:lnTo>
                  <a:pt x="2194071" y="2781041"/>
                </a:lnTo>
                <a:lnTo>
                  <a:pt x="2159789" y="2785464"/>
                </a:lnTo>
                <a:lnTo>
                  <a:pt x="2124401" y="2794312"/>
                </a:lnTo>
                <a:lnTo>
                  <a:pt x="2092330" y="2807582"/>
                </a:lnTo>
                <a:lnTo>
                  <a:pt x="2059154" y="2825277"/>
                </a:lnTo>
                <a:lnTo>
                  <a:pt x="2025978" y="2842971"/>
                </a:lnTo>
                <a:lnTo>
                  <a:pt x="1992801" y="2862876"/>
                </a:lnTo>
                <a:lnTo>
                  <a:pt x="1960730" y="2881676"/>
                </a:lnTo>
                <a:lnTo>
                  <a:pt x="1926448" y="2898264"/>
                </a:lnTo>
                <a:lnTo>
                  <a:pt x="1893271" y="2911535"/>
                </a:lnTo>
                <a:lnTo>
                  <a:pt x="1858988" y="2920383"/>
                </a:lnTo>
                <a:lnTo>
                  <a:pt x="1823601" y="2923699"/>
                </a:lnTo>
                <a:lnTo>
                  <a:pt x="1788214" y="2920383"/>
                </a:lnTo>
                <a:lnTo>
                  <a:pt x="1753930" y="2911535"/>
                </a:lnTo>
                <a:lnTo>
                  <a:pt x="1720755" y="2898264"/>
                </a:lnTo>
                <a:lnTo>
                  <a:pt x="1686472" y="2881676"/>
                </a:lnTo>
                <a:lnTo>
                  <a:pt x="1654401" y="2862876"/>
                </a:lnTo>
                <a:lnTo>
                  <a:pt x="1621225" y="2842971"/>
                </a:lnTo>
                <a:lnTo>
                  <a:pt x="1588048" y="2825277"/>
                </a:lnTo>
                <a:lnTo>
                  <a:pt x="1554872" y="2807582"/>
                </a:lnTo>
                <a:lnTo>
                  <a:pt x="1521696" y="2794312"/>
                </a:lnTo>
                <a:lnTo>
                  <a:pt x="1487413" y="2785464"/>
                </a:lnTo>
                <a:lnTo>
                  <a:pt x="1453131" y="2781041"/>
                </a:lnTo>
                <a:lnTo>
                  <a:pt x="1416635" y="2781041"/>
                </a:lnTo>
                <a:lnTo>
                  <a:pt x="1379036" y="2783254"/>
                </a:lnTo>
                <a:lnTo>
                  <a:pt x="1341436" y="2787676"/>
                </a:lnTo>
                <a:lnTo>
                  <a:pt x="1303836" y="2793206"/>
                </a:lnTo>
                <a:lnTo>
                  <a:pt x="1266235" y="2797629"/>
                </a:lnTo>
                <a:lnTo>
                  <a:pt x="1228636" y="2800947"/>
                </a:lnTo>
                <a:lnTo>
                  <a:pt x="1193248" y="2799841"/>
                </a:lnTo>
                <a:lnTo>
                  <a:pt x="1158967" y="2795418"/>
                </a:lnTo>
                <a:lnTo>
                  <a:pt x="1125789" y="2785464"/>
                </a:lnTo>
                <a:lnTo>
                  <a:pt x="1098142" y="2771088"/>
                </a:lnTo>
                <a:lnTo>
                  <a:pt x="1071600" y="2752287"/>
                </a:lnTo>
                <a:lnTo>
                  <a:pt x="1048378" y="2730170"/>
                </a:lnTo>
                <a:lnTo>
                  <a:pt x="1025153" y="2704735"/>
                </a:lnTo>
                <a:lnTo>
                  <a:pt x="1004142" y="2678194"/>
                </a:lnTo>
                <a:lnTo>
                  <a:pt x="983130" y="2650547"/>
                </a:lnTo>
                <a:lnTo>
                  <a:pt x="962119" y="2622901"/>
                </a:lnTo>
                <a:lnTo>
                  <a:pt x="941107" y="2596359"/>
                </a:lnTo>
                <a:lnTo>
                  <a:pt x="918989" y="2570924"/>
                </a:lnTo>
                <a:lnTo>
                  <a:pt x="893553" y="2548806"/>
                </a:lnTo>
                <a:lnTo>
                  <a:pt x="869224" y="2528900"/>
                </a:lnTo>
                <a:lnTo>
                  <a:pt x="841577" y="2513419"/>
                </a:lnTo>
                <a:lnTo>
                  <a:pt x="811718" y="2500147"/>
                </a:lnTo>
                <a:lnTo>
                  <a:pt x="779648" y="2489089"/>
                </a:lnTo>
                <a:lnTo>
                  <a:pt x="746471" y="2479136"/>
                </a:lnTo>
                <a:lnTo>
                  <a:pt x="713295" y="2470289"/>
                </a:lnTo>
                <a:lnTo>
                  <a:pt x="679013" y="2461441"/>
                </a:lnTo>
                <a:lnTo>
                  <a:pt x="646942" y="2451489"/>
                </a:lnTo>
                <a:lnTo>
                  <a:pt x="614871" y="2440430"/>
                </a:lnTo>
                <a:lnTo>
                  <a:pt x="585013" y="2427159"/>
                </a:lnTo>
                <a:lnTo>
                  <a:pt x="558471" y="2410571"/>
                </a:lnTo>
                <a:lnTo>
                  <a:pt x="534141" y="2390665"/>
                </a:lnTo>
                <a:lnTo>
                  <a:pt x="514237" y="2366336"/>
                </a:lnTo>
                <a:lnTo>
                  <a:pt x="497649" y="2339794"/>
                </a:lnTo>
                <a:lnTo>
                  <a:pt x="484377" y="2309935"/>
                </a:lnTo>
                <a:lnTo>
                  <a:pt x="473319" y="2277866"/>
                </a:lnTo>
                <a:lnTo>
                  <a:pt x="463366" y="2245795"/>
                </a:lnTo>
                <a:lnTo>
                  <a:pt x="454519" y="2211513"/>
                </a:lnTo>
                <a:lnTo>
                  <a:pt x="445671" y="2178337"/>
                </a:lnTo>
                <a:lnTo>
                  <a:pt x="435718" y="2145160"/>
                </a:lnTo>
                <a:lnTo>
                  <a:pt x="424660" y="2113088"/>
                </a:lnTo>
                <a:lnTo>
                  <a:pt x="411388" y="2083229"/>
                </a:lnTo>
                <a:lnTo>
                  <a:pt x="395906" y="2055583"/>
                </a:lnTo>
                <a:lnTo>
                  <a:pt x="376002" y="2031254"/>
                </a:lnTo>
                <a:lnTo>
                  <a:pt x="353883" y="2005818"/>
                </a:lnTo>
                <a:lnTo>
                  <a:pt x="328448" y="1983701"/>
                </a:lnTo>
                <a:lnTo>
                  <a:pt x="300800" y="1962689"/>
                </a:lnTo>
                <a:lnTo>
                  <a:pt x="273154" y="1941678"/>
                </a:lnTo>
                <a:lnTo>
                  <a:pt x="245507" y="1920666"/>
                </a:lnTo>
                <a:lnTo>
                  <a:pt x="218965" y="1899654"/>
                </a:lnTo>
                <a:lnTo>
                  <a:pt x="193530" y="1876431"/>
                </a:lnTo>
                <a:lnTo>
                  <a:pt x="171413" y="1853208"/>
                </a:lnTo>
                <a:lnTo>
                  <a:pt x="152614" y="1826666"/>
                </a:lnTo>
                <a:lnTo>
                  <a:pt x="138237" y="1799020"/>
                </a:lnTo>
                <a:lnTo>
                  <a:pt x="128284" y="1765844"/>
                </a:lnTo>
                <a:lnTo>
                  <a:pt x="123860" y="1731561"/>
                </a:lnTo>
                <a:lnTo>
                  <a:pt x="122753" y="1696171"/>
                </a:lnTo>
                <a:lnTo>
                  <a:pt x="126072" y="1658572"/>
                </a:lnTo>
                <a:lnTo>
                  <a:pt x="130495" y="1620972"/>
                </a:lnTo>
                <a:lnTo>
                  <a:pt x="136024" y="1583372"/>
                </a:lnTo>
                <a:lnTo>
                  <a:pt x="140448" y="1545772"/>
                </a:lnTo>
                <a:lnTo>
                  <a:pt x="142660" y="1508173"/>
                </a:lnTo>
                <a:lnTo>
                  <a:pt x="142660" y="1471678"/>
                </a:lnTo>
                <a:lnTo>
                  <a:pt x="138237" y="1437397"/>
                </a:lnTo>
                <a:lnTo>
                  <a:pt x="129389" y="1403114"/>
                </a:lnTo>
                <a:lnTo>
                  <a:pt x="116119" y="1371043"/>
                </a:lnTo>
                <a:lnTo>
                  <a:pt x="99531" y="1337867"/>
                </a:lnTo>
                <a:lnTo>
                  <a:pt x="80730" y="1304691"/>
                </a:lnTo>
                <a:lnTo>
                  <a:pt x="60825" y="1271514"/>
                </a:lnTo>
                <a:lnTo>
                  <a:pt x="42025" y="1239443"/>
                </a:lnTo>
                <a:lnTo>
                  <a:pt x="25435" y="1205162"/>
                </a:lnTo>
                <a:lnTo>
                  <a:pt x="12166" y="1171985"/>
                </a:lnTo>
                <a:lnTo>
                  <a:pt x="3319" y="1137702"/>
                </a:lnTo>
                <a:lnTo>
                  <a:pt x="0" y="1102314"/>
                </a:lnTo>
                <a:lnTo>
                  <a:pt x="3319" y="1066926"/>
                </a:lnTo>
                <a:lnTo>
                  <a:pt x="12166" y="1032644"/>
                </a:lnTo>
                <a:lnTo>
                  <a:pt x="25435" y="999467"/>
                </a:lnTo>
                <a:lnTo>
                  <a:pt x="42025" y="965186"/>
                </a:lnTo>
                <a:lnTo>
                  <a:pt x="60825" y="933114"/>
                </a:lnTo>
                <a:lnTo>
                  <a:pt x="80730" y="899939"/>
                </a:lnTo>
                <a:lnTo>
                  <a:pt x="99531" y="866762"/>
                </a:lnTo>
                <a:lnTo>
                  <a:pt x="116119" y="833586"/>
                </a:lnTo>
                <a:lnTo>
                  <a:pt x="129389" y="801514"/>
                </a:lnTo>
                <a:lnTo>
                  <a:pt x="138237" y="767232"/>
                </a:lnTo>
                <a:lnTo>
                  <a:pt x="142660" y="732951"/>
                </a:lnTo>
                <a:lnTo>
                  <a:pt x="142660" y="696457"/>
                </a:lnTo>
                <a:lnTo>
                  <a:pt x="140448" y="658856"/>
                </a:lnTo>
                <a:lnTo>
                  <a:pt x="136024" y="621256"/>
                </a:lnTo>
                <a:lnTo>
                  <a:pt x="130495" y="583656"/>
                </a:lnTo>
                <a:lnTo>
                  <a:pt x="126072" y="546056"/>
                </a:lnTo>
                <a:lnTo>
                  <a:pt x="122753" y="508457"/>
                </a:lnTo>
                <a:lnTo>
                  <a:pt x="123860" y="473069"/>
                </a:lnTo>
                <a:lnTo>
                  <a:pt x="128284" y="438786"/>
                </a:lnTo>
                <a:lnTo>
                  <a:pt x="138237" y="405609"/>
                </a:lnTo>
                <a:lnTo>
                  <a:pt x="152614" y="377963"/>
                </a:lnTo>
                <a:lnTo>
                  <a:pt x="171413" y="351422"/>
                </a:lnTo>
                <a:lnTo>
                  <a:pt x="193530" y="328198"/>
                </a:lnTo>
                <a:lnTo>
                  <a:pt x="218965" y="304975"/>
                </a:lnTo>
                <a:lnTo>
                  <a:pt x="245507" y="283962"/>
                </a:lnTo>
                <a:lnTo>
                  <a:pt x="273154" y="262950"/>
                </a:lnTo>
                <a:lnTo>
                  <a:pt x="300800" y="241939"/>
                </a:lnTo>
                <a:lnTo>
                  <a:pt x="328448" y="220927"/>
                </a:lnTo>
                <a:lnTo>
                  <a:pt x="353883" y="198810"/>
                </a:lnTo>
                <a:lnTo>
                  <a:pt x="376002" y="173375"/>
                </a:lnTo>
                <a:lnTo>
                  <a:pt x="395906" y="149045"/>
                </a:lnTo>
                <a:lnTo>
                  <a:pt x="411388" y="121399"/>
                </a:lnTo>
                <a:lnTo>
                  <a:pt x="424660" y="91540"/>
                </a:lnTo>
                <a:lnTo>
                  <a:pt x="435718" y="59469"/>
                </a:lnTo>
                <a:lnTo>
                  <a:pt x="445671" y="2629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Рисунок 4" descr="Изображение выглядит как ребенок, спальня, малыш, годовалый ребенок&#10;&#10;Автоматически созданное описание">
            <a:extLst>
              <a:ext uri="{FF2B5EF4-FFF2-40B4-BE49-F238E27FC236}">
                <a16:creationId xmlns="" xmlns:a16="http://schemas.microsoft.com/office/drawing/2014/main" id="{4148A17C-96BF-48E5-8E12-5D2F06622F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064" r="7311" b="-1"/>
          <a:stretch/>
        </p:blipFill>
        <p:spPr>
          <a:xfrm>
            <a:off x="4241298" y="10"/>
            <a:ext cx="3441673" cy="2821070"/>
          </a:xfrm>
          <a:custGeom>
            <a:avLst/>
            <a:gdLst/>
            <a:ahLst/>
            <a:cxnLst/>
            <a:rect l="l" t="t" r="r" b="b"/>
            <a:pathLst>
              <a:path w="3441673" h="2821080">
                <a:moveTo>
                  <a:pt x="444473" y="0"/>
                </a:moveTo>
                <a:lnTo>
                  <a:pt x="2997201" y="0"/>
                </a:lnTo>
                <a:lnTo>
                  <a:pt x="3004419" y="23258"/>
                </a:lnTo>
                <a:lnTo>
                  <a:pt x="3012768" y="55609"/>
                </a:lnTo>
                <a:lnTo>
                  <a:pt x="3021117" y="86916"/>
                </a:lnTo>
                <a:lnTo>
                  <a:pt x="3030509" y="118224"/>
                </a:lnTo>
                <a:lnTo>
                  <a:pt x="3040944" y="148488"/>
                </a:lnTo>
                <a:lnTo>
                  <a:pt x="3053466" y="176665"/>
                </a:lnTo>
                <a:lnTo>
                  <a:pt x="3068077" y="202754"/>
                </a:lnTo>
                <a:lnTo>
                  <a:pt x="3086862" y="225713"/>
                </a:lnTo>
                <a:lnTo>
                  <a:pt x="3107732" y="249715"/>
                </a:lnTo>
                <a:lnTo>
                  <a:pt x="3131734" y="270586"/>
                </a:lnTo>
                <a:lnTo>
                  <a:pt x="3156781" y="290414"/>
                </a:lnTo>
                <a:lnTo>
                  <a:pt x="3183913" y="310241"/>
                </a:lnTo>
                <a:lnTo>
                  <a:pt x="3210001" y="330069"/>
                </a:lnTo>
                <a:lnTo>
                  <a:pt x="3235048" y="349898"/>
                </a:lnTo>
                <a:lnTo>
                  <a:pt x="3259049" y="371812"/>
                </a:lnTo>
                <a:lnTo>
                  <a:pt x="3279921" y="393728"/>
                </a:lnTo>
                <a:lnTo>
                  <a:pt x="3297661" y="418773"/>
                </a:lnTo>
                <a:lnTo>
                  <a:pt x="3311228" y="444862"/>
                </a:lnTo>
                <a:lnTo>
                  <a:pt x="3320620" y="476170"/>
                </a:lnTo>
                <a:lnTo>
                  <a:pt x="3324793" y="508521"/>
                </a:lnTo>
                <a:lnTo>
                  <a:pt x="3325838" y="541915"/>
                </a:lnTo>
                <a:lnTo>
                  <a:pt x="3322707" y="577396"/>
                </a:lnTo>
                <a:lnTo>
                  <a:pt x="3318532" y="612878"/>
                </a:lnTo>
                <a:lnTo>
                  <a:pt x="3313315" y="648360"/>
                </a:lnTo>
                <a:lnTo>
                  <a:pt x="3309140" y="683841"/>
                </a:lnTo>
                <a:lnTo>
                  <a:pt x="3307054" y="719323"/>
                </a:lnTo>
                <a:lnTo>
                  <a:pt x="3307054" y="753761"/>
                </a:lnTo>
                <a:lnTo>
                  <a:pt x="3311228" y="786111"/>
                </a:lnTo>
                <a:lnTo>
                  <a:pt x="3319576" y="818462"/>
                </a:lnTo>
                <a:lnTo>
                  <a:pt x="3332099" y="848726"/>
                </a:lnTo>
                <a:lnTo>
                  <a:pt x="3348796" y="880033"/>
                </a:lnTo>
                <a:lnTo>
                  <a:pt x="3365493" y="911340"/>
                </a:lnTo>
                <a:lnTo>
                  <a:pt x="3384277" y="942647"/>
                </a:lnTo>
                <a:lnTo>
                  <a:pt x="3402017" y="972911"/>
                </a:lnTo>
                <a:lnTo>
                  <a:pt x="3417671" y="1005262"/>
                </a:lnTo>
                <a:lnTo>
                  <a:pt x="3430193" y="1036569"/>
                </a:lnTo>
                <a:lnTo>
                  <a:pt x="3438542" y="1068920"/>
                </a:lnTo>
                <a:lnTo>
                  <a:pt x="3441673" y="1102314"/>
                </a:lnTo>
                <a:lnTo>
                  <a:pt x="3438542" y="1135708"/>
                </a:lnTo>
                <a:lnTo>
                  <a:pt x="3430193" y="1168059"/>
                </a:lnTo>
                <a:lnTo>
                  <a:pt x="3417671" y="1199367"/>
                </a:lnTo>
                <a:lnTo>
                  <a:pt x="3402017" y="1231717"/>
                </a:lnTo>
                <a:lnTo>
                  <a:pt x="3384277" y="1261981"/>
                </a:lnTo>
                <a:lnTo>
                  <a:pt x="3365493" y="1293289"/>
                </a:lnTo>
                <a:lnTo>
                  <a:pt x="3348796" y="1324596"/>
                </a:lnTo>
                <a:lnTo>
                  <a:pt x="3332099" y="1355902"/>
                </a:lnTo>
                <a:lnTo>
                  <a:pt x="3319576" y="1386167"/>
                </a:lnTo>
                <a:lnTo>
                  <a:pt x="3311228" y="1418518"/>
                </a:lnTo>
                <a:lnTo>
                  <a:pt x="3307054" y="1450868"/>
                </a:lnTo>
                <a:lnTo>
                  <a:pt x="3307054" y="1485306"/>
                </a:lnTo>
                <a:lnTo>
                  <a:pt x="3309140" y="1520787"/>
                </a:lnTo>
                <a:lnTo>
                  <a:pt x="3313315" y="1556269"/>
                </a:lnTo>
                <a:lnTo>
                  <a:pt x="3318532" y="1591751"/>
                </a:lnTo>
                <a:lnTo>
                  <a:pt x="3322707" y="1627232"/>
                </a:lnTo>
                <a:lnTo>
                  <a:pt x="3325838" y="1662713"/>
                </a:lnTo>
                <a:lnTo>
                  <a:pt x="3324793" y="1696108"/>
                </a:lnTo>
                <a:lnTo>
                  <a:pt x="3320620" y="1728459"/>
                </a:lnTo>
                <a:lnTo>
                  <a:pt x="3311228" y="1759766"/>
                </a:lnTo>
                <a:lnTo>
                  <a:pt x="3297661" y="1785855"/>
                </a:lnTo>
                <a:lnTo>
                  <a:pt x="3279921" y="1810902"/>
                </a:lnTo>
                <a:lnTo>
                  <a:pt x="3259049" y="1832816"/>
                </a:lnTo>
                <a:lnTo>
                  <a:pt x="3235048" y="1854730"/>
                </a:lnTo>
                <a:lnTo>
                  <a:pt x="3210001" y="1874559"/>
                </a:lnTo>
                <a:lnTo>
                  <a:pt x="3183913" y="1894387"/>
                </a:lnTo>
                <a:lnTo>
                  <a:pt x="3156781" y="1914215"/>
                </a:lnTo>
                <a:lnTo>
                  <a:pt x="3131734" y="1934042"/>
                </a:lnTo>
                <a:lnTo>
                  <a:pt x="3107732" y="1954914"/>
                </a:lnTo>
                <a:lnTo>
                  <a:pt x="3086862" y="1978916"/>
                </a:lnTo>
                <a:lnTo>
                  <a:pt x="3068077" y="2001875"/>
                </a:lnTo>
                <a:lnTo>
                  <a:pt x="3053466" y="2027963"/>
                </a:lnTo>
                <a:lnTo>
                  <a:pt x="3040944" y="2056140"/>
                </a:lnTo>
                <a:lnTo>
                  <a:pt x="3030509" y="2086404"/>
                </a:lnTo>
                <a:lnTo>
                  <a:pt x="3021117" y="2117712"/>
                </a:lnTo>
                <a:lnTo>
                  <a:pt x="3012768" y="2149019"/>
                </a:lnTo>
                <a:lnTo>
                  <a:pt x="3004419" y="2181370"/>
                </a:lnTo>
                <a:lnTo>
                  <a:pt x="2995027" y="2211633"/>
                </a:lnTo>
                <a:lnTo>
                  <a:pt x="2984592" y="2241896"/>
                </a:lnTo>
                <a:lnTo>
                  <a:pt x="2972070" y="2270073"/>
                </a:lnTo>
                <a:lnTo>
                  <a:pt x="2956415" y="2295120"/>
                </a:lnTo>
                <a:lnTo>
                  <a:pt x="2937632" y="2318077"/>
                </a:lnTo>
                <a:lnTo>
                  <a:pt x="2914674" y="2336862"/>
                </a:lnTo>
                <a:lnTo>
                  <a:pt x="2889627" y="2352515"/>
                </a:lnTo>
                <a:lnTo>
                  <a:pt x="2861451" y="2365039"/>
                </a:lnTo>
                <a:lnTo>
                  <a:pt x="2831188" y="2375474"/>
                </a:lnTo>
                <a:lnTo>
                  <a:pt x="2800925" y="2384866"/>
                </a:lnTo>
                <a:lnTo>
                  <a:pt x="2768574" y="2393215"/>
                </a:lnTo>
                <a:lnTo>
                  <a:pt x="2737267" y="2401564"/>
                </a:lnTo>
                <a:lnTo>
                  <a:pt x="2705960" y="2410956"/>
                </a:lnTo>
                <a:lnTo>
                  <a:pt x="2675697" y="2421392"/>
                </a:lnTo>
                <a:lnTo>
                  <a:pt x="2647521" y="2433915"/>
                </a:lnTo>
                <a:lnTo>
                  <a:pt x="2621432" y="2448524"/>
                </a:lnTo>
                <a:lnTo>
                  <a:pt x="2598474" y="2467308"/>
                </a:lnTo>
                <a:lnTo>
                  <a:pt x="2574472" y="2488181"/>
                </a:lnTo>
                <a:lnTo>
                  <a:pt x="2553600" y="2512183"/>
                </a:lnTo>
                <a:lnTo>
                  <a:pt x="2533772" y="2537228"/>
                </a:lnTo>
                <a:lnTo>
                  <a:pt x="2513945" y="2563317"/>
                </a:lnTo>
                <a:lnTo>
                  <a:pt x="2494117" y="2589407"/>
                </a:lnTo>
                <a:lnTo>
                  <a:pt x="2474290" y="2614453"/>
                </a:lnTo>
                <a:lnTo>
                  <a:pt x="2452374" y="2638455"/>
                </a:lnTo>
                <a:lnTo>
                  <a:pt x="2430459" y="2659326"/>
                </a:lnTo>
                <a:lnTo>
                  <a:pt x="2405415" y="2677067"/>
                </a:lnTo>
                <a:lnTo>
                  <a:pt x="2379325" y="2690634"/>
                </a:lnTo>
                <a:lnTo>
                  <a:pt x="2348018" y="2700026"/>
                </a:lnTo>
                <a:lnTo>
                  <a:pt x="2315667" y="2704200"/>
                </a:lnTo>
                <a:lnTo>
                  <a:pt x="2282274" y="2705244"/>
                </a:lnTo>
                <a:lnTo>
                  <a:pt x="2246792" y="2702113"/>
                </a:lnTo>
                <a:lnTo>
                  <a:pt x="2211312" y="2697939"/>
                </a:lnTo>
                <a:lnTo>
                  <a:pt x="2175830" y="2692721"/>
                </a:lnTo>
                <a:lnTo>
                  <a:pt x="2140349" y="2688547"/>
                </a:lnTo>
                <a:lnTo>
                  <a:pt x="2104867" y="2686459"/>
                </a:lnTo>
                <a:lnTo>
                  <a:pt x="2070430" y="2686459"/>
                </a:lnTo>
                <a:lnTo>
                  <a:pt x="2038080" y="2690634"/>
                </a:lnTo>
                <a:lnTo>
                  <a:pt x="2004686" y="2698983"/>
                </a:lnTo>
                <a:lnTo>
                  <a:pt x="1974422" y="2711505"/>
                </a:lnTo>
                <a:lnTo>
                  <a:pt x="1943116" y="2728202"/>
                </a:lnTo>
                <a:lnTo>
                  <a:pt x="1911810" y="2744900"/>
                </a:lnTo>
                <a:lnTo>
                  <a:pt x="1880502" y="2763684"/>
                </a:lnTo>
                <a:lnTo>
                  <a:pt x="1850239" y="2781425"/>
                </a:lnTo>
                <a:lnTo>
                  <a:pt x="1817888" y="2797078"/>
                </a:lnTo>
                <a:lnTo>
                  <a:pt x="1786581" y="2809601"/>
                </a:lnTo>
                <a:lnTo>
                  <a:pt x="1754230" y="2817950"/>
                </a:lnTo>
                <a:lnTo>
                  <a:pt x="1720837" y="2821080"/>
                </a:lnTo>
                <a:lnTo>
                  <a:pt x="1687443" y="2817950"/>
                </a:lnTo>
                <a:lnTo>
                  <a:pt x="1655092" y="2809601"/>
                </a:lnTo>
                <a:lnTo>
                  <a:pt x="1623786" y="2797078"/>
                </a:lnTo>
                <a:lnTo>
                  <a:pt x="1591435" y="2781425"/>
                </a:lnTo>
                <a:lnTo>
                  <a:pt x="1561171" y="2763684"/>
                </a:lnTo>
                <a:lnTo>
                  <a:pt x="1529865" y="2744900"/>
                </a:lnTo>
                <a:lnTo>
                  <a:pt x="1498558" y="2728202"/>
                </a:lnTo>
                <a:lnTo>
                  <a:pt x="1467251" y="2711505"/>
                </a:lnTo>
                <a:lnTo>
                  <a:pt x="1435945" y="2698983"/>
                </a:lnTo>
                <a:lnTo>
                  <a:pt x="1403594" y="2690634"/>
                </a:lnTo>
                <a:lnTo>
                  <a:pt x="1371243" y="2686459"/>
                </a:lnTo>
                <a:lnTo>
                  <a:pt x="1336805" y="2686459"/>
                </a:lnTo>
                <a:lnTo>
                  <a:pt x="1301324" y="2688547"/>
                </a:lnTo>
                <a:lnTo>
                  <a:pt x="1265844" y="2692721"/>
                </a:lnTo>
                <a:lnTo>
                  <a:pt x="1230362" y="2697939"/>
                </a:lnTo>
                <a:lnTo>
                  <a:pt x="1194880" y="2702113"/>
                </a:lnTo>
                <a:lnTo>
                  <a:pt x="1159400" y="2705244"/>
                </a:lnTo>
                <a:lnTo>
                  <a:pt x="1126006" y="2704200"/>
                </a:lnTo>
                <a:lnTo>
                  <a:pt x="1093656" y="2700026"/>
                </a:lnTo>
                <a:lnTo>
                  <a:pt x="1062348" y="2690634"/>
                </a:lnTo>
                <a:lnTo>
                  <a:pt x="1036260" y="2677067"/>
                </a:lnTo>
                <a:lnTo>
                  <a:pt x="1011213" y="2659326"/>
                </a:lnTo>
                <a:lnTo>
                  <a:pt x="989299" y="2638455"/>
                </a:lnTo>
                <a:lnTo>
                  <a:pt x="967384" y="2614453"/>
                </a:lnTo>
                <a:lnTo>
                  <a:pt x="947557" y="2589407"/>
                </a:lnTo>
                <a:lnTo>
                  <a:pt x="927729" y="2563317"/>
                </a:lnTo>
                <a:lnTo>
                  <a:pt x="907901" y="2537228"/>
                </a:lnTo>
                <a:lnTo>
                  <a:pt x="888073" y="2512183"/>
                </a:lnTo>
                <a:lnTo>
                  <a:pt x="867202" y="2488181"/>
                </a:lnTo>
                <a:lnTo>
                  <a:pt x="843200" y="2467308"/>
                </a:lnTo>
                <a:lnTo>
                  <a:pt x="820241" y="2448524"/>
                </a:lnTo>
                <a:lnTo>
                  <a:pt x="794152" y="2433915"/>
                </a:lnTo>
                <a:lnTo>
                  <a:pt x="765976" y="2421392"/>
                </a:lnTo>
                <a:lnTo>
                  <a:pt x="735713" y="2410956"/>
                </a:lnTo>
                <a:lnTo>
                  <a:pt x="704406" y="2401564"/>
                </a:lnTo>
                <a:lnTo>
                  <a:pt x="673099" y="2393215"/>
                </a:lnTo>
                <a:lnTo>
                  <a:pt x="640748" y="2384866"/>
                </a:lnTo>
                <a:lnTo>
                  <a:pt x="610486" y="2375474"/>
                </a:lnTo>
                <a:lnTo>
                  <a:pt x="580221" y="2365039"/>
                </a:lnTo>
                <a:lnTo>
                  <a:pt x="552047" y="2352515"/>
                </a:lnTo>
                <a:lnTo>
                  <a:pt x="527000" y="2336862"/>
                </a:lnTo>
                <a:lnTo>
                  <a:pt x="504041" y="2318077"/>
                </a:lnTo>
                <a:lnTo>
                  <a:pt x="485258" y="2295120"/>
                </a:lnTo>
                <a:lnTo>
                  <a:pt x="469605" y="2270073"/>
                </a:lnTo>
                <a:lnTo>
                  <a:pt x="457082" y="2241896"/>
                </a:lnTo>
                <a:lnTo>
                  <a:pt x="446647" y="2211633"/>
                </a:lnTo>
                <a:lnTo>
                  <a:pt x="437254" y="2181370"/>
                </a:lnTo>
                <a:lnTo>
                  <a:pt x="428905" y="2149019"/>
                </a:lnTo>
                <a:lnTo>
                  <a:pt x="420557" y="2117712"/>
                </a:lnTo>
                <a:lnTo>
                  <a:pt x="411164" y="2086404"/>
                </a:lnTo>
                <a:lnTo>
                  <a:pt x="400729" y="2056140"/>
                </a:lnTo>
                <a:lnTo>
                  <a:pt x="388206" y="2027963"/>
                </a:lnTo>
                <a:lnTo>
                  <a:pt x="373596" y="2001875"/>
                </a:lnTo>
                <a:lnTo>
                  <a:pt x="354813" y="1978916"/>
                </a:lnTo>
                <a:lnTo>
                  <a:pt x="333941" y="1954914"/>
                </a:lnTo>
                <a:lnTo>
                  <a:pt x="309939" y="1934042"/>
                </a:lnTo>
                <a:lnTo>
                  <a:pt x="283849" y="1914215"/>
                </a:lnTo>
                <a:lnTo>
                  <a:pt x="257761" y="1894387"/>
                </a:lnTo>
                <a:lnTo>
                  <a:pt x="231672" y="1874559"/>
                </a:lnTo>
                <a:lnTo>
                  <a:pt x="206626" y="1854730"/>
                </a:lnTo>
                <a:lnTo>
                  <a:pt x="182624" y="1832816"/>
                </a:lnTo>
                <a:lnTo>
                  <a:pt x="161753" y="1810902"/>
                </a:lnTo>
                <a:lnTo>
                  <a:pt x="144013" y="1785855"/>
                </a:lnTo>
                <a:lnTo>
                  <a:pt x="130447" y="1759766"/>
                </a:lnTo>
                <a:lnTo>
                  <a:pt x="121054" y="1728459"/>
                </a:lnTo>
                <a:lnTo>
                  <a:pt x="116880" y="1696108"/>
                </a:lnTo>
                <a:lnTo>
                  <a:pt x="115836" y="1662713"/>
                </a:lnTo>
                <a:lnTo>
                  <a:pt x="118967" y="1627232"/>
                </a:lnTo>
                <a:lnTo>
                  <a:pt x="123141" y="1591751"/>
                </a:lnTo>
                <a:lnTo>
                  <a:pt x="128359" y="1556269"/>
                </a:lnTo>
                <a:lnTo>
                  <a:pt x="132533" y="1520787"/>
                </a:lnTo>
                <a:lnTo>
                  <a:pt x="134621" y="1485306"/>
                </a:lnTo>
                <a:lnTo>
                  <a:pt x="134621" y="1450868"/>
                </a:lnTo>
                <a:lnTo>
                  <a:pt x="130447" y="1418518"/>
                </a:lnTo>
                <a:lnTo>
                  <a:pt x="122098" y="1386167"/>
                </a:lnTo>
                <a:lnTo>
                  <a:pt x="109575" y="1355902"/>
                </a:lnTo>
                <a:lnTo>
                  <a:pt x="93921" y="1324596"/>
                </a:lnTo>
                <a:lnTo>
                  <a:pt x="76180" y="1293289"/>
                </a:lnTo>
                <a:lnTo>
                  <a:pt x="57397" y="1261981"/>
                </a:lnTo>
                <a:lnTo>
                  <a:pt x="39656" y="1231717"/>
                </a:lnTo>
                <a:lnTo>
                  <a:pt x="24002" y="1199367"/>
                </a:lnTo>
                <a:lnTo>
                  <a:pt x="11480" y="1168059"/>
                </a:lnTo>
                <a:lnTo>
                  <a:pt x="3131" y="1135708"/>
                </a:lnTo>
                <a:lnTo>
                  <a:pt x="0" y="1102314"/>
                </a:lnTo>
                <a:lnTo>
                  <a:pt x="3131" y="1068920"/>
                </a:lnTo>
                <a:lnTo>
                  <a:pt x="11480" y="1036569"/>
                </a:lnTo>
                <a:lnTo>
                  <a:pt x="24002" y="1005262"/>
                </a:lnTo>
                <a:lnTo>
                  <a:pt x="39656" y="972911"/>
                </a:lnTo>
                <a:lnTo>
                  <a:pt x="57397" y="942647"/>
                </a:lnTo>
                <a:lnTo>
                  <a:pt x="76180" y="911340"/>
                </a:lnTo>
                <a:lnTo>
                  <a:pt x="93921" y="880033"/>
                </a:lnTo>
                <a:lnTo>
                  <a:pt x="109575" y="848726"/>
                </a:lnTo>
                <a:lnTo>
                  <a:pt x="122098" y="818462"/>
                </a:lnTo>
                <a:lnTo>
                  <a:pt x="130447" y="786111"/>
                </a:lnTo>
                <a:lnTo>
                  <a:pt x="134621" y="753761"/>
                </a:lnTo>
                <a:lnTo>
                  <a:pt x="134621" y="719323"/>
                </a:lnTo>
                <a:lnTo>
                  <a:pt x="132533" y="683841"/>
                </a:lnTo>
                <a:lnTo>
                  <a:pt x="128359" y="648360"/>
                </a:lnTo>
                <a:lnTo>
                  <a:pt x="123141" y="612878"/>
                </a:lnTo>
                <a:lnTo>
                  <a:pt x="118967" y="577396"/>
                </a:lnTo>
                <a:lnTo>
                  <a:pt x="115836" y="541915"/>
                </a:lnTo>
                <a:lnTo>
                  <a:pt x="116880" y="508521"/>
                </a:lnTo>
                <a:lnTo>
                  <a:pt x="121054" y="476170"/>
                </a:lnTo>
                <a:lnTo>
                  <a:pt x="130447" y="444862"/>
                </a:lnTo>
                <a:lnTo>
                  <a:pt x="144013" y="418773"/>
                </a:lnTo>
                <a:lnTo>
                  <a:pt x="161753" y="393728"/>
                </a:lnTo>
                <a:lnTo>
                  <a:pt x="182624" y="371812"/>
                </a:lnTo>
                <a:lnTo>
                  <a:pt x="206626" y="349898"/>
                </a:lnTo>
                <a:lnTo>
                  <a:pt x="231672" y="330069"/>
                </a:lnTo>
                <a:lnTo>
                  <a:pt x="257761" y="310241"/>
                </a:lnTo>
                <a:lnTo>
                  <a:pt x="283849" y="290414"/>
                </a:lnTo>
                <a:lnTo>
                  <a:pt x="309939" y="270586"/>
                </a:lnTo>
                <a:lnTo>
                  <a:pt x="333941" y="249715"/>
                </a:lnTo>
                <a:lnTo>
                  <a:pt x="354813" y="225713"/>
                </a:lnTo>
                <a:lnTo>
                  <a:pt x="373596" y="202754"/>
                </a:lnTo>
                <a:lnTo>
                  <a:pt x="388206" y="176665"/>
                </a:lnTo>
                <a:lnTo>
                  <a:pt x="400729" y="148488"/>
                </a:lnTo>
                <a:lnTo>
                  <a:pt x="411164" y="118224"/>
                </a:lnTo>
                <a:lnTo>
                  <a:pt x="420557" y="86916"/>
                </a:lnTo>
                <a:lnTo>
                  <a:pt x="428905" y="55609"/>
                </a:lnTo>
                <a:lnTo>
                  <a:pt x="437254" y="23258"/>
                </a:lnTo>
                <a:close/>
              </a:path>
            </a:pathLst>
          </a:custGeom>
        </p:spPr>
      </p:pic>
      <p:sp>
        <p:nvSpPr>
          <p:cNvPr id="41" name="Freeform: Shape 33">
            <a:extLst>
              <a:ext uri="{FF2B5EF4-FFF2-40B4-BE49-F238E27FC236}">
                <a16:creationId xmlns="" xmlns:a16="http://schemas.microsoft.com/office/drawing/2014/main" id="{A9F5A08E-86B5-4945-8BA9-AFC5CF6955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292762" y="1"/>
            <a:ext cx="3899238" cy="4440737"/>
          </a:xfrm>
          <a:custGeom>
            <a:avLst/>
            <a:gdLst>
              <a:gd name="connsiteX0" fmla="*/ 721595 w 3899238"/>
              <a:gd name="connsiteY0" fmla="*/ 0 h 4440737"/>
              <a:gd name="connsiteX1" fmla="*/ 3899238 w 3899238"/>
              <a:gd name="connsiteY1" fmla="*/ 0 h 4440737"/>
              <a:gd name="connsiteX2" fmla="*/ 3899238 w 3899238"/>
              <a:gd name="connsiteY2" fmla="*/ 4005810 h 4440737"/>
              <a:gd name="connsiteX3" fmla="*/ 3870282 w 3899238"/>
              <a:gd name="connsiteY3" fmla="*/ 4043909 h 4440737"/>
              <a:gd name="connsiteX4" fmla="*/ 3839757 w 3899238"/>
              <a:gd name="connsiteY4" fmla="*/ 4084075 h 4440737"/>
              <a:gd name="connsiteX5" fmla="*/ 3809232 w 3899238"/>
              <a:gd name="connsiteY5" fmla="*/ 4122633 h 4440737"/>
              <a:gd name="connsiteX6" fmla="*/ 3775493 w 3899238"/>
              <a:gd name="connsiteY6" fmla="*/ 4159584 h 4440737"/>
              <a:gd name="connsiteX7" fmla="*/ 3741754 w 3899238"/>
              <a:gd name="connsiteY7" fmla="*/ 4191715 h 4440737"/>
              <a:gd name="connsiteX8" fmla="*/ 3703197 w 3899238"/>
              <a:gd name="connsiteY8" fmla="*/ 4219028 h 4440737"/>
              <a:gd name="connsiteX9" fmla="*/ 3663032 w 3899238"/>
              <a:gd name="connsiteY9" fmla="*/ 4239914 h 4440737"/>
              <a:gd name="connsiteX10" fmla="*/ 3614833 w 3899238"/>
              <a:gd name="connsiteY10" fmla="*/ 4254374 h 4440737"/>
              <a:gd name="connsiteX11" fmla="*/ 3565028 w 3899238"/>
              <a:gd name="connsiteY11" fmla="*/ 4260800 h 4440737"/>
              <a:gd name="connsiteX12" fmla="*/ 3513619 w 3899238"/>
              <a:gd name="connsiteY12" fmla="*/ 4262406 h 4440737"/>
              <a:gd name="connsiteX13" fmla="*/ 3458994 w 3899238"/>
              <a:gd name="connsiteY13" fmla="*/ 4257586 h 4440737"/>
              <a:gd name="connsiteX14" fmla="*/ 3404370 w 3899238"/>
              <a:gd name="connsiteY14" fmla="*/ 4251161 h 4440737"/>
              <a:gd name="connsiteX15" fmla="*/ 3349745 w 3899238"/>
              <a:gd name="connsiteY15" fmla="*/ 4243126 h 4440737"/>
              <a:gd name="connsiteX16" fmla="*/ 3295122 w 3899238"/>
              <a:gd name="connsiteY16" fmla="*/ 4236702 h 4440737"/>
              <a:gd name="connsiteX17" fmla="*/ 3240496 w 3899238"/>
              <a:gd name="connsiteY17" fmla="*/ 4233488 h 4440737"/>
              <a:gd name="connsiteX18" fmla="*/ 3187479 w 3899238"/>
              <a:gd name="connsiteY18" fmla="*/ 4233488 h 4440737"/>
              <a:gd name="connsiteX19" fmla="*/ 3137676 w 3899238"/>
              <a:gd name="connsiteY19" fmla="*/ 4239914 h 4440737"/>
              <a:gd name="connsiteX20" fmla="*/ 3086265 w 3899238"/>
              <a:gd name="connsiteY20" fmla="*/ 4252768 h 4440737"/>
              <a:gd name="connsiteX21" fmla="*/ 3039673 w 3899238"/>
              <a:gd name="connsiteY21" fmla="*/ 4272045 h 4440737"/>
              <a:gd name="connsiteX22" fmla="*/ 2991476 w 3899238"/>
              <a:gd name="connsiteY22" fmla="*/ 4297752 h 4440737"/>
              <a:gd name="connsiteX23" fmla="*/ 2943279 w 3899238"/>
              <a:gd name="connsiteY23" fmla="*/ 4323458 h 4440737"/>
              <a:gd name="connsiteX24" fmla="*/ 2895080 w 3899238"/>
              <a:gd name="connsiteY24" fmla="*/ 4352375 h 4440737"/>
              <a:gd name="connsiteX25" fmla="*/ 2848488 w 3899238"/>
              <a:gd name="connsiteY25" fmla="*/ 4379687 h 4440737"/>
              <a:gd name="connsiteX26" fmla="*/ 2798686 w 3899238"/>
              <a:gd name="connsiteY26" fmla="*/ 4403786 h 4440737"/>
              <a:gd name="connsiteX27" fmla="*/ 2750487 w 3899238"/>
              <a:gd name="connsiteY27" fmla="*/ 4423066 h 4440737"/>
              <a:gd name="connsiteX28" fmla="*/ 2700682 w 3899238"/>
              <a:gd name="connsiteY28" fmla="*/ 4435919 h 4440737"/>
              <a:gd name="connsiteX29" fmla="*/ 2649272 w 3899238"/>
              <a:gd name="connsiteY29" fmla="*/ 4440737 h 4440737"/>
              <a:gd name="connsiteX30" fmla="*/ 2597861 w 3899238"/>
              <a:gd name="connsiteY30" fmla="*/ 4435919 h 4440737"/>
              <a:gd name="connsiteX31" fmla="*/ 2548056 w 3899238"/>
              <a:gd name="connsiteY31" fmla="*/ 4423066 h 4440737"/>
              <a:gd name="connsiteX32" fmla="*/ 2499860 w 3899238"/>
              <a:gd name="connsiteY32" fmla="*/ 4403786 h 4440737"/>
              <a:gd name="connsiteX33" fmla="*/ 2450055 w 3899238"/>
              <a:gd name="connsiteY33" fmla="*/ 4379687 h 4440737"/>
              <a:gd name="connsiteX34" fmla="*/ 2403463 w 3899238"/>
              <a:gd name="connsiteY34" fmla="*/ 4352375 h 4440737"/>
              <a:gd name="connsiteX35" fmla="*/ 2355266 w 3899238"/>
              <a:gd name="connsiteY35" fmla="*/ 4323458 h 4440737"/>
              <a:gd name="connsiteX36" fmla="*/ 2307067 w 3899238"/>
              <a:gd name="connsiteY36" fmla="*/ 4297752 h 4440737"/>
              <a:gd name="connsiteX37" fmla="*/ 2258871 w 3899238"/>
              <a:gd name="connsiteY37" fmla="*/ 4272045 h 4440737"/>
              <a:gd name="connsiteX38" fmla="*/ 2210674 w 3899238"/>
              <a:gd name="connsiteY38" fmla="*/ 4252768 h 4440737"/>
              <a:gd name="connsiteX39" fmla="*/ 2160869 w 3899238"/>
              <a:gd name="connsiteY39" fmla="*/ 4239914 h 4440737"/>
              <a:gd name="connsiteX40" fmla="*/ 2111064 w 3899238"/>
              <a:gd name="connsiteY40" fmla="*/ 4233488 h 4440737"/>
              <a:gd name="connsiteX41" fmla="*/ 2058045 w 3899238"/>
              <a:gd name="connsiteY41" fmla="*/ 4233488 h 4440737"/>
              <a:gd name="connsiteX42" fmla="*/ 2003421 w 3899238"/>
              <a:gd name="connsiteY42" fmla="*/ 4236702 h 4440737"/>
              <a:gd name="connsiteX43" fmla="*/ 1948798 w 3899238"/>
              <a:gd name="connsiteY43" fmla="*/ 4243126 h 4440737"/>
              <a:gd name="connsiteX44" fmla="*/ 1894173 w 3899238"/>
              <a:gd name="connsiteY44" fmla="*/ 4251161 h 4440737"/>
              <a:gd name="connsiteX45" fmla="*/ 1839548 w 3899238"/>
              <a:gd name="connsiteY45" fmla="*/ 4257586 h 4440737"/>
              <a:gd name="connsiteX46" fmla="*/ 1784924 w 3899238"/>
              <a:gd name="connsiteY46" fmla="*/ 4262406 h 4440737"/>
              <a:gd name="connsiteX47" fmla="*/ 1733515 w 3899238"/>
              <a:gd name="connsiteY47" fmla="*/ 4260800 h 4440737"/>
              <a:gd name="connsiteX48" fmla="*/ 1683711 w 3899238"/>
              <a:gd name="connsiteY48" fmla="*/ 4254374 h 4440737"/>
              <a:gd name="connsiteX49" fmla="*/ 1635512 w 3899238"/>
              <a:gd name="connsiteY49" fmla="*/ 4239914 h 4440737"/>
              <a:gd name="connsiteX50" fmla="*/ 1595348 w 3899238"/>
              <a:gd name="connsiteY50" fmla="*/ 4219028 h 4440737"/>
              <a:gd name="connsiteX51" fmla="*/ 1556788 w 3899238"/>
              <a:gd name="connsiteY51" fmla="*/ 4191715 h 4440737"/>
              <a:gd name="connsiteX52" fmla="*/ 1523051 w 3899238"/>
              <a:gd name="connsiteY52" fmla="*/ 4159584 h 4440737"/>
              <a:gd name="connsiteX53" fmla="*/ 1489311 w 3899238"/>
              <a:gd name="connsiteY53" fmla="*/ 4122633 h 4440737"/>
              <a:gd name="connsiteX54" fmla="*/ 1458786 w 3899238"/>
              <a:gd name="connsiteY54" fmla="*/ 4084075 h 4440737"/>
              <a:gd name="connsiteX55" fmla="*/ 1428262 w 3899238"/>
              <a:gd name="connsiteY55" fmla="*/ 4043909 h 4440737"/>
              <a:gd name="connsiteX56" fmla="*/ 1397736 w 3899238"/>
              <a:gd name="connsiteY56" fmla="*/ 4003746 h 4440737"/>
              <a:gd name="connsiteX57" fmla="*/ 1367212 w 3899238"/>
              <a:gd name="connsiteY57" fmla="*/ 3965188 h 4440737"/>
              <a:gd name="connsiteX58" fmla="*/ 1335079 w 3899238"/>
              <a:gd name="connsiteY58" fmla="*/ 3928236 h 4440737"/>
              <a:gd name="connsiteX59" fmla="*/ 1298127 w 3899238"/>
              <a:gd name="connsiteY59" fmla="*/ 3896104 h 4440737"/>
              <a:gd name="connsiteX60" fmla="*/ 1262782 w 3899238"/>
              <a:gd name="connsiteY60" fmla="*/ 3867185 h 4440737"/>
              <a:gd name="connsiteX61" fmla="*/ 1222617 w 3899238"/>
              <a:gd name="connsiteY61" fmla="*/ 3844694 h 4440737"/>
              <a:gd name="connsiteX62" fmla="*/ 1179239 w 3899238"/>
              <a:gd name="connsiteY62" fmla="*/ 3825414 h 4440737"/>
              <a:gd name="connsiteX63" fmla="*/ 1132648 w 3899238"/>
              <a:gd name="connsiteY63" fmla="*/ 3809349 h 4440737"/>
              <a:gd name="connsiteX64" fmla="*/ 1084450 w 3899238"/>
              <a:gd name="connsiteY64" fmla="*/ 3794889 h 4440737"/>
              <a:gd name="connsiteX65" fmla="*/ 1036254 w 3899238"/>
              <a:gd name="connsiteY65" fmla="*/ 3782037 h 4440737"/>
              <a:gd name="connsiteX66" fmla="*/ 986449 w 3899238"/>
              <a:gd name="connsiteY66" fmla="*/ 3769183 h 4440737"/>
              <a:gd name="connsiteX67" fmla="*/ 939858 w 3899238"/>
              <a:gd name="connsiteY67" fmla="*/ 3754724 h 4440737"/>
              <a:gd name="connsiteX68" fmla="*/ 893265 w 3899238"/>
              <a:gd name="connsiteY68" fmla="*/ 3738658 h 4440737"/>
              <a:gd name="connsiteX69" fmla="*/ 849889 w 3899238"/>
              <a:gd name="connsiteY69" fmla="*/ 3719378 h 4440737"/>
              <a:gd name="connsiteX70" fmla="*/ 811329 w 3899238"/>
              <a:gd name="connsiteY70" fmla="*/ 3695279 h 4440737"/>
              <a:gd name="connsiteX71" fmla="*/ 775984 w 3899238"/>
              <a:gd name="connsiteY71" fmla="*/ 3666361 h 4440737"/>
              <a:gd name="connsiteX72" fmla="*/ 747067 w 3899238"/>
              <a:gd name="connsiteY72" fmla="*/ 3631017 h 4440737"/>
              <a:gd name="connsiteX73" fmla="*/ 722968 w 3899238"/>
              <a:gd name="connsiteY73" fmla="*/ 3592458 h 4440737"/>
              <a:gd name="connsiteX74" fmla="*/ 703688 w 3899238"/>
              <a:gd name="connsiteY74" fmla="*/ 3549080 h 4440737"/>
              <a:gd name="connsiteX75" fmla="*/ 687623 w 3899238"/>
              <a:gd name="connsiteY75" fmla="*/ 3502490 h 4440737"/>
              <a:gd name="connsiteX76" fmla="*/ 673164 w 3899238"/>
              <a:gd name="connsiteY76" fmla="*/ 3455899 h 4440737"/>
              <a:gd name="connsiteX77" fmla="*/ 660311 w 3899238"/>
              <a:gd name="connsiteY77" fmla="*/ 3406094 h 4440737"/>
              <a:gd name="connsiteX78" fmla="*/ 647457 w 3899238"/>
              <a:gd name="connsiteY78" fmla="*/ 3357897 h 4440737"/>
              <a:gd name="connsiteX79" fmla="*/ 632998 w 3899238"/>
              <a:gd name="connsiteY79" fmla="*/ 3309699 h 4440737"/>
              <a:gd name="connsiteX80" fmla="*/ 616932 w 3899238"/>
              <a:gd name="connsiteY80" fmla="*/ 3263106 h 4440737"/>
              <a:gd name="connsiteX81" fmla="*/ 597652 w 3899238"/>
              <a:gd name="connsiteY81" fmla="*/ 3219728 h 4440737"/>
              <a:gd name="connsiteX82" fmla="*/ 575160 w 3899238"/>
              <a:gd name="connsiteY82" fmla="*/ 3179564 h 4440737"/>
              <a:gd name="connsiteX83" fmla="*/ 546244 w 3899238"/>
              <a:gd name="connsiteY83" fmla="*/ 3144219 h 4440737"/>
              <a:gd name="connsiteX84" fmla="*/ 514110 w 3899238"/>
              <a:gd name="connsiteY84" fmla="*/ 3107267 h 4440737"/>
              <a:gd name="connsiteX85" fmla="*/ 477159 w 3899238"/>
              <a:gd name="connsiteY85" fmla="*/ 3075136 h 4440737"/>
              <a:gd name="connsiteX86" fmla="*/ 436993 w 3899238"/>
              <a:gd name="connsiteY86" fmla="*/ 3044611 h 4440737"/>
              <a:gd name="connsiteX87" fmla="*/ 396829 w 3899238"/>
              <a:gd name="connsiteY87" fmla="*/ 3014086 h 4440737"/>
              <a:gd name="connsiteX88" fmla="*/ 356664 w 3899238"/>
              <a:gd name="connsiteY88" fmla="*/ 2983561 h 4440737"/>
              <a:gd name="connsiteX89" fmla="*/ 318105 w 3899238"/>
              <a:gd name="connsiteY89" fmla="*/ 2953035 h 4440737"/>
              <a:gd name="connsiteX90" fmla="*/ 281154 w 3899238"/>
              <a:gd name="connsiteY90" fmla="*/ 2919298 h 4440737"/>
              <a:gd name="connsiteX91" fmla="*/ 249022 w 3899238"/>
              <a:gd name="connsiteY91" fmla="*/ 2885559 h 4440737"/>
              <a:gd name="connsiteX92" fmla="*/ 221711 w 3899238"/>
              <a:gd name="connsiteY92" fmla="*/ 2847001 h 4440737"/>
              <a:gd name="connsiteX93" fmla="*/ 200826 w 3899238"/>
              <a:gd name="connsiteY93" fmla="*/ 2806837 h 4440737"/>
              <a:gd name="connsiteX94" fmla="*/ 186366 w 3899238"/>
              <a:gd name="connsiteY94" fmla="*/ 2758640 h 4440737"/>
              <a:gd name="connsiteX95" fmla="*/ 179940 w 3899238"/>
              <a:gd name="connsiteY95" fmla="*/ 2708835 h 4440737"/>
              <a:gd name="connsiteX96" fmla="*/ 178332 w 3899238"/>
              <a:gd name="connsiteY96" fmla="*/ 2657422 h 4440737"/>
              <a:gd name="connsiteX97" fmla="*/ 183152 w 3899238"/>
              <a:gd name="connsiteY97" fmla="*/ 2602799 h 4440737"/>
              <a:gd name="connsiteX98" fmla="*/ 189578 w 3899238"/>
              <a:gd name="connsiteY98" fmla="*/ 2548175 h 4440737"/>
              <a:gd name="connsiteX99" fmla="*/ 197611 w 3899238"/>
              <a:gd name="connsiteY99" fmla="*/ 2493550 h 4440737"/>
              <a:gd name="connsiteX100" fmla="*/ 204038 w 3899238"/>
              <a:gd name="connsiteY100" fmla="*/ 2438927 h 4440737"/>
              <a:gd name="connsiteX101" fmla="*/ 207252 w 3899238"/>
              <a:gd name="connsiteY101" fmla="*/ 2384303 h 4440737"/>
              <a:gd name="connsiteX102" fmla="*/ 207252 w 3899238"/>
              <a:gd name="connsiteY102" fmla="*/ 2331284 h 4440737"/>
              <a:gd name="connsiteX103" fmla="*/ 200826 w 3899238"/>
              <a:gd name="connsiteY103" fmla="*/ 2281482 h 4440737"/>
              <a:gd name="connsiteX104" fmla="*/ 187972 w 3899238"/>
              <a:gd name="connsiteY104" fmla="*/ 2231678 h 4440737"/>
              <a:gd name="connsiteX105" fmla="*/ 168693 w 3899238"/>
              <a:gd name="connsiteY105" fmla="*/ 2185085 h 4440737"/>
              <a:gd name="connsiteX106" fmla="*/ 144595 w 3899238"/>
              <a:gd name="connsiteY106" fmla="*/ 2136888 h 4440737"/>
              <a:gd name="connsiteX107" fmla="*/ 117281 w 3899238"/>
              <a:gd name="connsiteY107" fmla="*/ 2088692 h 4440737"/>
              <a:gd name="connsiteX108" fmla="*/ 88364 w 3899238"/>
              <a:gd name="connsiteY108" fmla="*/ 2040493 h 4440737"/>
              <a:gd name="connsiteX109" fmla="*/ 61052 w 3899238"/>
              <a:gd name="connsiteY109" fmla="*/ 1993900 h 4440737"/>
              <a:gd name="connsiteX110" fmla="*/ 36952 w 3899238"/>
              <a:gd name="connsiteY110" fmla="*/ 1944098 h 4440737"/>
              <a:gd name="connsiteX111" fmla="*/ 17674 w 3899238"/>
              <a:gd name="connsiteY111" fmla="*/ 1895899 h 4440737"/>
              <a:gd name="connsiteX112" fmla="*/ 4821 w 3899238"/>
              <a:gd name="connsiteY112" fmla="*/ 1846094 h 4440737"/>
              <a:gd name="connsiteX113" fmla="*/ 0 w 3899238"/>
              <a:gd name="connsiteY113" fmla="*/ 1794683 h 4440737"/>
              <a:gd name="connsiteX114" fmla="*/ 4821 w 3899238"/>
              <a:gd name="connsiteY114" fmla="*/ 1743274 h 4440737"/>
              <a:gd name="connsiteX115" fmla="*/ 17674 w 3899238"/>
              <a:gd name="connsiteY115" fmla="*/ 1693470 h 4440737"/>
              <a:gd name="connsiteX116" fmla="*/ 36952 w 3899238"/>
              <a:gd name="connsiteY116" fmla="*/ 1645271 h 4440737"/>
              <a:gd name="connsiteX117" fmla="*/ 61052 w 3899238"/>
              <a:gd name="connsiteY117" fmla="*/ 1595468 h 4440737"/>
              <a:gd name="connsiteX118" fmla="*/ 88364 w 3899238"/>
              <a:gd name="connsiteY118" fmla="*/ 1548875 h 4440737"/>
              <a:gd name="connsiteX119" fmla="*/ 117281 w 3899238"/>
              <a:gd name="connsiteY119" fmla="*/ 1500679 h 4440737"/>
              <a:gd name="connsiteX120" fmla="*/ 144595 w 3899238"/>
              <a:gd name="connsiteY120" fmla="*/ 1452481 h 4440737"/>
              <a:gd name="connsiteX121" fmla="*/ 168693 w 3899238"/>
              <a:gd name="connsiteY121" fmla="*/ 1404284 h 4440737"/>
              <a:gd name="connsiteX122" fmla="*/ 187972 w 3899238"/>
              <a:gd name="connsiteY122" fmla="*/ 1357691 h 4440737"/>
              <a:gd name="connsiteX123" fmla="*/ 200826 w 3899238"/>
              <a:gd name="connsiteY123" fmla="*/ 1307887 h 4440737"/>
              <a:gd name="connsiteX124" fmla="*/ 207252 w 3899238"/>
              <a:gd name="connsiteY124" fmla="*/ 1258084 h 4440737"/>
              <a:gd name="connsiteX125" fmla="*/ 207252 w 3899238"/>
              <a:gd name="connsiteY125" fmla="*/ 1205067 h 4440737"/>
              <a:gd name="connsiteX126" fmla="*/ 204038 w 3899238"/>
              <a:gd name="connsiteY126" fmla="*/ 1150442 h 4440737"/>
              <a:gd name="connsiteX127" fmla="*/ 197611 w 3899238"/>
              <a:gd name="connsiteY127" fmla="*/ 1095818 h 4440737"/>
              <a:gd name="connsiteX128" fmla="*/ 189578 w 3899238"/>
              <a:gd name="connsiteY128" fmla="*/ 1041193 h 4440737"/>
              <a:gd name="connsiteX129" fmla="*/ 183152 w 3899238"/>
              <a:gd name="connsiteY129" fmla="*/ 986570 h 4440737"/>
              <a:gd name="connsiteX130" fmla="*/ 178332 w 3899238"/>
              <a:gd name="connsiteY130" fmla="*/ 931946 h 4440737"/>
              <a:gd name="connsiteX131" fmla="*/ 179940 w 3899238"/>
              <a:gd name="connsiteY131" fmla="*/ 880535 h 4440737"/>
              <a:gd name="connsiteX132" fmla="*/ 186366 w 3899238"/>
              <a:gd name="connsiteY132" fmla="*/ 830731 h 4440737"/>
              <a:gd name="connsiteX133" fmla="*/ 200826 w 3899238"/>
              <a:gd name="connsiteY133" fmla="*/ 782532 h 4440737"/>
              <a:gd name="connsiteX134" fmla="*/ 221711 w 3899238"/>
              <a:gd name="connsiteY134" fmla="*/ 742369 h 4440737"/>
              <a:gd name="connsiteX135" fmla="*/ 249022 w 3899238"/>
              <a:gd name="connsiteY135" fmla="*/ 703811 h 4440737"/>
              <a:gd name="connsiteX136" fmla="*/ 281154 w 3899238"/>
              <a:gd name="connsiteY136" fmla="*/ 670071 h 4440737"/>
              <a:gd name="connsiteX137" fmla="*/ 318105 w 3899238"/>
              <a:gd name="connsiteY137" fmla="*/ 636334 h 4440737"/>
              <a:gd name="connsiteX138" fmla="*/ 356664 w 3899238"/>
              <a:gd name="connsiteY138" fmla="*/ 605807 h 4440737"/>
              <a:gd name="connsiteX139" fmla="*/ 396829 w 3899238"/>
              <a:gd name="connsiteY139" fmla="*/ 575282 h 4440737"/>
              <a:gd name="connsiteX140" fmla="*/ 436993 w 3899238"/>
              <a:gd name="connsiteY140" fmla="*/ 544757 h 4440737"/>
              <a:gd name="connsiteX141" fmla="*/ 477159 w 3899238"/>
              <a:gd name="connsiteY141" fmla="*/ 514232 h 4440737"/>
              <a:gd name="connsiteX142" fmla="*/ 514110 w 3899238"/>
              <a:gd name="connsiteY142" fmla="*/ 482101 h 4440737"/>
              <a:gd name="connsiteX143" fmla="*/ 546244 w 3899238"/>
              <a:gd name="connsiteY143" fmla="*/ 445150 h 4440737"/>
              <a:gd name="connsiteX144" fmla="*/ 575160 w 3899238"/>
              <a:gd name="connsiteY144" fmla="*/ 409804 h 4440737"/>
              <a:gd name="connsiteX145" fmla="*/ 597652 w 3899238"/>
              <a:gd name="connsiteY145" fmla="*/ 369640 h 4440737"/>
              <a:gd name="connsiteX146" fmla="*/ 616932 w 3899238"/>
              <a:gd name="connsiteY146" fmla="*/ 326262 h 4440737"/>
              <a:gd name="connsiteX147" fmla="*/ 632998 w 3899238"/>
              <a:gd name="connsiteY147" fmla="*/ 279670 h 4440737"/>
              <a:gd name="connsiteX148" fmla="*/ 647457 w 3899238"/>
              <a:gd name="connsiteY148" fmla="*/ 231471 h 4440737"/>
              <a:gd name="connsiteX149" fmla="*/ 660311 w 3899238"/>
              <a:gd name="connsiteY149" fmla="*/ 183274 h 4440737"/>
              <a:gd name="connsiteX150" fmla="*/ 673164 w 3899238"/>
              <a:gd name="connsiteY150" fmla="*/ 133470 h 4440737"/>
              <a:gd name="connsiteX151" fmla="*/ 687623 w 3899238"/>
              <a:gd name="connsiteY151" fmla="*/ 86880 h 4440737"/>
              <a:gd name="connsiteX152" fmla="*/ 703688 w 3899238"/>
              <a:gd name="connsiteY152" fmla="*/ 40287 h 4440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3899238" h="4440737">
                <a:moveTo>
                  <a:pt x="721595" y="0"/>
                </a:moveTo>
                <a:lnTo>
                  <a:pt x="3899238" y="0"/>
                </a:lnTo>
                <a:lnTo>
                  <a:pt x="3899238" y="4005810"/>
                </a:lnTo>
                <a:lnTo>
                  <a:pt x="3870282" y="4043909"/>
                </a:lnTo>
                <a:lnTo>
                  <a:pt x="3839757" y="4084075"/>
                </a:lnTo>
                <a:lnTo>
                  <a:pt x="3809232" y="4122633"/>
                </a:lnTo>
                <a:lnTo>
                  <a:pt x="3775493" y="4159584"/>
                </a:lnTo>
                <a:lnTo>
                  <a:pt x="3741754" y="4191715"/>
                </a:lnTo>
                <a:lnTo>
                  <a:pt x="3703197" y="4219028"/>
                </a:lnTo>
                <a:lnTo>
                  <a:pt x="3663032" y="4239914"/>
                </a:lnTo>
                <a:lnTo>
                  <a:pt x="3614833" y="4254374"/>
                </a:lnTo>
                <a:lnTo>
                  <a:pt x="3565028" y="4260800"/>
                </a:lnTo>
                <a:lnTo>
                  <a:pt x="3513619" y="4262406"/>
                </a:lnTo>
                <a:lnTo>
                  <a:pt x="3458994" y="4257586"/>
                </a:lnTo>
                <a:lnTo>
                  <a:pt x="3404370" y="4251161"/>
                </a:lnTo>
                <a:lnTo>
                  <a:pt x="3349745" y="4243126"/>
                </a:lnTo>
                <a:lnTo>
                  <a:pt x="3295122" y="4236702"/>
                </a:lnTo>
                <a:lnTo>
                  <a:pt x="3240496" y="4233488"/>
                </a:lnTo>
                <a:lnTo>
                  <a:pt x="3187479" y="4233488"/>
                </a:lnTo>
                <a:lnTo>
                  <a:pt x="3137676" y="4239914"/>
                </a:lnTo>
                <a:lnTo>
                  <a:pt x="3086265" y="4252768"/>
                </a:lnTo>
                <a:lnTo>
                  <a:pt x="3039673" y="4272045"/>
                </a:lnTo>
                <a:lnTo>
                  <a:pt x="2991476" y="4297752"/>
                </a:lnTo>
                <a:lnTo>
                  <a:pt x="2943279" y="4323458"/>
                </a:lnTo>
                <a:lnTo>
                  <a:pt x="2895080" y="4352375"/>
                </a:lnTo>
                <a:lnTo>
                  <a:pt x="2848488" y="4379687"/>
                </a:lnTo>
                <a:lnTo>
                  <a:pt x="2798686" y="4403786"/>
                </a:lnTo>
                <a:lnTo>
                  <a:pt x="2750487" y="4423066"/>
                </a:lnTo>
                <a:lnTo>
                  <a:pt x="2700682" y="4435919"/>
                </a:lnTo>
                <a:lnTo>
                  <a:pt x="2649272" y="4440737"/>
                </a:lnTo>
                <a:lnTo>
                  <a:pt x="2597861" y="4435919"/>
                </a:lnTo>
                <a:lnTo>
                  <a:pt x="2548056" y="4423066"/>
                </a:lnTo>
                <a:lnTo>
                  <a:pt x="2499860" y="4403786"/>
                </a:lnTo>
                <a:lnTo>
                  <a:pt x="2450055" y="4379687"/>
                </a:lnTo>
                <a:lnTo>
                  <a:pt x="2403463" y="4352375"/>
                </a:lnTo>
                <a:lnTo>
                  <a:pt x="2355266" y="4323458"/>
                </a:lnTo>
                <a:lnTo>
                  <a:pt x="2307067" y="4297752"/>
                </a:lnTo>
                <a:lnTo>
                  <a:pt x="2258871" y="4272045"/>
                </a:lnTo>
                <a:lnTo>
                  <a:pt x="2210674" y="4252768"/>
                </a:lnTo>
                <a:lnTo>
                  <a:pt x="2160869" y="4239914"/>
                </a:lnTo>
                <a:lnTo>
                  <a:pt x="2111064" y="4233488"/>
                </a:lnTo>
                <a:lnTo>
                  <a:pt x="2058045" y="4233488"/>
                </a:lnTo>
                <a:lnTo>
                  <a:pt x="2003421" y="4236702"/>
                </a:lnTo>
                <a:lnTo>
                  <a:pt x="1948798" y="4243126"/>
                </a:lnTo>
                <a:lnTo>
                  <a:pt x="1894173" y="4251161"/>
                </a:lnTo>
                <a:lnTo>
                  <a:pt x="1839548" y="4257586"/>
                </a:lnTo>
                <a:lnTo>
                  <a:pt x="1784924" y="4262406"/>
                </a:lnTo>
                <a:lnTo>
                  <a:pt x="1733515" y="4260800"/>
                </a:lnTo>
                <a:lnTo>
                  <a:pt x="1683711" y="4254374"/>
                </a:lnTo>
                <a:lnTo>
                  <a:pt x="1635512" y="4239914"/>
                </a:lnTo>
                <a:lnTo>
                  <a:pt x="1595348" y="4219028"/>
                </a:lnTo>
                <a:lnTo>
                  <a:pt x="1556788" y="4191715"/>
                </a:lnTo>
                <a:lnTo>
                  <a:pt x="1523051" y="4159584"/>
                </a:lnTo>
                <a:lnTo>
                  <a:pt x="1489311" y="4122633"/>
                </a:lnTo>
                <a:lnTo>
                  <a:pt x="1458786" y="4084075"/>
                </a:lnTo>
                <a:lnTo>
                  <a:pt x="1428262" y="4043909"/>
                </a:lnTo>
                <a:lnTo>
                  <a:pt x="1397736" y="4003746"/>
                </a:lnTo>
                <a:lnTo>
                  <a:pt x="1367212" y="3965188"/>
                </a:lnTo>
                <a:lnTo>
                  <a:pt x="1335079" y="3928236"/>
                </a:lnTo>
                <a:lnTo>
                  <a:pt x="1298127" y="3896104"/>
                </a:lnTo>
                <a:lnTo>
                  <a:pt x="1262782" y="3867185"/>
                </a:lnTo>
                <a:lnTo>
                  <a:pt x="1222617" y="3844694"/>
                </a:lnTo>
                <a:lnTo>
                  <a:pt x="1179239" y="3825414"/>
                </a:lnTo>
                <a:lnTo>
                  <a:pt x="1132648" y="3809349"/>
                </a:lnTo>
                <a:lnTo>
                  <a:pt x="1084450" y="3794889"/>
                </a:lnTo>
                <a:lnTo>
                  <a:pt x="1036254" y="3782037"/>
                </a:lnTo>
                <a:lnTo>
                  <a:pt x="986449" y="3769183"/>
                </a:lnTo>
                <a:lnTo>
                  <a:pt x="939858" y="3754724"/>
                </a:lnTo>
                <a:lnTo>
                  <a:pt x="893265" y="3738658"/>
                </a:lnTo>
                <a:lnTo>
                  <a:pt x="849889" y="3719378"/>
                </a:lnTo>
                <a:lnTo>
                  <a:pt x="811329" y="3695279"/>
                </a:lnTo>
                <a:lnTo>
                  <a:pt x="775984" y="3666361"/>
                </a:lnTo>
                <a:lnTo>
                  <a:pt x="747067" y="3631017"/>
                </a:lnTo>
                <a:lnTo>
                  <a:pt x="722968" y="3592458"/>
                </a:lnTo>
                <a:lnTo>
                  <a:pt x="703688" y="3549080"/>
                </a:lnTo>
                <a:lnTo>
                  <a:pt x="687623" y="3502490"/>
                </a:lnTo>
                <a:lnTo>
                  <a:pt x="673164" y="3455899"/>
                </a:lnTo>
                <a:lnTo>
                  <a:pt x="660311" y="3406094"/>
                </a:lnTo>
                <a:lnTo>
                  <a:pt x="647457" y="3357897"/>
                </a:lnTo>
                <a:lnTo>
                  <a:pt x="632998" y="3309699"/>
                </a:lnTo>
                <a:lnTo>
                  <a:pt x="616932" y="3263106"/>
                </a:lnTo>
                <a:lnTo>
                  <a:pt x="597652" y="3219728"/>
                </a:lnTo>
                <a:lnTo>
                  <a:pt x="575160" y="3179564"/>
                </a:lnTo>
                <a:lnTo>
                  <a:pt x="546244" y="3144219"/>
                </a:lnTo>
                <a:lnTo>
                  <a:pt x="514110" y="3107267"/>
                </a:lnTo>
                <a:lnTo>
                  <a:pt x="477159" y="3075136"/>
                </a:lnTo>
                <a:lnTo>
                  <a:pt x="436993" y="3044611"/>
                </a:lnTo>
                <a:lnTo>
                  <a:pt x="396829" y="3014086"/>
                </a:lnTo>
                <a:lnTo>
                  <a:pt x="356664" y="2983561"/>
                </a:lnTo>
                <a:lnTo>
                  <a:pt x="318105" y="2953035"/>
                </a:lnTo>
                <a:lnTo>
                  <a:pt x="281154" y="2919298"/>
                </a:lnTo>
                <a:lnTo>
                  <a:pt x="249022" y="2885559"/>
                </a:lnTo>
                <a:lnTo>
                  <a:pt x="221711" y="2847001"/>
                </a:lnTo>
                <a:lnTo>
                  <a:pt x="200826" y="2806837"/>
                </a:lnTo>
                <a:lnTo>
                  <a:pt x="186366" y="2758640"/>
                </a:lnTo>
                <a:lnTo>
                  <a:pt x="179940" y="2708835"/>
                </a:lnTo>
                <a:lnTo>
                  <a:pt x="178332" y="2657422"/>
                </a:lnTo>
                <a:lnTo>
                  <a:pt x="183152" y="2602799"/>
                </a:lnTo>
                <a:lnTo>
                  <a:pt x="189578" y="2548175"/>
                </a:lnTo>
                <a:lnTo>
                  <a:pt x="197611" y="2493550"/>
                </a:lnTo>
                <a:lnTo>
                  <a:pt x="204038" y="2438927"/>
                </a:lnTo>
                <a:lnTo>
                  <a:pt x="207252" y="2384303"/>
                </a:lnTo>
                <a:lnTo>
                  <a:pt x="207252" y="2331284"/>
                </a:lnTo>
                <a:lnTo>
                  <a:pt x="200826" y="2281482"/>
                </a:lnTo>
                <a:lnTo>
                  <a:pt x="187972" y="2231678"/>
                </a:lnTo>
                <a:lnTo>
                  <a:pt x="168693" y="2185085"/>
                </a:lnTo>
                <a:lnTo>
                  <a:pt x="144595" y="2136888"/>
                </a:lnTo>
                <a:lnTo>
                  <a:pt x="117281" y="2088692"/>
                </a:lnTo>
                <a:lnTo>
                  <a:pt x="88364" y="2040493"/>
                </a:lnTo>
                <a:lnTo>
                  <a:pt x="61052" y="1993900"/>
                </a:lnTo>
                <a:lnTo>
                  <a:pt x="36952" y="1944098"/>
                </a:lnTo>
                <a:lnTo>
                  <a:pt x="17674" y="1895899"/>
                </a:lnTo>
                <a:lnTo>
                  <a:pt x="4821" y="1846094"/>
                </a:lnTo>
                <a:lnTo>
                  <a:pt x="0" y="1794683"/>
                </a:lnTo>
                <a:lnTo>
                  <a:pt x="4821" y="1743274"/>
                </a:lnTo>
                <a:lnTo>
                  <a:pt x="17674" y="1693470"/>
                </a:lnTo>
                <a:lnTo>
                  <a:pt x="36952" y="1645271"/>
                </a:lnTo>
                <a:lnTo>
                  <a:pt x="61052" y="1595468"/>
                </a:lnTo>
                <a:lnTo>
                  <a:pt x="88364" y="1548875"/>
                </a:lnTo>
                <a:lnTo>
                  <a:pt x="117281" y="1500679"/>
                </a:lnTo>
                <a:lnTo>
                  <a:pt x="144595" y="1452481"/>
                </a:lnTo>
                <a:lnTo>
                  <a:pt x="168693" y="1404284"/>
                </a:lnTo>
                <a:lnTo>
                  <a:pt x="187972" y="1357691"/>
                </a:lnTo>
                <a:lnTo>
                  <a:pt x="200826" y="1307887"/>
                </a:lnTo>
                <a:lnTo>
                  <a:pt x="207252" y="1258084"/>
                </a:lnTo>
                <a:lnTo>
                  <a:pt x="207252" y="1205067"/>
                </a:lnTo>
                <a:lnTo>
                  <a:pt x="204038" y="1150442"/>
                </a:lnTo>
                <a:lnTo>
                  <a:pt x="197611" y="1095818"/>
                </a:lnTo>
                <a:lnTo>
                  <a:pt x="189578" y="1041193"/>
                </a:lnTo>
                <a:lnTo>
                  <a:pt x="183152" y="986570"/>
                </a:lnTo>
                <a:lnTo>
                  <a:pt x="178332" y="931946"/>
                </a:lnTo>
                <a:lnTo>
                  <a:pt x="179940" y="880535"/>
                </a:lnTo>
                <a:lnTo>
                  <a:pt x="186366" y="830731"/>
                </a:lnTo>
                <a:lnTo>
                  <a:pt x="200826" y="782532"/>
                </a:lnTo>
                <a:lnTo>
                  <a:pt x="221711" y="742369"/>
                </a:lnTo>
                <a:lnTo>
                  <a:pt x="249022" y="703811"/>
                </a:lnTo>
                <a:lnTo>
                  <a:pt x="281154" y="670071"/>
                </a:lnTo>
                <a:lnTo>
                  <a:pt x="318105" y="636334"/>
                </a:lnTo>
                <a:lnTo>
                  <a:pt x="356664" y="605807"/>
                </a:lnTo>
                <a:lnTo>
                  <a:pt x="396829" y="575282"/>
                </a:lnTo>
                <a:lnTo>
                  <a:pt x="436993" y="544757"/>
                </a:lnTo>
                <a:lnTo>
                  <a:pt x="477159" y="514232"/>
                </a:lnTo>
                <a:lnTo>
                  <a:pt x="514110" y="482101"/>
                </a:lnTo>
                <a:lnTo>
                  <a:pt x="546244" y="445150"/>
                </a:lnTo>
                <a:lnTo>
                  <a:pt x="575160" y="409804"/>
                </a:lnTo>
                <a:lnTo>
                  <a:pt x="597652" y="369640"/>
                </a:lnTo>
                <a:lnTo>
                  <a:pt x="616932" y="326262"/>
                </a:lnTo>
                <a:lnTo>
                  <a:pt x="632998" y="279670"/>
                </a:lnTo>
                <a:lnTo>
                  <a:pt x="647457" y="231471"/>
                </a:lnTo>
                <a:lnTo>
                  <a:pt x="660311" y="183274"/>
                </a:lnTo>
                <a:lnTo>
                  <a:pt x="673164" y="133470"/>
                </a:lnTo>
                <a:lnTo>
                  <a:pt x="687623" y="86880"/>
                </a:lnTo>
                <a:lnTo>
                  <a:pt x="703688" y="40287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Рисунок 6" descr="Изображение выглядит как пол, спальня&#10;&#10;Автоматически созданное описание">
            <a:extLst>
              <a:ext uri="{FF2B5EF4-FFF2-40B4-BE49-F238E27FC236}">
                <a16:creationId xmlns="" xmlns:a16="http://schemas.microsoft.com/office/drawing/2014/main" id="{22A459CC-D347-41B8-9BDC-5488DE5337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0739" b="-1"/>
          <a:stretch/>
        </p:blipFill>
        <p:spPr>
          <a:xfrm>
            <a:off x="8374896" y="-1"/>
            <a:ext cx="3817105" cy="4358732"/>
          </a:xfrm>
          <a:custGeom>
            <a:avLst/>
            <a:gdLst/>
            <a:ahLst/>
            <a:cxnLst/>
            <a:rect l="l" t="t" r="r" b="b"/>
            <a:pathLst>
              <a:path w="3817105" h="4358732">
                <a:moveTo>
                  <a:pt x="736393" y="0"/>
                </a:moveTo>
                <a:lnTo>
                  <a:pt x="3817105" y="0"/>
                </a:lnTo>
                <a:lnTo>
                  <a:pt x="3817105" y="3889118"/>
                </a:lnTo>
                <a:lnTo>
                  <a:pt x="3809451" y="3897920"/>
                </a:lnTo>
                <a:lnTo>
                  <a:pt x="3779873" y="3935283"/>
                </a:lnTo>
                <a:lnTo>
                  <a:pt x="3750294" y="3974202"/>
                </a:lnTo>
                <a:lnTo>
                  <a:pt x="3720715" y="4013123"/>
                </a:lnTo>
                <a:lnTo>
                  <a:pt x="3691137" y="4050486"/>
                </a:lnTo>
                <a:lnTo>
                  <a:pt x="3658443" y="4086293"/>
                </a:lnTo>
                <a:lnTo>
                  <a:pt x="3625750" y="4117428"/>
                </a:lnTo>
                <a:lnTo>
                  <a:pt x="3588389" y="4143894"/>
                </a:lnTo>
                <a:lnTo>
                  <a:pt x="3549469" y="4164133"/>
                </a:lnTo>
                <a:lnTo>
                  <a:pt x="3502765" y="4178144"/>
                </a:lnTo>
                <a:lnTo>
                  <a:pt x="3454504" y="4184371"/>
                </a:lnTo>
                <a:lnTo>
                  <a:pt x="3404689" y="4185928"/>
                </a:lnTo>
                <a:lnTo>
                  <a:pt x="3351757" y="4181257"/>
                </a:lnTo>
                <a:lnTo>
                  <a:pt x="3298827" y="4175031"/>
                </a:lnTo>
                <a:lnTo>
                  <a:pt x="3245895" y="4167246"/>
                </a:lnTo>
                <a:lnTo>
                  <a:pt x="3192965" y="4161020"/>
                </a:lnTo>
                <a:lnTo>
                  <a:pt x="3140033" y="4157905"/>
                </a:lnTo>
                <a:lnTo>
                  <a:pt x="3088660" y="4157905"/>
                </a:lnTo>
                <a:lnTo>
                  <a:pt x="3040401" y="4164133"/>
                </a:lnTo>
                <a:lnTo>
                  <a:pt x="2990584" y="4176588"/>
                </a:lnTo>
                <a:lnTo>
                  <a:pt x="2945436" y="4195268"/>
                </a:lnTo>
                <a:lnTo>
                  <a:pt x="2898733" y="4220178"/>
                </a:lnTo>
                <a:lnTo>
                  <a:pt x="2852031" y="4245087"/>
                </a:lnTo>
                <a:lnTo>
                  <a:pt x="2805326" y="4273108"/>
                </a:lnTo>
                <a:lnTo>
                  <a:pt x="2760179" y="4299574"/>
                </a:lnTo>
                <a:lnTo>
                  <a:pt x="2711919" y="4322926"/>
                </a:lnTo>
                <a:lnTo>
                  <a:pt x="2665215" y="4341608"/>
                </a:lnTo>
                <a:lnTo>
                  <a:pt x="2616954" y="4354063"/>
                </a:lnTo>
                <a:lnTo>
                  <a:pt x="2567139" y="4358732"/>
                </a:lnTo>
                <a:lnTo>
                  <a:pt x="2517322" y="4354063"/>
                </a:lnTo>
                <a:lnTo>
                  <a:pt x="2469061" y="4341608"/>
                </a:lnTo>
                <a:lnTo>
                  <a:pt x="2422358" y="4322926"/>
                </a:lnTo>
                <a:lnTo>
                  <a:pt x="2374097" y="4299574"/>
                </a:lnTo>
                <a:lnTo>
                  <a:pt x="2328950" y="4273108"/>
                </a:lnTo>
                <a:lnTo>
                  <a:pt x="2282247" y="4245087"/>
                </a:lnTo>
                <a:lnTo>
                  <a:pt x="2235543" y="4220178"/>
                </a:lnTo>
                <a:lnTo>
                  <a:pt x="2188840" y="4195268"/>
                </a:lnTo>
                <a:lnTo>
                  <a:pt x="2142137" y="4176588"/>
                </a:lnTo>
                <a:lnTo>
                  <a:pt x="2093877" y="4164133"/>
                </a:lnTo>
                <a:lnTo>
                  <a:pt x="2045616" y="4157905"/>
                </a:lnTo>
                <a:lnTo>
                  <a:pt x="1994241" y="4157905"/>
                </a:lnTo>
                <a:lnTo>
                  <a:pt x="1941311" y="4161020"/>
                </a:lnTo>
                <a:lnTo>
                  <a:pt x="1888381" y="4167246"/>
                </a:lnTo>
                <a:lnTo>
                  <a:pt x="1835449" y="4175031"/>
                </a:lnTo>
                <a:lnTo>
                  <a:pt x="1782517" y="4181257"/>
                </a:lnTo>
                <a:lnTo>
                  <a:pt x="1729587" y="4185928"/>
                </a:lnTo>
                <a:lnTo>
                  <a:pt x="1679772" y="4184371"/>
                </a:lnTo>
                <a:lnTo>
                  <a:pt x="1631511" y="4178144"/>
                </a:lnTo>
                <a:lnTo>
                  <a:pt x="1584807" y="4164133"/>
                </a:lnTo>
                <a:lnTo>
                  <a:pt x="1545888" y="4143894"/>
                </a:lnTo>
                <a:lnTo>
                  <a:pt x="1508524" y="4117428"/>
                </a:lnTo>
                <a:lnTo>
                  <a:pt x="1475833" y="4086293"/>
                </a:lnTo>
                <a:lnTo>
                  <a:pt x="1443139" y="4050486"/>
                </a:lnTo>
                <a:lnTo>
                  <a:pt x="1413561" y="4013123"/>
                </a:lnTo>
                <a:lnTo>
                  <a:pt x="1383982" y="3974202"/>
                </a:lnTo>
                <a:lnTo>
                  <a:pt x="1354403" y="3935283"/>
                </a:lnTo>
                <a:lnTo>
                  <a:pt x="1324825" y="3897920"/>
                </a:lnTo>
                <a:lnTo>
                  <a:pt x="1293688" y="3862114"/>
                </a:lnTo>
                <a:lnTo>
                  <a:pt x="1257882" y="3830977"/>
                </a:lnTo>
                <a:lnTo>
                  <a:pt x="1223632" y="3802954"/>
                </a:lnTo>
                <a:lnTo>
                  <a:pt x="1184713" y="3781161"/>
                </a:lnTo>
                <a:lnTo>
                  <a:pt x="1142680" y="3762479"/>
                </a:lnTo>
                <a:lnTo>
                  <a:pt x="1097534" y="3746911"/>
                </a:lnTo>
                <a:lnTo>
                  <a:pt x="1050829" y="3732900"/>
                </a:lnTo>
                <a:lnTo>
                  <a:pt x="1004127" y="3720445"/>
                </a:lnTo>
                <a:lnTo>
                  <a:pt x="955866" y="3707990"/>
                </a:lnTo>
                <a:lnTo>
                  <a:pt x="910720" y="3693979"/>
                </a:lnTo>
                <a:lnTo>
                  <a:pt x="865572" y="3678411"/>
                </a:lnTo>
                <a:lnTo>
                  <a:pt x="823540" y="3659729"/>
                </a:lnTo>
                <a:lnTo>
                  <a:pt x="786176" y="3636377"/>
                </a:lnTo>
                <a:lnTo>
                  <a:pt x="751927" y="3608355"/>
                </a:lnTo>
                <a:lnTo>
                  <a:pt x="723906" y="3574107"/>
                </a:lnTo>
                <a:lnTo>
                  <a:pt x="700555" y="3536742"/>
                </a:lnTo>
                <a:lnTo>
                  <a:pt x="681873" y="3494708"/>
                </a:lnTo>
                <a:lnTo>
                  <a:pt x="666305" y="3449562"/>
                </a:lnTo>
                <a:lnTo>
                  <a:pt x="652294" y="3404415"/>
                </a:lnTo>
                <a:lnTo>
                  <a:pt x="639839" y="3356154"/>
                </a:lnTo>
                <a:lnTo>
                  <a:pt x="627385" y="3309451"/>
                </a:lnTo>
                <a:lnTo>
                  <a:pt x="613373" y="3262746"/>
                </a:lnTo>
                <a:lnTo>
                  <a:pt x="597806" y="3217598"/>
                </a:lnTo>
                <a:lnTo>
                  <a:pt x="579124" y="3175564"/>
                </a:lnTo>
                <a:lnTo>
                  <a:pt x="557329" y="3136645"/>
                </a:lnTo>
                <a:lnTo>
                  <a:pt x="529308" y="3102395"/>
                </a:lnTo>
                <a:lnTo>
                  <a:pt x="498171" y="3066588"/>
                </a:lnTo>
                <a:lnTo>
                  <a:pt x="462365" y="3035453"/>
                </a:lnTo>
                <a:lnTo>
                  <a:pt x="423445" y="3005874"/>
                </a:lnTo>
                <a:lnTo>
                  <a:pt x="384526" y="2976295"/>
                </a:lnTo>
                <a:lnTo>
                  <a:pt x="345607" y="2946716"/>
                </a:lnTo>
                <a:lnTo>
                  <a:pt x="308243" y="2917136"/>
                </a:lnTo>
                <a:lnTo>
                  <a:pt x="272437" y="2884444"/>
                </a:lnTo>
                <a:lnTo>
                  <a:pt x="241302" y="2851752"/>
                </a:lnTo>
                <a:lnTo>
                  <a:pt x="214838" y="2814388"/>
                </a:lnTo>
                <a:lnTo>
                  <a:pt x="194599" y="2775468"/>
                </a:lnTo>
                <a:lnTo>
                  <a:pt x="180588" y="2728765"/>
                </a:lnTo>
                <a:lnTo>
                  <a:pt x="174361" y="2680504"/>
                </a:lnTo>
                <a:lnTo>
                  <a:pt x="172803" y="2630685"/>
                </a:lnTo>
                <a:lnTo>
                  <a:pt x="177474" y="2577754"/>
                </a:lnTo>
                <a:lnTo>
                  <a:pt x="183701" y="2524824"/>
                </a:lnTo>
                <a:lnTo>
                  <a:pt x="191485" y="2471892"/>
                </a:lnTo>
                <a:lnTo>
                  <a:pt x="197712" y="2418961"/>
                </a:lnTo>
                <a:lnTo>
                  <a:pt x="200827" y="2366031"/>
                </a:lnTo>
                <a:lnTo>
                  <a:pt x="200827" y="2314655"/>
                </a:lnTo>
                <a:lnTo>
                  <a:pt x="194599" y="2266395"/>
                </a:lnTo>
                <a:lnTo>
                  <a:pt x="182145" y="2218134"/>
                </a:lnTo>
                <a:lnTo>
                  <a:pt x="163463" y="2172986"/>
                </a:lnTo>
                <a:lnTo>
                  <a:pt x="140111" y="2126283"/>
                </a:lnTo>
                <a:lnTo>
                  <a:pt x="113645" y="2079579"/>
                </a:lnTo>
                <a:lnTo>
                  <a:pt x="85625" y="2032875"/>
                </a:lnTo>
                <a:lnTo>
                  <a:pt x="59159" y="1987726"/>
                </a:lnTo>
                <a:lnTo>
                  <a:pt x="35806" y="1939467"/>
                </a:lnTo>
                <a:lnTo>
                  <a:pt x="17126" y="1892762"/>
                </a:lnTo>
                <a:lnTo>
                  <a:pt x="4671" y="1844501"/>
                </a:lnTo>
                <a:lnTo>
                  <a:pt x="0" y="1794683"/>
                </a:lnTo>
                <a:lnTo>
                  <a:pt x="4671" y="1744867"/>
                </a:lnTo>
                <a:lnTo>
                  <a:pt x="17126" y="1696606"/>
                </a:lnTo>
                <a:lnTo>
                  <a:pt x="35806" y="1649901"/>
                </a:lnTo>
                <a:lnTo>
                  <a:pt x="59159" y="1601642"/>
                </a:lnTo>
                <a:lnTo>
                  <a:pt x="85625" y="1556494"/>
                </a:lnTo>
                <a:lnTo>
                  <a:pt x="113645" y="1509790"/>
                </a:lnTo>
                <a:lnTo>
                  <a:pt x="140111" y="1463086"/>
                </a:lnTo>
                <a:lnTo>
                  <a:pt x="163463" y="1416383"/>
                </a:lnTo>
                <a:lnTo>
                  <a:pt x="182145" y="1371234"/>
                </a:lnTo>
                <a:lnTo>
                  <a:pt x="194599" y="1322973"/>
                </a:lnTo>
                <a:lnTo>
                  <a:pt x="200827" y="1274714"/>
                </a:lnTo>
                <a:lnTo>
                  <a:pt x="200827" y="1223340"/>
                </a:lnTo>
                <a:lnTo>
                  <a:pt x="197712" y="1170407"/>
                </a:lnTo>
                <a:lnTo>
                  <a:pt x="191485" y="1117477"/>
                </a:lnTo>
                <a:lnTo>
                  <a:pt x="183701" y="1064545"/>
                </a:lnTo>
                <a:lnTo>
                  <a:pt x="177474" y="1011614"/>
                </a:lnTo>
                <a:lnTo>
                  <a:pt x="172803" y="958684"/>
                </a:lnTo>
                <a:lnTo>
                  <a:pt x="174361" y="908866"/>
                </a:lnTo>
                <a:lnTo>
                  <a:pt x="180588" y="860605"/>
                </a:lnTo>
                <a:lnTo>
                  <a:pt x="194599" y="813900"/>
                </a:lnTo>
                <a:lnTo>
                  <a:pt x="214838" y="774981"/>
                </a:lnTo>
                <a:lnTo>
                  <a:pt x="241302" y="737618"/>
                </a:lnTo>
                <a:lnTo>
                  <a:pt x="272437" y="704925"/>
                </a:lnTo>
                <a:lnTo>
                  <a:pt x="308243" y="672233"/>
                </a:lnTo>
                <a:lnTo>
                  <a:pt x="345607" y="642652"/>
                </a:lnTo>
                <a:lnTo>
                  <a:pt x="384526" y="613073"/>
                </a:lnTo>
                <a:lnTo>
                  <a:pt x="423445" y="583494"/>
                </a:lnTo>
                <a:lnTo>
                  <a:pt x="462365" y="553915"/>
                </a:lnTo>
                <a:lnTo>
                  <a:pt x="498171" y="522780"/>
                </a:lnTo>
                <a:lnTo>
                  <a:pt x="529308" y="486973"/>
                </a:lnTo>
                <a:lnTo>
                  <a:pt x="557329" y="452724"/>
                </a:lnTo>
                <a:lnTo>
                  <a:pt x="579124" y="413804"/>
                </a:lnTo>
                <a:lnTo>
                  <a:pt x="597806" y="371771"/>
                </a:lnTo>
                <a:lnTo>
                  <a:pt x="613373" y="326622"/>
                </a:lnTo>
                <a:lnTo>
                  <a:pt x="627385" y="279917"/>
                </a:lnTo>
                <a:lnTo>
                  <a:pt x="639839" y="233214"/>
                </a:lnTo>
                <a:lnTo>
                  <a:pt x="652294" y="184953"/>
                </a:lnTo>
                <a:lnTo>
                  <a:pt x="666305" y="139807"/>
                </a:lnTo>
                <a:lnTo>
                  <a:pt x="681873" y="94658"/>
                </a:lnTo>
                <a:lnTo>
                  <a:pt x="700555" y="52626"/>
                </a:lnTo>
                <a:lnTo>
                  <a:pt x="723906" y="1526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="" xmlns:p14="http://schemas.microsoft.com/office/powerpoint/2010/main" val="31807783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="" xmlns:a16="http://schemas.microsoft.com/office/drawing/2014/main" id="{6C2997EE-0889-44C3-AC0D-18F26AC9AA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 descr="Изображение выглядит как стол, человек, внутренний, ребенок&#10;&#10;Автоматически созданное описание">
            <a:extLst>
              <a:ext uri="{FF2B5EF4-FFF2-40B4-BE49-F238E27FC236}">
                <a16:creationId xmlns="" xmlns:a16="http://schemas.microsoft.com/office/drawing/2014/main" id="{CD408334-DA11-4269-9997-1085A77995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904" r="-3" b="17935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3" name="Рисунок 2" descr="Изображение выглядит как текст, мальчик, спальня, малыш&#10;&#10;Автоматически созданное описание">
            <a:extLst>
              <a:ext uri="{FF2B5EF4-FFF2-40B4-BE49-F238E27FC236}">
                <a16:creationId xmlns="" xmlns:a16="http://schemas.microsoft.com/office/drawing/2014/main" id="{F33BC031-05A5-4DAD-9CD0-6D3C8179BA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473" b="1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5" name="Рисунок 4" descr="Изображение выглядит как текст, спальня&#10;&#10;Автоматически созданное описание">
            <a:extLst>
              <a:ext uri="{FF2B5EF4-FFF2-40B4-BE49-F238E27FC236}">
                <a16:creationId xmlns="" xmlns:a16="http://schemas.microsoft.com/office/drawing/2014/main" id="{4DCA031E-2B10-469B-AD02-933079C32D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4080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8" name="Рисунок 7" descr="Изображение выглядит как ребенок, маленький, внутренний, малыш&#10;&#10;Автоматически созданное описание">
            <a:extLst>
              <a:ext uri="{FF2B5EF4-FFF2-40B4-BE49-F238E27FC236}">
                <a16:creationId xmlns="" xmlns:a16="http://schemas.microsoft.com/office/drawing/2014/main" id="{8BA842E8-18B7-45B2-86B9-FC75F977E4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95" r="-3" b="-3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="" xmlns:p14="http://schemas.microsoft.com/office/powerpoint/2010/main" val="2578456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к, ребенок, маленький, молодой&#10;&#10;Автоматически созданное описание">
            <a:extLst>
              <a:ext uri="{FF2B5EF4-FFF2-40B4-BE49-F238E27FC236}">
                <a16:creationId xmlns="" xmlns:a16="http://schemas.microsoft.com/office/drawing/2014/main" id="{BDA22B35-297B-4954-BDAA-0719480A6D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917"/>
          <a:stretch/>
        </p:blipFill>
        <p:spPr>
          <a:xfrm>
            <a:off x="137798" y="743019"/>
            <a:ext cx="11502655" cy="58933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78A83A5-DE9D-4572-8461-2EEE6B8899F6}"/>
              </a:ext>
            </a:extLst>
          </p:cNvPr>
          <p:cNvSpPr txBox="1"/>
          <p:nvPr/>
        </p:nvSpPr>
        <p:spPr>
          <a:xfrm>
            <a:off x="2489982" y="281354"/>
            <a:ext cx="5415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Спасибо папам за деревянные игрушки</a:t>
            </a:r>
          </a:p>
        </p:txBody>
      </p:sp>
    </p:spTree>
    <p:extLst>
      <p:ext uri="{BB962C8B-B14F-4D97-AF65-F5344CB8AC3E}">
        <p14:creationId xmlns="" xmlns:p14="http://schemas.microsoft.com/office/powerpoint/2010/main" val="3280856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9167342-B2D7-434E-B4E7-584E484A9699}"/>
              </a:ext>
            </a:extLst>
          </p:cNvPr>
          <p:cNvSpPr txBox="1"/>
          <p:nvPr/>
        </p:nvSpPr>
        <p:spPr>
          <a:xfrm>
            <a:off x="1462160" y="7469"/>
            <a:ext cx="402982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/>
              <a:t>Наши самоделки</a:t>
            </a:r>
          </a:p>
          <a:p>
            <a:r>
              <a:rPr lang="ru-RU" sz="4000" b="1" dirty="0"/>
              <a:t> </a:t>
            </a:r>
          </a:p>
          <a:p>
            <a:r>
              <a:rPr lang="ru-RU" sz="3200" b="1" dirty="0"/>
              <a:t>Ёлочные </a:t>
            </a:r>
          </a:p>
          <a:p>
            <a:r>
              <a:rPr lang="ru-RU" sz="3200" b="1" dirty="0"/>
              <a:t>украшения</a:t>
            </a:r>
          </a:p>
        </p:txBody>
      </p:sp>
      <p:pic>
        <p:nvPicPr>
          <p:cNvPr id="6" name="Рисунок 5" descr="Изображение выглядит как ребенок, человек, внутренний, маленьк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DC63739B-67F7-4387-BA0D-0373051F5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542" y="7469"/>
            <a:ext cx="5676588" cy="3193081"/>
          </a:xfrm>
          <a:prstGeom prst="rect">
            <a:avLst/>
          </a:prstGeom>
        </p:spPr>
      </p:pic>
      <p:pic>
        <p:nvPicPr>
          <p:cNvPr id="8" name="Рисунок 7" descr="Изображение выглядит как внутренний, растение, загроможденный, несколько&#10;&#10;Автоматически созданное описание">
            <a:extLst>
              <a:ext uri="{FF2B5EF4-FFF2-40B4-BE49-F238E27FC236}">
                <a16:creationId xmlns="" xmlns:a16="http://schemas.microsoft.com/office/drawing/2014/main" id="{BF538947-E5F0-44E9-A58F-0A05EE1CB6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36" y="2706945"/>
            <a:ext cx="5676589" cy="3193081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к, внутренний, ребенок, девочка&#10;&#10;Автоматически созданное описание">
            <a:extLst>
              <a:ext uri="{FF2B5EF4-FFF2-40B4-BE49-F238E27FC236}">
                <a16:creationId xmlns="" xmlns:a16="http://schemas.microsoft.com/office/drawing/2014/main" id="{FF10C1B4-2C24-4077-8CF0-E625252AAE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07253"/>
            <a:ext cx="5676589" cy="31930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69882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человек, внутренний, молодой, маленьк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9480E416-8A09-4206-B445-F214ECD0CE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77" r="24225" b="-2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5" name="Рисунок 4" descr="Изображение выглядит как мальчик, человек, молодой, оранжев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A6AEC793-8F62-4B81-AC20-D831C2A801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674" r="3298" b="-1"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Рисунок 2" descr="Изображение выглядит как ребенок, человек, мальчик, маленьк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10AE73F3-C900-4129-8439-496E38A7E1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" b="1243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="" xmlns:p14="http://schemas.microsoft.com/office/powerpoint/2010/main" val="2073941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="" xmlns:a16="http://schemas.microsoft.com/office/drawing/2014/main" id="{C98F4480-8749-4E48-82BB-3A0F2F311E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249F694-12BA-47C4-9FF3-570372F3B9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626F552-68AD-4E8C-9185-2B9EBADD7524}"/>
              </a:ext>
            </a:extLst>
          </p:cNvPr>
          <p:cNvSpPr txBox="1"/>
          <p:nvPr/>
        </p:nvSpPr>
        <p:spPr>
          <a:xfrm>
            <a:off x="983674" y="337169"/>
            <a:ext cx="4631600" cy="6288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</a:pPr>
            <a:r>
              <a:rPr lang="en-US" sz="2400" u="sng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2400" u="sng" dirty="0" err="1">
                <a:latin typeface="Times New Roman" pitchFamily="18" charset="0"/>
                <a:cs typeface="Times New Roman" pitchFamily="18" charset="0"/>
              </a:rPr>
              <a:t>Очистим</a:t>
            </a:r>
            <a:r>
              <a:rPr lang="en-US" sz="24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>
                <a:latin typeface="Times New Roman" pitchFamily="18" charset="0"/>
                <a:cs typeface="Times New Roman" pitchFamily="18" charset="0"/>
              </a:rPr>
              <a:t>планету</a:t>
            </a:r>
            <a:r>
              <a:rPr lang="en-US" sz="24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>
                <a:latin typeface="Times New Roman" pitchFamily="18" charset="0"/>
                <a:cs typeface="Times New Roman" pitchFamily="18" charset="0"/>
              </a:rPr>
              <a:t>от</a:t>
            </a:r>
            <a:r>
              <a:rPr lang="en-US" sz="24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>
                <a:latin typeface="Times New Roman" pitchFamily="18" charset="0"/>
                <a:cs typeface="Times New Roman" pitchFamily="18" charset="0"/>
              </a:rPr>
              <a:t>мусора</a:t>
            </a:r>
            <a:r>
              <a:rPr lang="en-US" sz="2400" u="sng" dirty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indent="-228600" defTabSz="914400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Загрязнение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планеты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мусором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стало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одной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из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глобальных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экологических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проблем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Мусор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становится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частью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окружающей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среды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Причины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его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появления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различны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но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главным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его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источником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является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деятельность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человека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indent="-228600" defTabSz="914400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Наш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детский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сад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наш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дом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мусори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нем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!»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!»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поможет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понять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проблемы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связанные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экологией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родного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края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оказать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влияние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улучшение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экологической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ситуации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городе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стране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мире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DCC9A50-EA3B-4883-8BC9-3230230281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672" r="35510" b="2"/>
          <a:stretch/>
        </p:blipFill>
        <p:spPr>
          <a:xfrm>
            <a:off x="5852160" y="337169"/>
            <a:ext cx="5658144" cy="5651281"/>
          </a:xfrm>
          <a:custGeom>
            <a:avLst/>
            <a:gdLst/>
            <a:ahLst/>
            <a:cxnLst/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="" xmlns:p14="http://schemas.microsoft.com/office/powerpoint/2010/main" val="2857359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="" xmlns:a16="http://schemas.microsoft.com/office/drawing/2014/main" id="{BF494AE6-A88C-448B-B1B7-80259E6F4F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Рисунок 6" descr="Изображение выглядит как человек, маленький, девочка&#10;&#10;Автоматически созданное описание">
            <a:extLst>
              <a:ext uri="{FF2B5EF4-FFF2-40B4-BE49-F238E27FC236}">
                <a16:creationId xmlns="" xmlns:a16="http://schemas.microsoft.com/office/drawing/2014/main" id="{77C16C69-FBA3-4345-8E1D-0575982F3F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84" r="2" b="44509"/>
          <a:stretch/>
        </p:blipFill>
        <p:spPr>
          <a:xfrm>
            <a:off x="321734" y="321733"/>
            <a:ext cx="3084025" cy="302140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542CDDD-07DA-465A-95C1-07A7C26692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991" r="21741"/>
          <a:stretch/>
        </p:blipFill>
        <p:spPr>
          <a:xfrm>
            <a:off x="321734" y="3514854"/>
            <a:ext cx="3084025" cy="2785952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человек, стена, внутрен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F29D5A78-DCBF-4017-BEAD-D2E5B9ED75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6819"/>
          <a:stretch/>
        </p:blipFill>
        <p:spPr>
          <a:xfrm>
            <a:off x="3598286" y="321733"/>
            <a:ext cx="4043250" cy="5979074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еловек, маленький, девочка&#10;&#10;Автоматически созданное описание">
            <a:extLst>
              <a:ext uri="{FF2B5EF4-FFF2-40B4-BE49-F238E27FC236}">
                <a16:creationId xmlns="" xmlns:a16="http://schemas.microsoft.com/office/drawing/2014/main" id="{84A974E0-95D3-4985-8B07-FAEFEFCFB2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" b="16675"/>
          <a:stretch/>
        </p:blipFill>
        <p:spPr>
          <a:xfrm>
            <a:off x="7834063" y="321733"/>
            <a:ext cx="4036201" cy="59790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390000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A315FE4-2BBB-422D-9821-7621965842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3276600"/>
            <a:ext cx="6096000" cy="342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BF8D843-05E4-4033-B47B-0E18DC3124A0}"/>
              </a:ext>
            </a:extLst>
          </p:cNvPr>
          <p:cNvSpPr txBox="1"/>
          <p:nvPr/>
        </p:nvSpPr>
        <p:spPr>
          <a:xfrm>
            <a:off x="6893169" y="5824025"/>
            <a:ext cx="3158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Адвент-календарь</a:t>
            </a:r>
          </a:p>
        </p:txBody>
      </p:sp>
      <p:pic>
        <p:nvPicPr>
          <p:cNvPr id="6" name="Рисунок 5" descr="Изображение выглядит как текст, ребенок, человек, внутрен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82112424-AB5B-41F6-93CA-19231930AB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"/>
            <a:ext cx="5918200" cy="33289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2D567B6-30AF-4244-8BEF-D6DB01B6DFAF}"/>
              </a:ext>
            </a:extLst>
          </p:cNvPr>
          <p:cNvSpPr txBox="1"/>
          <p:nvPr/>
        </p:nvSpPr>
        <p:spPr>
          <a:xfrm>
            <a:off x="387301" y="761138"/>
            <a:ext cx="43977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Пряничные </a:t>
            </a:r>
            <a:r>
              <a:rPr lang="ru-RU" sz="3200" b="1" dirty="0" smtClean="0"/>
              <a:t>украшения</a:t>
            </a:r>
          </a:p>
          <a:p>
            <a:pPr algn="ctr"/>
            <a:r>
              <a:rPr lang="ru-RU" sz="3200" b="1" dirty="0" smtClean="0"/>
              <a:t> </a:t>
            </a:r>
            <a:r>
              <a:rPr lang="ru-RU" sz="3200" b="1" dirty="0"/>
              <a:t>на ёлку</a:t>
            </a:r>
          </a:p>
        </p:txBody>
      </p:sp>
    </p:spTree>
    <p:extLst>
      <p:ext uri="{BB962C8B-B14F-4D97-AF65-F5344CB8AC3E}">
        <p14:creationId xmlns="" xmlns:p14="http://schemas.microsoft.com/office/powerpoint/2010/main" val="1236636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ребенок, человек, стена&#10;&#10;Автоматически созданное описание">
            <a:extLst>
              <a:ext uri="{FF2B5EF4-FFF2-40B4-BE49-F238E27FC236}">
                <a16:creationId xmlns="" xmlns:a16="http://schemas.microsoft.com/office/drawing/2014/main" id="{32FBF007-B827-44A5-B416-8C3D671931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2055"/>
          <a:stretch/>
        </p:blipFill>
        <p:spPr>
          <a:xfrm>
            <a:off x="397069" y="952285"/>
            <a:ext cx="11397862" cy="56384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7DA3B8B-1290-4006-8AB3-FDDBA5D2C2CE}"/>
              </a:ext>
            </a:extLst>
          </p:cNvPr>
          <p:cNvSpPr txBox="1"/>
          <p:nvPr/>
        </p:nvSpPr>
        <p:spPr>
          <a:xfrm>
            <a:off x="3851563" y="267287"/>
            <a:ext cx="4294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Подарки для малышей</a:t>
            </a:r>
          </a:p>
        </p:txBody>
      </p:sp>
    </p:spTree>
    <p:extLst>
      <p:ext uri="{BB962C8B-B14F-4D97-AF65-F5344CB8AC3E}">
        <p14:creationId xmlns="" xmlns:p14="http://schemas.microsoft.com/office/powerpoint/2010/main" val="27208814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="" xmlns:a16="http://schemas.microsoft.com/office/drawing/2014/main" id="{B78EDDD3-C548-48EF-B3CA-B290B17192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пол, годовалый ребенок&#10;&#10;Автоматически созданное описание">
            <a:extLst>
              <a:ext uri="{FF2B5EF4-FFF2-40B4-BE49-F238E27FC236}">
                <a16:creationId xmlns="" xmlns:a16="http://schemas.microsoft.com/office/drawing/2014/main" id="{B2C162C8-3B64-4770-8926-95C4F9068C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" b="3660"/>
          <a:stretch/>
        </p:blipFill>
        <p:spPr>
          <a:xfrm>
            <a:off x="196731" y="166533"/>
            <a:ext cx="3809612" cy="6524936"/>
          </a:xfrm>
          <a:prstGeom prst="rect">
            <a:avLst/>
          </a:prstGeom>
        </p:spPr>
      </p:pic>
      <p:pic>
        <p:nvPicPr>
          <p:cNvPr id="9" name="Рисунок 8" descr="Изображение выглядит как внутренний, пол, человек, стоит&#10;&#10;Автоматически созданное описание">
            <a:extLst>
              <a:ext uri="{FF2B5EF4-FFF2-40B4-BE49-F238E27FC236}">
                <a16:creationId xmlns="" xmlns:a16="http://schemas.microsoft.com/office/drawing/2014/main" id="{6E5C2023-69C6-42BA-AEDA-58AFDDF697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2" b="3351"/>
          <a:stretch/>
        </p:blipFill>
        <p:spPr>
          <a:xfrm>
            <a:off x="4196497" y="166533"/>
            <a:ext cx="3797618" cy="6524936"/>
          </a:xfrm>
          <a:prstGeom prst="rect">
            <a:avLst/>
          </a:prstGeom>
        </p:spPr>
      </p:pic>
      <p:pic>
        <p:nvPicPr>
          <p:cNvPr id="3" name="Рисунок 2" descr="Изображение выглядит как маленький, годовалый ребенок&#10;&#10;Автоматически созданное описание">
            <a:extLst>
              <a:ext uri="{FF2B5EF4-FFF2-40B4-BE49-F238E27FC236}">
                <a16:creationId xmlns="" xmlns:a16="http://schemas.microsoft.com/office/drawing/2014/main" id="{92EF44C8-4B68-418A-BDFB-7DEAD18049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966" r="-2" b="-2"/>
          <a:stretch/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, внутренний, мальчик, молодой&#10;&#10;Автоматически созданное описание">
            <a:extLst>
              <a:ext uri="{FF2B5EF4-FFF2-40B4-BE49-F238E27FC236}">
                <a16:creationId xmlns="" xmlns:a16="http://schemas.microsoft.com/office/drawing/2014/main" id="{CC4E6F1D-C801-4D1C-AA4B-2918718CB9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946" r="-2" b="43193"/>
          <a:stretch/>
        </p:blipFill>
        <p:spPr>
          <a:xfrm>
            <a:off x="8183346" y="3506741"/>
            <a:ext cx="3822808" cy="31847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60C6271-8013-4230-84E7-42A7B28C9545}"/>
              </a:ext>
            </a:extLst>
          </p:cNvPr>
          <p:cNvSpPr txBox="1"/>
          <p:nvPr/>
        </p:nvSpPr>
        <p:spPr>
          <a:xfrm>
            <a:off x="4195575" y="407963"/>
            <a:ext cx="3798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</a:rPr>
              <a:t>Сбор макулатуры</a:t>
            </a:r>
          </a:p>
        </p:txBody>
      </p:sp>
    </p:spTree>
    <p:extLst>
      <p:ext uri="{BB962C8B-B14F-4D97-AF65-F5344CB8AC3E}">
        <p14:creationId xmlns="" xmlns:p14="http://schemas.microsoft.com/office/powerpoint/2010/main" val="36236722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6C2997EE-0889-44C3-AC0D-18F26AC9AA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текст, мальчик&#10;&#10;Автоматически созданное описание">
            <a:extLst>
              <a:ext uri="{FF2B5EF4-FFF2-40B4-BE49-F238E27FC236}">
                <a16:creationId xmlns="" xmlns:a16="http://schemas.microsoft.com/office/drawing/2014/main" id="{1F84FDA0-71F1-4773-A18F-56D1C2ECAC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473" b="1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7" name="Рисунок 6" descr="Изображение выглядит как человек, внутренний, пол, молодой&#10;&#10;Автоматически созданное описание">
            <a:extLst>
              <a:ext uri="{FF2B5EF4-FFF2-40B4-BE49-F238E27FC236}">
                <a16:creationId xmlns="" xmlns:a16="http://schemas.microsoft.com/office/drawing/2014/main" id="{21211F97-72D6-48FA-9F0E-FE02E942A7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7242" b="6838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3" name="Рисунок 2" descr="Изображение выглядит как пол, внутренний, спальня&#10;&#10;Автоматически созданное описание">
            <a:extLst>
              <a:ext uri="{FF2B5EF4-FFF2-40B4-BE49-F238E27FC236}">
                <a16:creationId xmlns="" xmlns:a16="http://schemas.microsoft.com/office/drawing/2014/main" id="{CA6B6CE9-F263-43B6-9E28-474D71BB8A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921" b="36666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4EF23D1-5027-43EB-A949-CBF9A57D9DA6}"/>
              </a:ext>
            </a:extLst>
          </p:cNvPr>
          <p:cNvSpPr txBox="1"/>
          <p:nvPr/>
        </p:nvSpPr>
        <p:spPr>
          <a:xfrm>
            <a:off x="2979174" y="634181"/>
            <a:ext cx="3103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tx2"/>
                </a:solidFill>
              </a:rPr>
              <a:t>Наши достижения</a:t>
            </a:r>
          </a:p>
        </p:txBody>
      </p:sp>
    </p:spTree>
    <p:extLst>
      <p:ext uri="{BB962C8B-B14F-4D97-AF65-F5344CB8AC3E}">
        <p14:creationId xmlns="" xmlns:p14="http://schemas.microsoft.com/office/powerpoint/2010/main" val="25230958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72597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Итоги проекта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251678" y="1260765"/>
            <a:ext cx="10178322" cy="4618828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Сделали </a:t>
            </a:r>
            <a:r>
              <a:rPr lang="ru-RU" sz="2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экоурны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группе  и холле детского сада</a:t>
            </a:r>
          </a:p>
          <a:p>
            <a:pPr lvl="0"/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Сдали макулатуру и полную 5 литровую бутылку использованных батареек в специализированные учреждения.</a:t>
            </a:r>
          </a:p>
          <a:p>
            <a:pPr lvl="0"/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Провели акцию «Ёлочка живая иголочка!» (отказ от живых елей для украшения дома к Новому году в пользу искусственных)</a:t>
            </a:r>
          </a:p>
          <a:p>
            <a:pPr lvl="0"/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Изготовили </a:t>
            </a:r>
            <a:r>
              <a:rPr lang="ru-RU" sz="2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экоплакаты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которые повесили в раздевалке группы и холле детского сада, и листовки о бережном отношении к природе (Раздавали прохожим и родителям у входа в детский сад)</a:t>
            </a:r>
          </a:p>
          <a:p>
            <a:pPr lvl="0"/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Благоустроили  и украсили  участок и группу используя переработанные   «бытовые отходы», пополнили  развивающую среду в группе играми и игрушками из бросового материала. </a:t>
            </a:r>
          </a:p>
          <a:p>
            <a:pPr lvl="0"/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Повысился уровень знаний у родителей и детей об экологии родного города, края, охране природы в целом.</a:t>
            </a:r>
          </a:p>
          <a:p>
            <a:pPr lvl="0"/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 участники проекта  осознали значимость охраны природы и  экологически целесообразного поведения в окружающей среде.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DAD3FD5-9ECC-46C4-A9C5-A8BF187705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87" b="148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20941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актуальность</a:t>
            </a: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1039091" y="1274618"/>
            <a:ext cx="5018809" cy="4630882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2228850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Дошкольный возраст - самоценный этап в развитии экологической культуры личности. В этом возрасте ребёнок начинает выделять себя из окружающей среды, развивается эмоционально-ценностное отношение к окружающему, формируются основы нравственно-экологических позиций личности.</a:t>
            </a:r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Эколого-социальная ситуация сегодняшнего дня выдвигает перед специалистами дошкольного образования задачу поиска универсальных средств экологического воспитания в современных условиях. Одним из таких средств, на мой взгляд, может быть экологический проект. </a:t>
            </a:r>
            <a:endParaRPr lang="ru-RU" sz="16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" name="Содержимое 9">
            <a:extLst>
              <a:ext uri="{FF2B5EF4-FFF2-40B4-BE49-F238E27FC236}">
                <a16:creationId xmlns="" xmlns:a16="http://schemas.microsoft.com/office/drawing/2014/main" id="{61CD166C-A285-42DF-807C-969C1C8CD6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559" y="775855"/>
            <a:ext cx="5113740" cy="54309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97673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75C5CF3-3B03-4499-96D8-E6DC39C26095}"/>
              </a:ext>
            </a:extLst>
          </p:cNvPr>
          <p:cNvSpPr txBox="1"/>
          <p:nvPr/>
        </p:nvSpPr>
        <p:spPr>
          <a:xfrm>
            <a:off x="983673" y="154746"/>
            <a:ext cx="10537767" cy="1482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Гипотеза</a:t>
            </a:r>
            <a:r>
              <a:rPr lang="ru-RU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А может быть мусору можно дать «вторую жизнь</a:t>
            </a:r>
            <a:r>
              <a:rPr lang="ru-RU" dirty="0" smtClean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»?</a:t>
            </a:r>
            <a:endParaRPr lang="ru-RU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В основе проекта заложена идея создания </a:t>
            </a:r>
            <a:r>
              <a:rPr lang="ru-RU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экоурн</a:t>
            </a:r>
            <a:r>
              <a:rPr lang="ru-RU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в детском саду</a:t>
            </a:r>
            <a:r>
              <a:rPr lang="ru-RU" dirty="0" smtClean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ru-RU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Проблема</a:t>
            </a:r>
            <a:r>
              <a:rPr lang="ru-RU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охрана природы, попытка решить «мусорную проблему» способом вторичного использования хозяйственных </a:t>
            </a:r>
            <a:r>
              <a:rPr lang="ru-RU" dirty="0" smtClean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отходов</a:t>
            </a:r>
            <a:endParaRPr lang="ru-RU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11382" y="2757055"/>
            <a:ext cx="9767454" cy="2549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b="1" dirty="0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Задачи проекта:</a:t>
            </a:r>
            <a:endParaRPr lang="ru-RU" dirty="0" smtClean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Выявить причины появления мусора;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 Сформировать  представления о вторичном использовании ТБО;       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-Дать детям представление о бытовых отходах и способах их утилизации.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-Создать условия для изготовления различных видов контейнеров для мусора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-Развивать экологическую культуру.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-Создать условия для включения родителей в совместную проектную деятельность с детьми в рамках «творческих мастерских».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46909" y="2078182"/>
            <a:ext cx="10141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проекта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Формировать экологическую культуру и бережное отношение к природе в процессе углубления и расширения знаний у детей о бытовых отходах и их свойствах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9044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DE911AA-E1E5-49F5-842E-45EBB1A1A418}"/>
              </a:ext>
            </a:extLst>
          </p:cNvPr>
          <p:cNvSpPr txBox="1"/>
          <p:nvPr/>
        </p:nvSpPr>
        <p:spPr>
          <a:xfrm>
            <a:off x="1529861" y="171509"/>
            <a:ext cx="9836834" cy="2964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Предполагаемые результаты проекта:</a:t>
            </a:r>
            <a:endParaRPr lang="ru-RU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dirty="0" smtClean="0"/>
              <a:t>- создание различных видов контейнеров(</a:t>
            </a:r>
            <a:r>
              <a:rPr lang="ru-RU" sz="2400" dirty="0" err="1" smtClean="0"/>
              <a:t>экоурн</a:t>
            </a:r>
            <a:r>
              <a:rPr lang="ru-RU" sz="2400" dirty="0" smtClean="0"/>
              <a:t>) для утилизации бытовых отходов</a:t>
            </a:r>
          </a:p>
          <a:p>
            <a:r>
              <a:rPr lang="ru-RU" sz="2400" dirty="0" smtClean="0"/>
              <a:t> - привлечение внимания родителей к раздельному сбору ТБО</a:t>
            </a:r>
          </a:p>
          <a:p>
            <a:r>
              <a:rPr lang="ru-RU" sz="2400" dirty="0" smtClean="0"/>
              <a:t> - формирование  представлений детей о правильной сортировке мусора, о том ,  как правильно его выбрасывать, как можно дать бытовым отходам «вторую жизнь» и нужно ли это делать?</a:t>
            </a:r>
            <a:endParaRPr lang="ru-RU" sz="2400" dirty="0"/>
          </a:p>
        </p:txBody>
      </p:sp>
      <p:pic>
        <p:nvPicPr>
          <p:cNvPr id="4" name="Рисунок 3" descr="Изображение выглядит как внутренний, пол, молодой, ребенок&#10;&#10;Автоматически созданное описание">
            <a:extLst>
              <a:ext uri="{FF2B5EF4-FFF2-40B4-BE49-F238E27FC236}">
                <a16:creationId xmlns="" xmlns:a16="http://schemas.microsoft.com/office/drawing/2014/main" id="{AA1B89C3-FA01-4AC2-B2C5-479AF9655C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184" y="3214255"/>
            <a:ext cx="6085743" cy="34232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68317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A615EA0-0D65-44D4-9CF2-025FDF4FF90F}"/>
              </a:ext>
            </a:extLst>
          </p:cNvPr>
          <p:cNvSpPr txBox="1"/>
          <p:nvPr/>
        </p:nvSpPr>
        <p:spPr>
          <a:xfrm>
            <a:off x="1237957" y="144787"/>
            <a:ext cx="9748911" cy="914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Оформление развивающей предметно-пространственной среды в группе по теме проекта</a:t>
            </a:r>
            <a:endParaRPr lang="ru-RU" sz="24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Изображение выглядит как текст, ребенок, внутренний, человек&#10;&#10;Автоматически созданное описание">
            <a:extLst>
              <a:ext uri="{FF2B5EF4-FFF2-40B4-BE49-F238E27FC236}">
                <a16:creationId xmlns="" xmlns:a16="http://schemas.microsoft.com/office/drawing/2014/main" id="{A493F4AF-51DD-4980-A5BB-DD04156B32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70" y="1178700"/>
            <a:ext cx="4511811" cy="2537894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мальчик, ребенок, маленьк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11144396-2353-4B73-A3AA-1A16176AD1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886" y="3785950"/>
            <a:ext cx="5125330" cy="288299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E551872A-7D82-4726-BE64-12912FD7E8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752" y="1274618"/>
            <a:ext cx="4017618" cy="46135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98671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6">
            <a:extLst>
              <a:ext uri="{FF2B5EF4-FFF2-40B4-BE49-F238E27FC236}">
                <a16:creationId xmlns="" xmlns:a16="http://schemas.microsoft.com/office/drawing/2014/main" id="{BA15FC70-5D44-4EDC-917B-7183FDE6EE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E0FDFFBE-5ED1-4C3A-BECC-06257E024B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D2352F61-0C8B-4FCD-B42D-4723276084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C66C703-C0F0-449E-B97E-BB2E6C2B7649}"/>
              </a:ext>
            </a:extLst>
          </p:cNvPr>
          <p:cNvSpPr txBox="1"/>
          <p:nvPr/>
        </p:nvSpPr>
        <p:spPr>
          <a:xfrm>
            <a:off x="5672303" y="3817819"/>
            <a:ext cx="6244394" cy="17936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400" cap="all" spc="8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Изготовление</a:t>
            </a:r>
            <a:r>
              <a:rPr lang="en-US" sz="9600" cap="all" spc="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cap="all" spc="8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ЭКОурн</a:t>
            </a:r>
            <a:endParaRPr lang="en-US" sz="9600" cap="all" spc="8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" name="Freeform 22">
            <a:extLst>
              <a:ext uri="{FF2B5EF4-FFF2-40B4-BE49-F238E27FC236}">
                <a16:creationId xmlns="" xmlns:a16="http://schemas.microsoft.com/office/drawing/2014/main" id="{F28B6E25-9A48-4CF7-BF86-3D7DD1C783F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2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6" name="Рисунок 5" descr="Изображение выглядит как текст, внутренний, компьютер&#10;&#10;Автоматически созданное описание">
            <a:extLst>
              <a:ext uri="{FF2B5EF4-FFF2-40B4-BE49-F238E27FC236}">
                <a16:creationId xmlns="" xmlns:a16="http://schemas.microsoft.com/office/drawing/2014/main" id="{BCFD5040-63DF-4D02-BC8F-CEA4E6CDB4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674" r="6189" b="3"/>
          <a:stretch/>
        </p:blipFill>
        <p:spPr>
          <a:xfrm>
            <a:off x="-4116" y="2"/>
            <a:ext cx="5149751" cy="3402351"/>
          </a:xfrm>
          <a:custGeom>
            <a:avLst/>
            <a:gdLst/>
            <a:ahLst/>
            <a:cxnLst/>
            <a:rect l="l" t="t" r="r" b="b"/>
            <a:pathLst>
              <a:path w="5149751" h="3402351">
                <a:moveTo>
                  <a:pt x="0" y="0"/>
                </a:moveTo>
                <a:lnTo>
                  <a:pt x="4959956" y="0"/>
                </a:lnTo>
                <a:lnTo>
                  <a:pt x="4964996" y="66675"/>
                </a:lnTo>
                <a:lnTo>
                  <a:pt x="4973393" y="122237"/>
                </a:lnTo>
                <a:lnTo>
                  <a:pt x="4983471" y="174625"/>
                </a:lnTo>
                <a:lnTo>
                  <a:pt x="5000267" y="217487"/>
                </a:lnTo>
                <a:lnTo>
                  <a:pt x="5017063" y="260350"/>
                </a:lnTo>
                <a:lnTo>
                  <a:pt x="5037218" y="296862"/>
                </a:lnTo>
                <a:lnTo>
                  <a:pt x="5057373" y="334962"/>
                </a:lnTo>
                <a:lnTo>
                  <a:pt x="5075849" y="369887"/>
                </a:lnTo>
                <a:lnTo>
                  <a:pt x="5094324" y="409575"/>
                </a:lnTo>
                <a:lnTo>
                  <a:pt x="5111120" y="450850"/>
                </a:lnTo>
                <a:lnTo>
                  <a:pt x="5126237" y="496887"/>
                </a:lnTo>
                <a:lnTo>
                  <a:pt x="5137994" y="546100"/>
                </a:lnTo>
                <a:lnTo>
                  <a:pt x="5146392" y="606425"/>
                </a:lnTo>
                <a:lnTo>
                  <a:pt x="5149751" y="673100"/>
                </a:lnTo>
                <a:lnTo>
                  <a:pt x="5146392" y="744537"/>
                </a:lnTo>
                <a:lnTo>
                  <a:pt x="5137994" y="801687"/>
                </a:lnTo>
                <a:lnTo>
                  <a:pt x="5126237" y="854075"/>
                </a:lnTo>
                <a:lnTo>
                  <a:pt x="5111120" y="901700"/>
                </a:lnTo>
                <a:lnTo>
                  <a:pt x="5094324" y="942975"/>
                </a:lnTo>
                <a:lnTo>
                  <a:pt x="5074169" y="981075"/>
                </a:lnTo>
                <a:lnTo>
                  <a:pt x="5054014" y="1017587"/>
                </a:lnTo>
                <a:lnTo>
                  <a:pt x="5033859" y="1055687"/>
                </a:lnTo>
                <a:lnTo>
                  <a:pt x="5015383" y="1095375"/>
                </a:lnTo>
                <a:lnTo>
                  <a:pt x="4996907" y="1136650"/>
                </a:lnTo>
                <a:lnTo>
                  <a:pt x="4981792" y="1182687"/>
                </a:lnTo>
                <a:lnTo>
                  <a:pt x="4971714" y="1235075"/>
                </a:lnTo>
                <a:lnTo>
                  <a:pt x="4961636" y="1295400"/>
                </a:lnTo>
                <a:lnTo>
                  <a:pt x="4959956" y="1363662"/>
                </a:lnTo>
                <a:lnTo>
                  <a:pt x="4961636" y="1431925"/>
                </a:lnTo>
                <a:lnTo>
                  <a:pt x="4971714" y="1492250"/>
                </a:lnTo>
                <a:lnTo>
                  <a:pt x="4981792" y="1544637"/>
                </a:lnTo>
                <a:lnTo>
                  <a:pt x="4996907" y="1589087"/>
                </a:lnTo>
                <a:lnTo>
                  <a:pt x="5015383" y="1631950"/>
                </a:lnTo>
                <a:lnTo>
                  <a:pt x="5033859" y="1671637"/>
                </a:lnTo>
                <a:lnTo>
                  <a:pt x="5054014" y="1708150"/>
                </a:lnTo>
                <a:lnTo>
                  <a:pt x="5074169" y="1743075"/>
                </a:lnTo>
                <a:lnTo>
                  <a:pt x="5094324" y="1782762"/>
                </a:lnTo>
                <a:lnTo>
                  <a:pt x="5111120" y="1824037"/>
                </a:lnTo>
                <a:lnTo>
                  <a:pt x="5126237" y="1870075"/>
                </a:lnTo>
                <a:lnTo>
                  <a:pt x="5137994" y="1922462"/>
                </a:lnTo>
                <a:lnTo>
                  <a:pt x="5146392" y="1982787"/>
                </a:lnTo>
                <a:lnTo>
                  <a:pt x="5149751" y="2051050"/>
                </a:lnTo>
                <a:lnTo>
                  <a:pt x="5146392" y="2119312"/>
                </a:lnTo>
                <a:lnTo>
                  <a:pt x="5137994" y="2179637"/>
                </a:lnTo>
                <a:lnTo>
                  <a:pt x="5126237" y="2232025"/>
                </a:lnTo>
                <a:lnTo>
                  <a:pt x="5111120" y="2278062"/>
                </a:lnTo>
                <a:lnTo>
                  <a:pt x="5094324" y="2319337"/>
                </a:lnTo>
                <a:lnTo>
                  <a:pt x="5074169" y="2359025"/>
                </a:lnTo>
                <a:lnTo>
                  <a:pt x="5054014" y="2395537"/>
                </a:lnTo>
                <a:lnTo>
                  <a:pt x="5033859" y="2433637"/>
                </a:lnTo>
                <a:lnTo>
                  <a:pt x="5015383" y="2471737"/>
                </a:lnTo>
                <a:lnTo>
                  <a:pt x="4996907" y="2513012"/>
                </a:lnTo>
                <a:lnTo>
                  <a:pt x="4981792" y="2560637"/>
                </a:lnTo>
                <a:lnTo>
                  <a:pt x="4971714" y="2613025"/>
                </a:lnTo>
                <a:lnTo>
                  <a:pt x="4961636" y="2671762"/>
                </a:lnTo>
                <a:lnTo>
                  <a:pt x="4959956" y="2741612"/>
                </a:lnTo>
                <a:lnTo>
                  <a:pt x="4961636" y="2809875"/>
                </a:lnTo>
                <a:lnTo>
                  <a:pt x="4971714" y="2868612"/>
                </a:lnTo>
                <a:lnTo>
                  <a:pt x="4981792" y="2922587"/>
                </a:lnTo>
                <a:lnTo>
                  <a:pt x="4996907" y="2967037"/>
                </a:lnTo>
                <a:lnTo>
                  <a:pt x="5015383" y="3009900"/>
                </a:lnTo>
                <a:lnTo>
                  <a:pt x="5033859" y="3046412"/>
                </a:lnTo>
                <a:lnTo>
                  <a:pt x="5054014" y="3084512"/>
                </a:lnTo>
                <a:lnTo>
                  <a:pt x="5074169" y="3121025"/>
                </a:lnTo>
                <a:lnTo>
                  <a:pt x="5094324" y="3160712"/>
                </a:lnTo>
                <a:lnTo>
                  <a:pt x="5111120" y="3201987"/>
                </a:lnTo>
                <a:lnTo>
                  <a:pt x="5126237" y="3248025"/>
                </a:lnTo>
                <a:lnTo>
                  <a:pt x="5137994" y="3300412"/>
                </a:lnTo>
                <a:lnTo>
                  <a:pt x="5146392" y="3360737"/>
                </a:lnTo>
                <a:lnTo>
                  <a:pt x="5148489" y="3402351"/>
                </a:lnTo>
                <a:lnTo>
                  <a:pt x="0" y="3402351"/>
                </a:lnTo>
                <a:close/>
              </a:path>
            </a:pathLst>
          </a:cu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8AC62DE-DDDA-4017-B824-1E2BAB1978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3432" b="1"/>
          <a:stretch/>
        </p:blipFill>
        <p:spPr>
          <a:xfrm>
            <a:off x="-4114" y="3511830"/>
            <a:ext cx="5149751" cy="3346171"/>
          </a:xfrm>
          <a:custGeom>
            <a:avLst/>
            <a:gdLst/>
            <a:ahLst/>
            <a:cxnLst/>
            <a:rect l="l" t="t" r="r" b="b"/>
            <a:pathLst>
              <a:path w="5149751" h="3346171">
                <a:moveTo>
                  <a:pt x="0" y="0"/>
                </a:moveTo>
                <a:lnTo>
                  <a:pt x="5144364" y="0"/>
                </a:lnTo>
                <a:lnTo>
                  <a:pt x="5137994" y="45758"/>
                </a:lnTo>
                <a:lnTo>
                  <a:pt x="5126237" y="98146"/>
                </a:lnTo>
                <a:lnTo>
                  <a:pt x="5111120" y="144183"/>
                </a:lnTo>
                <a:lnTo>
                  <a:pt x="5094324" y="185458"/>
                </a:lnTo>
                <a:lnTo>
                  <a:pt x="5074169" y="225146"/>
                </a:lnTo>
                <a:lnTo>
                  <a:pt x="5033859" y="299758"/>
                </a:lnTo>
                <a:lnTo>
                  <a:pt x="5015383" y="336271"/>
                </a:lnTo>
                <a:lnTo>
                  <a:pt x="4996907" y="379133"/>
                </a:lnTo>
                <a:lnTo>
                  <a:pt x="4981792" y="423583"/>
                </a:lnTo>
                <a:lnTo>
                  <a:pt x="4971714" y="475971"/>
                </a:lnTo>
                <a:lnTo>
                  <a:pt x="4961636" y="536296"/>
                </a:lnTo>
                <a:lnTo>
                  <a:pt x="4959956" y="604558"/>
                </a:lnTo>
                <a:lnTo>
                  <a:pt x="4961636" y="674408"/>
                </a:lnTo>
                <a:lnTo>
                  <a:pt x="4971714" y="733146"/>
                </a:lnTo>
                <a:lnTo>
                  <a:pt x="4981792" y="785533"/>
                </a:lnTo>
                <a:lnTo>
                  <a:pt x="4996907" y="831571"/>
                </a:lnTo>
                <a:lnTo>
                  <a:pt x="5015383" y="874433"/>
                </a:lnTo>
                <a:lnTo>
                  <a:pt x="5033859" y="912533"/>
                </a:lnTo>
                <a:lnTo>
                  <a:pt x="5074169" y="987146"/>
                </a:lnTo>
                <a:lnTo>
                  <a:pt x="5094324" y="1025246"/>
                </a:lnTo>
                <a:lnTo>
                  <a:pt x="5111120" y="1068108"/>
                </a:lnTo>
                <a:lnTo>
                  <a:pt x="5126237" y="1114146"/>
                </a:lnTo>
                <a:lnTo>
                  <a:pt x="5137994" y="1166533"/>
                </a:lnTo>
                <a:lnTo>
                  <a:pt x="5146392" y="1226858"/>
                </a:lnTo>
                <a:lnTo>
                  <a:pt x="5149751" y="1295121"/>
                </a:lnTo>
                <a:lnTo>
                  <a:pt x="5146392" y="1363383"/>
                </a:lnTo>
                <a:lnTo>
                  <a:pt x="5137994" y="1423708"/>
                </a:lnTo>
                <a:lnTo>
                  <a:pt x="5126237" y="1476096"/>
                </a:lnTo>
                <a:lnTo>
                  <a:pt x="5111120" y="1522133"/>
                </a:lnTo>
                <a:lnTo>
                  <a:pt x="5094324" y="1563408"/>
                </a:lnTo>
                <a:lnTo>
                  <a:pt x="5074169" y="1603096"/>
                </a:lnTo>
                <a:lnTo>
                  <a:pt x="5054014" y="1638021"/>
                </a:lnTo>
                <a:lnTo>
                  <a:pt x="5033859" y="1674533"/>
                </a:lnTo>
                <a:lnTo>
                  <a:pt x="5015383" y="1714221"/>
                </a:lnTo>
                <a:lnTo>
                  <a:pt x="4996907" y="1757083"/>
                </a:lnTo>
                <a:lnTo>
                  <a:pt x="4981792" y="1801533"/>
                </a:lnTo>
                <a:lnTo>
                  <a:pt x="4971714" y="1853921"/>
                </a:lnTo>
                <a:lnTo>
                  <a:pt x="4961636" y="1914246"/>
                </a:lnTo>
                <a:lnTo>
                  <a:pt x="4959956" y="1982508"/>
                </a:lnTo>
                <a:lnTo>
                  <a:pt x="4961636" y="2050771"/>
                </a:lnTo>
                <a:lnTo>
                  <a:pt x="4971714" y="2111096"/>
                </a:lnTo>
                <a:lnTo>
                  <a:pt x="4981792" y="2163483"/>
                </a:lnTo>
                <a:lnTo>
                  <a:pt x="4996907" y="2209521"/>
                </a:lnTo>
                <a:lnTo>
                  <a:pt x="5015383" y="2250796"/>
                </a:lnTo>
                <a:lnTo>
                  <a:pt x="5033859" y="2290483"/>
                </a:lnTo>
                <a:lnTo>
                  <a:pt x="5054014" y="2328583"/>
                </a:lnTo>
                <a:lnTo>
                  <a:pt x="5074169" y="2365096"/>
                </a:lnTo>
                <a:lnTo>
                  <a:pt x="5094324" y="2403196"/>
                </a:lnTo>
                <a:lnTo>
                  <a:pt x="5111120" y="2444471"/>
                </a:lnTo>
                <a:lnTo>
                  <a:pt x="5126237" y="2492096"/>
                </a:lnTo>
                <a:lnTo>
                  <a:pt x="5137994" y="2544483"/>
                </a:lnTo>
                <a:lnTo>
                  <a:pt x="5146392" y="2601633"/>
                </a:lnTo>
                <a:lnTo>
                  <a:pt x="5149751" y="2671483"/>
                </a:lnTo>
                <a:lnTo>
                  <a:pt x="5146392" y="2739746"/>
                </a:lnTo>
                <a:lnTo>
                  <a:pt x="5137994" y="2800071"/>
                </a:lnTo>
                <a:lnTo>
                  <a:pt x="5126237" y="2849283"/>
                </a:lnTo>
                <a:lnTo>
                  <a:pt x="5111120" y="2895321"/>
                </a:lnTo>
                <a:lnTo>
                  <a:pt x="5094324" y="2936596"/>
                </a:lnTo>
                <a:lnTo>
                  <a:pt x="5075849" y="2976283"/>
                </a:lnTo>
                <a:lnTo>
                  <a:pt x="5057373" y="3011208"/>
                </a:lnTo>
                <a:lnTo>
                  <a:pt x="5037218" y="3049308"/>
                </a:lnTo>
                <a:lnTo>
                  <a:pt x="5017063" y="3085821"/>
                </a:lnTo>
                <a:lnTo>
                  <a:pt x="5000267" y="3128683"/>
                </a:lnTo>
                <a:lnTo>
                  <a:pt x="4983471" y="3171546"/>
                </a:lnTo>
                <a:lnTo>
                  <a:pt x="4973393" y="3223933"/>
                </a:lnTo>
                <a:lnTo>
                  <a:pt x="4964996" y="3279496"/>
                </a:lnTo>
                <a:lnTo>
                  <a:pt x="4959956" y="3346171"/>
                </a:lnTo>
                <a:lnTo>
                  <a:pt x="0" y="3346171"/>
                </a:lnTo>
                <a:close/>
              </a:path>
            </a:pathLst>
          </a:custGeom>
        </p:spPr>
      </p:pic>
      <p:pic>
        <p:nvPicPr>
          <p:cNvPr id="10" name="Рисунок 9" descr="Изображение выглядит как человек, внутренний, спальня&#10;&#10;Автоматически созданное описание">
            <a:extLst>
              <a:ext uri="{FF2B5EF4-FFF2-40B4-BE49-F238E27FC236}">
                <a16:creationId xmlns="" xmlns:a16="http://schemas.microsoft.com/office/drawing/2014/main" id="{CA6C1676-5D7D-4014-8E49-E57395FCF0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973" y="272771"/>
            <a:ext cx="5860199" cy="32963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95069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DF4D531-F2C3-47BC-9F79-E060586B509D}"/>
              </a:ext>
            </a:extLst>
          </p:cNvPr>
          <p:cNvSpPr txBox="1"/>
          <p:nvPr/>
        </p:nvSpPr>
        <p:spPr>
          <a:xfrm>
            <a:off x="3165231" y="140677"/>
            <a:ext cx="4293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Сбор и сортировка мусора</a:t>
            </a:r>
          </a:p>
        </p:txBody>
      </p:sp>
      <p:pic>
        <p:nvPicPr>
          <p:cNvPr id="4" name="Рисунок 3" descr="Изображение выглядит как пол, маленький, мальчик, ребенок&#10;&#10;Автоматически созданное описание">
            <a:extLst>
              <a:ext uri="{FF2B5EF4-FFF2-40B4-BE49-F238E27FC236}">
                <a16:creationId xmlns="" xmlns:a16="http://schemas.microsoft.com/office/drawing/2014/main" id="{289E513E-EA74-4CBE-A4B0-E427C4784E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7" y="1701254"/>
            <a:ext cx="2887882" cy="4547146"/>
          </a:xfrm>
          <a:prstGeom prst="rect">
            <a:avLst/>
          </a:prstGeom>
        </p:spPr>
      </p:pic>
      <p:pic>
        <p:nvPicPr>
          <p:cNvPr id="6" name="Рисунок 5" descr="Изображение выглядит как ребенок, человек, маленьк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C4249BC6-978F-4BFD-8EEB-66FE938D7B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894" y="717458"/>
            <a:ext cx="5665408" cy="3186792"/>
          </a:xfrm>
          <a:prstGeom prst="rect">
            <a:avLst/>
          </a:prstGeom>
        </p:spPr>
      </p:pic>
      <p:pic>
        <p:nvPicPr>
          <p:cNvPr id="8" name="Рисунок 7" descr="Изображение выглядит как маленький, молодой, внутренний, человек&#10;&#10;Автоматически созданное описание">
            <a:extLst>
              <a:ext uri="{FF2B5EF4-FFF2-40B4-BE49-F238E27FC236}">
                <a16:creationId xmlns="" xmlns:a16="http://schemas.microsoft.com/office/drawing/2014/main" id="{9D426332-36B2-4F10-8512-8C91893338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115" y="663897"/>
            <a:ext cx="2720003" cy="4835560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к, мальчик, молодой, ребенок&#10;&#10;Автоматически созданное описание">
            <a:extLst>
              <a:ext uri="{FF2B5EF4-FFF2-40B4-BE49-F238E27FC236}">
                <a16:creationId xmlns="" xmlns:a16="http://schemas.microsoft.com/office/drawing/2014/main" id="{20275F96-D48C-46E2-B9FB-80CA6AFF1E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957" y="3957811"/>
            <a:ext cx="5082964" cy="28591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35741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6">
            <a:extLst>
              <a:ext uri="{FF2B5EF4-FFF2-40B4-BE49-F238E27FC236}">
                <a16:creationId xmlns="" xmlns:a16="http://schemas.microsoft.com/office/drawing/2014/main" id="{BDF6FB8D-346B-4EB6-A3A1-1614C47F2A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1A2B93DE-5503-4F12-8AC0-CA7F2A5F71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AD0F83D9-07D5-4FEA-B0A8-2E37331A9B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4537853-4238-4B61-B9D0-4C1CC7366C3D}"/>
              </a:ext>
            </a:extLst>
          </p:cNvPr>
          <p:cNvSpPr txBox="1"/>
          <p:nvPr/>
        </p:nvSpPr>
        <p:spPr>
          <a:xfrm>
            <a:off x="4654295" y="4522156"/>
            <a:ext cx="5609222" cy="16099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cap="all" spc="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u="sng" cap="all" spc="8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Экспериментальная</a:t>
            </a:r>
            <a:r>
              <a:rPr lang="en-US" sz="2600" u="sng" cap="all" spc="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u="sng" cap="all" spc="8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деятельность</a:t>
            </a:r>
            <a:r>
              <a:rPr lang="en-US" sz="2600" u="sng" cap="all" spc="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600" u="sng" cap="all" spc="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 </a:t>
            </a:r>
            <a:endParaRPr lang="en-US" sz="2600" u="sng" cap="all" spc="8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u="sng" cap="all" spc="8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Закапывание</a:t>
            </a:r>
            <a:r>
              <a:rPr lang="en-US" sz="2600" u="sng" cap="all" spc="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u="sng" cap="all" spc="8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отходов</a:t>
            </a:r>
            <a:r>
              <a:rPr lang="en-US" sz="2600" u="sng" cap="all" spc="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в </a:t>
            </a:r>
            <a:r>
              <a:rPr lang="en-US" sz="2600" u="sng" cap="all" spc="8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землю</a:t>
            </a:r>
            <a:endParaRPr lang="en-US" sz="2600" cap="all" spc="8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="" xmlns:a16="http://schemas.microsoft.com/office/drawing/2014/main" id="{9BC58151-C734-4D69-88F5-4DE90506B5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72265"/>
            <a:ext cx="3921012" cy="6134236"/>
          </a:xfrm>
          <a:custGeom>
            <a:avLst/>
            <a:gdLst>
              <a:gd name="connsiteX0" fmla="*/ 850165 w 3921012"/>
              <a:gd name="connsiteY0" fmla="*/ 0 h 6134236"/>
              <a:gd name="connsiteX1" fmla="*/ 909755 w 3921012"/>
              <a:gd name="connsiteY1" fmla="*/ 5585 h 6134236"/>
              <a:gd name="connsiteX2" fmla="*/ 967486 w 3921012"/>
              <a:gd name="connsiteY2" fmla="*/ 20484 h 6134236"/>
              <a:gd name="connsiteX3" fmla="*/ 1023354 w 3921012"/>
              <a:gd name="connsiteY3" fmla="*/ 42831 h 6134236"/>
              <a:gd name="connsiteX4" fmla="*/ 1081082 w 3921012"/>
              <a:gd name="connsiteY4" fmla="*/ 70765 h 6134236"/>
              <a:gd name="connsiteX5" fmla="*/ 1135088 w 3921012"/>
              <a:gd name="connsiteY5" fmla="*/ 102423 h 6134236"/>
              <a:gd name="connsiteX6" fmla="*/ 1190957 w 3921012"/>
              <a:gd name="connsiteY6" fmla="*/ 135944 h 6134236"/>
              <a:gd name="connsiteX7" fmla="*/ 1246824 w 3921012"/>
              <a:gd name="connsiteY7" fmla="*/ 165739 h 6134236"/>
              <a:gd name="connsiteX8" fmla="*/ 1302690 w 3921012"/>
              <a:gd name="connsiteY8" fmla="*/ 195536 h 6134236"/>
              <a:gd name="connsiteX9" fmla="*/ 1356696 w 3921012"/>
              <a:gd name="connsiteY9" fmla="*/ 217882 h 6134236"/>
              <a:gd name="connsiteX10" fmla="*/ 1416288 w 3921012"/>
              <a:gd name="connsiteY10" fmla="*/ 232780 h 6134236"/>
              <a:gd name="connsiteX11" fmla="*/ 1474016 w 3921012"/>
              <a:gd name="connsiteY11" fmla="*/ 240230 h 6134236"/>
              <a:gd name="connsiteX12" fmla="*/ 1535470 w 3921012"/>
              <a:gd name="connsiteY12" fmla="*/ 240230 h 6134236"/>
              <a:gd name="connsiteX13" fmla="*/ 1598788 w 3921012"/>
              <a:gd name="connsiteY13" fmla="*/ 236507 h 6134236"/>
              <a:gd name="connsiteX14" fmla="*/ 1662104 w 3921012"/>
              <a:gd name="connsiteY14" fmla="*/ 229057 h 6134236"/>
              <a:gd name="connsiteX15" fmla="*/ 1725421 w 3921012"/>
              <a:gd name="connsiteY15" fmla="*/ 219746 h 6134236"/>
              <a:gd name="connsiteX16" fmla="*/ 1788737 w 3921012"/>
              <a:gd name="connsiteY16" fmla="*/ 212297 h 6134236"/>
              <a:gd name="connsiteX17" fmla="*/ 1852054 w 3921012"/>
              <a:gd name="connsiteY17" fmla="*/ 206709 h 6134236"/>
              <a:gd name="connsiteX18" fmla="*/ 1911645 w 3921012"/>
              <a:gd name="connsiteY18" fmla="*/ 208571 h 6134236"/>
              <a:gd name="connsiteX19" fmla="*/ 1969375 w 3921012"/>
              <a:gd name="connsiteY19" fmla="*/ 216020 h 6134236"/>
              <a:gd name="connsiteX20" fmla="*/ 2025244 w 3921012"/>
              <a:gd name="connsiteY20" fmla="*/ 232780 h 6134236"/>
              <a:gd name="connsiteX21" fmla="*/ 2071800 w 3921012"/>
              <a:gd name="connsiteY21" fmla="*/ 256990 h 6134236"/>
              <a:gd name="connsiteX22" fmla="*/ 2116492 w 3921012"/>
              <a:gd name="connsiteY22" fmla="*/ 288649 h 6134236"/>
              <a:gd name="connsiteX23" fmla="*/ 2155600 w 3921012"/>
              <a:gd name="connsiteY23" fmla="*/ 325893 h 6134236"/>
              <a:gd name="connsiteX24" fmla="*/ 2194708 w 3921012"/>
              <a:gd name="connsiteY24" fmla="*/ 368724 h 6134236"/>
              <a:gd name="connsiteX25" fmla="*/ 2230090 w 3921012"/>
              <a:gd name="connsiteY25" fmla="*/ 413418 h 6134236"/>
              <a:gd name="connsiteX26" fmla="*/ 2265473 w 3921012"/>
              <a:gd name="connsiteY26" fmla="*/ 459975 h 6134236"/>
              <a:gd name="connsiteX27" fmla="*/ 2300856 w 3921012"/>
              <a:gd name="connsiteY27" fmla="*/ 506531 h 6134236"/>
              <a:gd name="connsiteX28" fmla="*/ 2336238 w 3921012"/>
              <a:gd name="connsiteY28" fmla="*/ 551224 h 6134236"/>
              <a:gd name="connsiteX29" fmla="*/ 2373484 w 3921012"/>
              <a:gd name="connsiteY29" fmla="*/ 594055 h 6134236"/>
              <a:gd name="connsiteX30" fmla="*/ 2416316 w 3921012"/>
              <a:gd name="connsiteY30" fmla="*/ 631302 h 6134236"/>
              <a:gd name="connsiteX31" fmla="*/ 2457286 w 3921012"/>
              <a:gd name="connsiteY31" fmla="*/ 664823 h 6134236"/>
              <a:gd name="connsiteX32" fmla="*/ 2503841 w 3921012"/>
              <a:gd name="connsiteY32" fmla="*/ 690892 h 6134236"/>
              <a:gd name="connsiteX33" fmla="*/ 2554122 w 3921012"/>
              <a:gd name="connsiteY33" fmla="*/ 713239 h 6134236"/>
              <a:gd name="connsiteX34" fmla="*/ 2608126 w 3921012"/>
              <a:gd name="connsiteY34" fmla="*/ 731862 h 6134236"/>
              <a:gd name="connsiteX35" fmla="*/ 2663993 w 3921012"/>
              <a:gd name="connsiteY35" fmla="*/ 748622 h 6134236"/>
              <a:gd name="connsiteX36" fmla="*/ 2719861 w 3921012"/>
              <a:gd name="connsiteY36" fmla="*/ 763521 h 6134236"/>
              <a:gd name="connsiteX37" fmla="*/ 2777592 w 3921012"/>
              <a:gd name="connsiteY37" fmla="*/ 778419 h 6134236"/>
              <a:gd name="connsiteX38" fmla="*/ 2831596 w 3921012"/>
              <a:gd name="connsiteY38" fmla="*/ 795179 h 6134236"/>
              <a:gd name="connsiteX39" fmla="*/ 2885600 w 3921012"/>
              <a:gd name="connsiteY39" fmla="*/ 813801 h 6134236"/>
              <a:gd name="connsiteX40" fmla="*/ 2935882 w 3921012"/>
              <a:gd name="connsiteY40" fmla="*/ 836149 h 6134236"/>
              <a:gd name="connsiteX41" fmla="*/ 2980577 w 3921012"/>
              <a:gd name="connsiteY41" fmla="*/ 864082 h 6134236"/>
              <a:gd name="connsiteX42" fmla="*/ 3021547 w 3921012"/>
              <a:gd name="connsiteY42" fmla="*/ 897603 h 6134236"/>
              <a:gd name="connsiteX43" fmla="*/ 3055066 w 3921012"/>
              <a:gd name="connsiteY43" fmla="*/ 938572 h 6134236"/>
              <a:gd name="connsiteX44" fmla="*/ 3083001 w 3921012"/>
              <a:gd name="connsiteY44" fmla="*/ 983266 h 6134236"/>
              <a:gd name="connsiteX45" fmla="*/ 3105346 w 3921012"/>
              <a:gd name="connsiteY45" fmla="*/ 1033545 h 6134236"/>
              <a:gd name="connsiteX46" fmla="*/ 3123968 w 3921012"/>
              <a:gd name="connsiteY46" fmla="*/ 1087552 h 6134236"/>
              <a:gd name="connsiteX47" fmla="*/ 3140729 w 3921012"/>
              <a:gd name="connsiteY47" fmla="*/ 1141556 h 6134236"/>
              <a:gd name="connsiteX48" fmla="*/ 3155627 w 3921012"/>
              <a:gd name="connsiteY48" fmla="*/ 1199286 h 6134236"/>
              <a:gd name="connsiteX49" fmla="*/ 3170526 w 3921012"/>
              <a:gd name="connsiteY49" fmla="*/ 1255152 h 6134236"/>
              <a:gd name="connsiteX50" fmla="*/ 3187286 w 3921012"/>
              <a:gd name="connsiteY50" fmla="*/ 1311021 h 6134236"/>
              <a:gd name="connsiteX51" fmla="*/ 3205908 w 3921012"/>
              <a:gd name="connsiteY51" fmla="*/ 1365026 h 6134236"/>
              <a:gd name="connsiteX52" fmla="*/ 3228254 w 3921012"/>
              <a:gd name="connsiteY52" fmla="*/ 1415308 h 6134236"/>
              <a:gd name="connsiteX53" fmla="*/ 3254327 w 3921012"/>
              <a:gd name="connsiteY53" fmla="*/ 1461863 h 6134236"/>
              <a:gd name="connsiteX54" fmla="*/ 3287848 w 3921012"/>
              <a:gd name="connsiteY54" fmla="*/ 1502833 h 6134236"/>
              <a:gd name="connsiteX55" fmla="*/ 3325092 w 3921012"/>
              <a:gd name="connsiteY55" fmla="*/ 1545665 h 6134236"/>
              <a:gd name="connsiteX56" fmla="*/ 3367925 w 3921012"/>
              <a:gd name="connsiteY56" fmla="*/ 1582909 h 6134236"/>
              <a:gd name="connsiteX57" fmla="*/ 3412620 w 3921012"/>
              <a:gd name="connsiteY57" fmla="*/ 1618291 h 6134236"/>
              <a:gd name="connsiteX58" fmla="*/ 3461036 w 3921012"/>
              <a:gd name="connsiteY58" fmla="*/ 1653673 h 6134236"/>
              <a:gd name="connsiteX59" fmla="*/ 3507592 w 3921012"/>
              <a:gd name="connsiteY59" fmla="*/ 1689056 h 6134236"/>
              <a:gd name="connsiteX60" fmla="*/ 3552287 w 3921012"/>
              <a:gd name="connsiteY60" fmla="*/ 1724441 h 6134236"/>
              <a:gd name="connsiteX61" fmla="*/ 3595116 w 3921012"/>
              <a:gd name="connsiteY61" fmla="*/ 1763547 h 6134236"/>
              <a:gd name="connsiteX62" fmla="*/ 3632364 w 3921012"/>
              <a:gd name="connsiteY62" fmla="*/ 1802654 h 6134236"/>
              <a:gd name="connsiteX63" fmla="*/ 3664022 w 3921012"/>
              <a:gd name="connsiteY63" fmla="*/ 1847348 h 6134236"/>
              <a:gd name="connsiteX64" fmla="*/ 3688232 w 3921012"/>
              <a:gd name="connsiteY64" fmla="*/ 1893903 h 6134236"/>
              <a:gd name="connsiteX65" fmla="*/ 3704992 w 3921012"/>
              <a:gd name="connsiteY65" fmla="*/ 1949772 h 6134236"/>
              <a:gd name="connsiteX66" fmla="*/ 3712440 w 3921012"/>
              <a:gd name="connsiteY66" fmla="*/ 2007501 h 6134236"/>
              <a:gd name="connsiteX67" fmla="*/ 3714303 w 3921012"/>
              <a:gd name="connsiteY67" fmla="*/ 2067093 h 6134236"/>
              <a:gd name="connsiteX68" fmla="*/ 3708715 w 3921012"/>
              <a:gd name="connsiteY68" fmla="*/ 2130409 h 6134236"/>
              <a:gd name="connsiteX69" fmla="*/ 3701266 w 3921012"/>
              <a:gd name="connsiteY69" fmla="*/ 2193724 h 6134236"/>
              <a:gd name="connsiteX70" fmla="*/ 3691956 w 3921012"/>
              <a:gd name="connsiteY70" fmla="*/ 2257042 h 6134236"/>
              <a:gd name="connsiteX71" fmla="*/ 3684507 w 3921012"/>
              <a:gd name="connsiteY71" fmla="*/ 2320357 h 6134236"/>
              <a:gd name="connsiteX72" fmla="*/ 3680783 w 3921012"/>
              <a:gd name="connsiteY72" fmla="*/ 2383675 h 6134236"/>
              <a:gd name="connsiteX73" fmla="*/ 3680783 w 3921012"/>
              <a:gd name="connsiteY73" fmla="*/ 2445129 h 6134236"/>
              <a:gd name="connsiteX74" fmla="*/ 3688232 w 3921012"/>
              <a:gd name="connsiteY74" fmla="*/ 2502857 h 6134236"/>
              <a:gd name="connsiteX75" fmla="*/ 3703128 w 3921012"/>
              <a:gd name="connsiteY75" fmla="*/ 2560587 h 6134236"/>
              <a:gd name="connsiteX76" fmla="*/ 3725476 w 3921012"/>
              <a:gd name="connsiteY76" fmla="*/ 2614594 h 6134236"/>
              <a:gd name="connsiteX77" fmla="*/ 3755273 w 3921012"/>
              <a:gd name="connsiteY77" fmla="*/ 2670460 h 6134236"/>
              <a:gd name="connsiteX78" fmla="*/ 3785067 w 3921012"/>
              <a:gd name="connsiteY78" fmla="*/ 2726328 h 6134236"/>
              <a:gd name="connsiteX79" fmla="*/ 3818589 w 3921012"/>
              <a:gd name="connsiteY79" fmla="*/ 2782194 h 6134236"/>
              <a:gd name="connsiteX80" fmla="*/ 3850246 w 3921012"/>
              <a:gd name="connsiteY80" fmla="*/ 2836201 h 6134236"/>
              <a:gd name="connsiteX81" fmla="*/ 3878181 w 3921012"/>
              <a:gd name="connsiteY81" fmla="*/ 2893929 h 6134236"/>
              <a:gd name="connsiteX82" fmla="*/ 3900526 w 3921012"/>
              <a:gd name="connsiteY82" fmla="*/ 2949798 h 6134236"/>
              <a:gd name="connsiteX83" fmla="*/ 3915425 w 3921012"/>
              <a:gd name="connsiteY83" fmla="*/ 3007527 h 6134236"/>
              <a:gd name="connsiteX84" fmla="*/ 3921012 w 3921012"/>
              <a:gd name="connsiteY84" fmla="*/ 3067117 h 6134236"/>
              <a:gd name="connsiteX85" fmla="*/ 3915425 w 3921012"/>
              <a:gd name="connsiteY85" fmla="*/ 3126709 h 6134236"/>
              <a:gd name="connsiteX86" fmla="*/ 3900526 w 3921012"/>
              <a:gd name="connsiteY86" fmla="*/ 3184440 h 6134236"/>
              <a:gd name="connsiteX87" fmla="*/ 3878181 w 3921012"/>
              <a:gd name="connsiteY87" fmla="*/ 3240308 h 6134236"/>
              <a:gd name="connsiteX88" fmla="*/ 3850246 w 3921012"/>
              <a:gd name="connsiteY88" fmla="*/ 3298035 h 6134236"/>
              <a:gd name="connsiteX89" fmla="*/ 3818589 w 3921012"/>
              <a:gd name="connsiteY89" fmla="*/ 3352042 h 6134236"/>
              <a:gd name="connsiteX90" fmla="*/ 3785067 w 3921012"/>
              <a:gd name="connsiteY90" fmla="*/ 3407911 h 6134236"/>
              <a:gd name="connsiteX91" fmla="*/ 3755273 w 3921012"/>
              <a:gd name="connsiteY91" fmla="*/ 3463776 h 6134236"/>
              <a:gd name="connsiteX92" fmla="*/ 3725476 w 3921012"/>
              <a:gd name="connsiteY92" fmla="*/ 3519643 h 6134236"/>
              <a:gd name="connsiteX93" fmla="*/ 3703128 w 3921012"/>
              <a:gd name="connsiteY93" fmla="*/ 3573650 h 6134236"/>
              <a:gd name="connsiteX94" fmla="*/ 3688232 w 3921012"/>
              <a:gd name="connsiteY94" fmla="*/ 3631380 h 6134236"/>
              <a:gd name="connsiteX95" fmla="*/ 3680783 w 3921012"/>
              <a:gd name="connsiteY95" fmla="*/ 3689107 h 6134236"/>
              <a:gd name="connsiteX96" fmla="*/ 3680783 w 3921012"/>
              <a:gd name="connsiteY96" fmla="*/ 3750563 h 6134236"/>
              <a:gd name="connsiteX97" fmla="*/ 3684507 w 3921012"/>
              <a:gd name="connsiteY97" fmla="*/ 3813879 h 6134236"/>
              <a:gd name="connsiteX98" fmla="*/ 3691956 w 3921012"/>
              <a:gd name="connsiteY98" fmla="*/ 3877194 h 6134236"/>
              <a:gd name="connsiteX99" fmla="*/ 3701266 w 3921012"/>
              <a:gd name="connsiteY99" fmla="*/ 3940512 h 6134236"/>
              <a:gd name="connsiteX100" fmla="*/ 3708715 w 3921012"/>
              <a:gd name="connsiteY100" fmla="*/ 4003828 h 6134236"/>
              <a:gd name="connsiteX101" fmla="*/ 3714303 w 3921012"/>
              <a:gd name="connsiteY101" fmla="*/ 4067143 h 6134236"/>
              <a:gd name="connsiteX102" fmla="*/ 3712440 w 3921012"/>
              <a:gd name="connsiteY102" fmla="*/ 4126737 h 6134236"/>
              <a:gd name="connsiteX103" fmla="*/ 3704992 w 3921012"/>
              <a:gd name="connsiteY103" fmla="*/ 4184467 h 6134236"/>
              <a:gd name="connsiteX104" fmla="*/ 3688232 w 3921012"/>
              <a:gd name="connsiteY104" fmla="*/ 4240334 h 6134236"/>
              <a:gd name="connsiteX105" fmla="*/ 3664022 w 3921012"/>
              <a:gd name="connsiteY105" fmla="*/ 4286889 h 6134236"/>
              <a:gd name="connsiteX106" fmla="*/ 3632364 w 3921012"/>
              <a:gd name="connsiteY106" fmla="*/ 4331584 h 6134236"/>
              <a:gd name="connsiteX107" fmla="*/ 3595116 w 3921012"/>
              <a:gd name="connsiteY107" fmla="*/ 4370691 h 6134236"/>
              <a:gd name="connsiteX108" fmla="*/ 3552287 w 3921012"/>
              <a:gd name="connsiteY108" fmla="*/ 4409797 h 6134236"/>
              <a:gd name="connsiteX109" fmla="*/ 3507592 w 3921012"/>
              <a:gd name="connsiteY109" fmla="*/ 4445181 h 6134236"/>
              <a:gd name="connsiteX110" fmla="*/ 3461036 w 3921012"/>
              <a:gd name="connsiteY110" fmla="*/ 4480563 h 6134236"/>
              <a:gd name="connsiteX111" fmla="*/ 3412620 w 3921012"/>
              <a:gd name="connsiteY111" fmla="*/ 4515946 h 6134236"/>
              <a:gd name="connsiteX112" fmla="*/ 3367925 w 3921012"/>
              <a:gd name="connsiteY112" fmla="*/ 4551328 h 6134236"/>
              <a:gd name="connsiteX113" fmla="*/ 3325092 w 3921012"/>
              <a:gd name="connsiteY113" fmla="*/ 4588572 h 6134236"/>
              <a:gd name="connsiteX114" fmla="*/ 3287848 w 3921012"/>
              <a:gd name="connsiteY114" fmla="*/ 4631404 h 6134236"/>
              <a:gd name="connsiteX115" fmla="*/ 3254327 w 3921012"/>
              <a:gd name="connsiteY115" fmla="*/ 4672374 h 6134236"/>
              <a:gd name="connsiteX116" fmla="*/ 3228254 w 3921012"/>
              <a:gd name="connsiteY116" fmla="*/ 4718929 h 6134236"/>
              <a:gd name="connsiteX117" fmla="*/ 3205908 w 3921012"/>
              <a:gd name="connsiteY117" fmla="*/ 4769210 h 6134236"/>
              <a:gd name="connsiteX118" fmla="*/ 3187286 w 3921012"/>
              <a:gd name="connsiteY118" fmla="*/ 4823217 h 6134236"/>
              <a:gd name="connsiteX119" fmla="*/ 3170526 w 3921012"/>
              <a:gd name="connsiteY119" fmla="*/ 4879084 h 6134236"/>
              <a:gd name="connsiteX120" fmla="*/ 3155627 w 3921012"/>
              <a:gd name="connsiteY120" fmla="*/ 4934951 h 6134236"/>
              <a:gd name="connsiteX121" fmla="*/ 3140729 w 3921012"/>
              <a:gd name="connsiteY121" fmla="*/ 4992681 h 6134236"/>
              <a:gd name="connsiteX122" fmla="*/ 3123968 w 3921012"/>
              <a:gd name="connsiteY122" fmla="*/ 5046686 h 6134236"/>
              <a:gd name="connsiteX123" fmla="*/ 3105346 w 3921012"/>
              <a:gd name="connsiteY123" fmla="*/ 5100690 h 6134236"/>
              <a:gd name="connsiteX124" fmla="*/ 3083001 w 3921012"/>
              <a:gd name="connsiteY124" fmla="*/ 5150971 h 6134236"/>
              <a:gd name="connsiteX125" fmla="*/ 3055066 w 3921012"/>
              <a:gd name="connsiteY125" fmla="*/ 5195666 h 6134236"/>
              <a:gd name="connsiteX126" fmla="*/ 3021547 w 3921012"/>
              <a:gd name="connsiteY126" fmla="*/ 5236634 h 6134236"/>
              <a:gd name="connsiteX127" fmla="*/ 2980577 w 3921012"/>
              <a:gd name="connsiteY127" fmla="*/ 5270154 h 6134236"/>
              <a:gd name="connsiteX128" fmla="*/ 2935882 w 3921012"/>
              <a:gd name="connsiteY128" fmla="*/ 5298087 h 6134236"/>
              <a:gd name="connsiteX129" fmla="*/ 2885600 w 3921012"/>
              <a:gd name="connsiteY129" fmla="*/ 5320436 h 6134236"/>
              <a:gd name="connsiteX130" fmla="*/ 2831596 w 3921012"/>
              <a:gd name="connsiteY130" fmla="*/ 5339058 h 6134236"/>
              <a:gd name="connsiteX131" fmla="*/ 2777592 w 3921012"/>
              <a:gd name="connsiteY131" fmla="*/ 5355818 h 6134236"/>
              <a:gd name="connsiteX132" fmla="*/ 2719861 w 3921012"/>
              <a:gd name="connsiteY132" fmla="*/ 5370717 h 6134236"/>
              <a:gd name="connsiteX133" fmla="*/ 2663993 w 3921012"/>
              <a:gd name="connsiteY133" fmla="*/ 5385615 h 6134236"/>
              <a:gd name="connsiteX134" fmla="*/ 2608126 w 3921012"/>
              <a:gd name="connsiteY134" fmla="*/ 5402376 h 6134236"/>
              <a:gd name="connsiteX135" fmla="*/ 2554122 w 3921012"/>
              <a:gd name="connsiteY135" fmla="*/ 5420997 h 6134236"/>
              <a:gd name="connsiteX136" fmla="*/ 2503841 w 3921012"/>
              <a:gd name="connsiteY136" fmla="*/ 5443345 h 6134236"/>
              <a:gd name="connsiteX137" fmla="*/ 2457286 w 3921012"/>
              <a:gd name="connsiteY137" fmla="*/ 5469415 h 6134236"/>
              <a:gd name="connsiteX138" fmla="*/ 2416316 w 3921012"/>
              <a:gd name="connsiteY138" fmla="*/ 5502935 h 6134236"/>
              <a:gd name="connsiteX139" fmla="*/ 2373484 w 3921012"/>
              <a:gd name="connsiteY139" fmla="*/ 5540181 h 6134236"/>
              <a:gd name="connsiteX140" fmla="*/ 2336238 w 3921012"/>
              <a:gd name="connsiteY140" fmla="*/ 5583013 h 6134236"/>
              <a:gd name="connsiteX141" fmla="*/ 2300856 w 3921012"/>
              <a:gd name="connsiteY141" fmla="*/ 5627707 h 6134236"/>
              <a:gd name="connsiteX142" fmla="*/ 2265473 w 3921012"/>
              <a:gd name="connsiteY142" fmla="*/ 5674261 h 6134236"/>
              <a:gd name="connsiteX143" fmla="*/ 2230090 w 3921012"/>
              <a:gd name="connsiteY143" fmla="*/ 5720818 h 6134236"/>
              <a:gd name="connsiteX144" fmla="*/ 2194708 w 3921012"/>
              <a:gd name="connsiteY144" fmla="*/ 5765512 h 6134236"/>
              <a:gd name="connsiteX145" fmla="*/ 2155600 w 3921012"/>
              <a:gd name="connsiteY145" fmla="*/ 5808344 h 6134236"/>
              <a:gd name="connsiteX146" fmla="*/ 2116492 w 3921012"/>
              <a:gd name="connsiteY146" fmla="*/ 5845588 h 6134236"/>
              <a:gd name="connsiteX147" fmla="*/ 2071800 w 3921012"/>
              <a:gd name="connsiteY147" fmla="*/ 5877246 h 6134236"/>
              <a:gd name="connsiteX148" fmla="*/ 2025244 w 3921012"/>
              <a:gd name="connsiteY148" fmla="*/ 5901456 h 6134236"/>
              <a:gd name="connsiteX149" fmla="*/ 1969375 w 3921012"/>
              <a:gd name="connsiteY149" fmla="*/ 5918217 h 6134236"/>
              <a:gd name="connsiteX150" fmla="*/ 1911645 w 3921012"/>
              <a:gd name="connsiteY150" fmla="*/ 5925666 h 6134236"/>
              <a:gd name="connsiteX151" fmla="*/ 1852054 w 3921012"/>
              <a:gd name="connsiteY151" fmla="*/ 5927528 h 6134236"/>
              <a:gd name="connsiteX152" fmla="*/ 1788737 w 3921012"/>
              <a:gd name="connsiteY152" fmla="*/ 5921940 h 6134236"/>
              <a:gd name="connsiteX153" fmla="*/ 1725421 w 3921012"/>
              <a:gd name="connsiteY153" fmla="*/ 5914492 h 6134236"/>
              <a:gd name="connsiteX154" fmla="*/ 1662104 w 3921012"/>
              <a:gd name="connsiteY154" fmla="*/ 5905180 h 6134236"/>
              <a:gd name="connsiteX155" fmla="*/ 1598788 w 3921012"/>
              <a:gd name="connsiteY155" fmla="*/ 5897733 h 6134236"/>
              <a:gd name="connsiteX156" fmla="*/ 1535470 w 3921012"/>
              <a:gd name="connsiteY156" fmla="*/ 5894007 h 6134236"/>
              <a:gd name="connsiteX157" fmla="*/ 1474016 w 3921012"/>
              <a:gd name="connsiteY157" fmla="*/ 5894007 h 6134236"/>
              <a:gd name="connsiteX158" fmla="*/ 1416288 w 3921012"/>
              <a:gd name="connsiteY158" fmla="*/ 5901456 h 6134236"/>
              <a:gd name="connsiteX159" fmla="*/ 1356696 w 3921012"/>
              <a:gd name="connsiteY159" fmla="*/ 5916355 h 6134236"/>
              <a:gd name="connsiteX160" fmla="*/ 1302690 w 3921012"/>
              <a:gd name="connsiteY160" fmla="*/ 5938700 h 6134236"/>
              <a:gd name="connsiteX161" fmla="*/ 1246824 w 3921012"/>
              <a:gd name="connsiteY161" fmla="*/ 5968497 h 6134236"/>
              <a:gd name="connsiteX162" fmla="*/ 1190957 w 3921012"/>
              <a:gd name="connsiteY162" fmla="*/ 5998294 h 6134236"/>
              <a:gd name="connsiteX163" fmla="*/ 1135088 w 3921012"/>
              <a:gd name="connsiteY163" fmla="*/ 6031813 h 6134236"/>
              <a:gd name="connsiteX164" fmla="*/ 1081082 w 3921012"/>
              <a:gd name="connsiteY164" fmla="*/ 6063472 h 6134236"/>
              <a:gd name="connsiteX165" fmla="*/ 1023354 w 3921012"/>
              <a:gd name="connsiteY165" fmla="*/ 6091405 h 6134236"/>
              <a:gd name="connsiteX166" fmla="*/ 967486 w 3921012"/>
              <a:gd name="connsiteY166" fmla="*/ 6113753 h 6134236"/>
              <a:gd name="connsiteX167" fmla="*/ 909755 w 3921012"/>
              <a:gd name="connsiteY167" fmla="*/ 6128651 h 6134236"/>
              <a:gd name="connsiteX168" fmla="*/ 850165 w 3921012"/>
              <a:gd name="connsiteY168" fmla="*/ 6134236 h 6134236"/>
              <a:gd name="connsiteX169" fmla="*/ 790573 w 3921012"/>
              <a:gd name="connsiteY169" fmla="*/ 6128651 h 6134236"/>
              <a:gd name="connsiteX170" fmla="*/ 732843 w 3921012"/>
              <a:gd name="connsiteY170" fmla="*/ 6113753 h 6134236"/>
              <a:gd name="connsiteX171" fmla="*/ 676977 w 3921012"/>
              <a:gd name="connsiteY171" fmla="*/ 6091405 h 6134236"/>
              <a:gd name="connsiteX172" fmla="*/ 619247 w 3921012"/>
              <a:gd name="connsiteY172" fmla="*/ 6063472 h 6134236"/>
              <a:gd name="connsiteX173" fmla="*/ 565240 w 3921012"/>
              <a:gd name="connsiteY173" fmla="*/ 6031813 h 6134236"/>
              <a:gd name="connsiteX174" fmla="*/ 509373 w 3921012"/>
              <a:gd name="connsiteY174" fmla="*/ 5998294 h 6134236"/>
              <a:gd name="connsiteX175" fmla="*/ 453505 w 3921012"/>
              <a:gd name="connsiteY175" fmla="*/ 5968497 h 6134236"/>
              <a:gd name="connsiteX176" fmla="*/ 397639 w 3921012"/>
              <a:gd name="connsiteY176" fmla="*/ 5938700 h 6134236"/>
              <a:gd name="connsiteX177" fmla="*/ 341772 w 3921012"/>
              <a:gd name="connsiteY177" fmla="*/ 5916355 h 6134236"/>
              <a:gd name="connsiteX178" fmla="*/ 284042 w 3921012"/>
              <a:gd name="connsiteY178" fmla="*/ 5901456 h 6134236"/>
              <a:gd name="connsiteX179" fmla="*/ 226312 w 3921012"/>
              <a:gd name="connsiteY179" fmla="*/ 5894007 h 6134236"/>
              <a:gd name="connsiteX180" fmla="*/ 164856 w 3921012"/>
              <a:gd name="connsiteY180" fmla="*/ 5894007 h 6134236"/>
              <a:gd name="connsiteX181" fmla="*/ 101540 w 3921012"/>
              <a:gd name="connsiteY181" fmla="*/ 5897733 h 6134236"/>
              <a:gd name="connsiteX182" fmla="*/ 38225 w 3921012"/>
              <a:gd name="connsiteY182" fmla="*/ 5905180 h 6134236"/>
              <a:gd name="connsiteX183" fmla="*/ 0 w 3921012"/>
              <a:gd name="connsiteY183" fmla="*/ 5910802 h 6134236"/>
              <a:gd name="connsiteX184" fmla="*/ 0 w 3921012"/>
              <a:gd name="connsiteY184" fmla="*/ 223436 h 6134236"/>
              <a:gd name="connsiteX185" fmla="*/ 38225 w 3921012"/>
              <a:gd name="connsiteY185" fmla="*/ 229057 h 6134236"/>
              <a:gd name="connsiteX186" fmla="*/ 101540 w 3921012"/>
              <a:gd name="connsiteY186" fmla="*/ 236507 h 6134236"/>
              <a:gd name="connsiteX187" fmla="*/ 164856 w 3921012"/>
              <a:gd name="connsiteY187" fmla="*/ 240230 h 6134236"/>
              <a:gd name="connsiteX188" fmla="*/ 226312 w 3921012"/>
              <a:gd name="connsiteY188" fmla="*/ 240230 h 6134236"/>
              <a:gd name="connsiteX189" fmla="*/ 284042 w 3921012"/>
              <a:gd name="connsiteY189" fmla="*/ 232780 h 6134236"/>
              <a:gd name="connsiteX190" fmla="*/ 341772 w 3921012"/>
              <a:gd name="connsiteY190" fmla="*/ 217882 h 6134236"/>
              <a:gd name="connsiteX191" fmla="*/ 397639 w 3921012"/>
              <a:gd name="connsiteY191" fmla="*/ 195536 h 6134236"/>
              <a:gd name="connsiteX192" fmla="*/ 453505 w 3921012"/>
              <a:gd name="connsiteY192" fmla="*/ 165739 h 6134236"/>
              <a:gd name="connsiteX193" fmla="*/ 509373 w 3921012"/>
              <a:gd name="connsiteY193" fmla="*/ 135944 h 6134236"/>
              <a:gd name="connsiteX194" fmla="*/ 565240 w 3921012"/>
              <a:gd name="connsiteY194" fmla="*/ 102423 h 6134236"/>
              <a:gd name="connsiteX195" fmla="*/ 619247 w 3921012"/>
              <a:gd name="connsiteY195" fmla="*/ 70765 h 6134236"/>
              <a:gd name="connsiteX196" fmla="*/ 676977 w 3921012"/>
              <a:gd name="connsiteY196" fmla="*/ 42831 h 6134236"/>
              <a:gd name="connsiteX197" fmla="*/ 732843 w 3921012"/>
              <a:gd name="connsiteY197" fmla="*/ 20484 h 6134236"/>
              <a:gd name="connsiteX198" fmla="*/ 790573 w 3921012"/>
              <a:gd name="connsiteY198" fmla="*/ 5585 h 6134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</a:cxnLst>
            <a:rect l="l" t="t" r="r" b="b"/>
            <a:pathLst>
              <a:path w="3921012" h="6134236">
                <a:moveTo>
                  <a:pt x="850165" y="0"/>
                </a:moveTo>
                <a:lnTo>
                  <a:pt x="909755" y="5585"/>
                </a:lnTo>
                <a:lnTo>
                  <a:pt x="967486" y="20484"/>
                </a:lnTo>
                <a:lnTo>
                  <a:pt x="1023354" y="42831"/>
                </a:lnTo>
                <a:lnTo>
                  <a:pt x="1081082" y="70765"/>
                </a:lnTo>
                <a:lnTo>
                  <a:pt x="1135088" y="102423"/>
                </a:lnTo>
                <a:lnTo>
                  <a:pt x="1190957" y="135944"/>
                </a:lnTo>
                <a:lnTo>
                  <a:pt x="1246824" y="165739"/>
                </a:lnTo>
                <a:lnTo>
                  <a:pt x="1302690" y="195536"/>
                </a:lnTo>
                <a:lnTo>
                  <a:pt x="1356696" y="217882"/>
                </a:lnTo>
                <a:lnTo>
                  <a:pt x="1416288" y="232780"/>
                </a:lnTo>
                <a:lnTo>
                  <a:pt x="1474016" y="240230"/>
                </a:lnTo>
                <a:lnTo>
                  <a:pt x="1535470" y="240230"/>
                </a:lnTo>
                <a:lnTo>
                  <a:pt x="1598788" y="236507"/>
                </a:lnTo>
                <a:lnTo>
                  <a:pt x="1662104" y="229057"/>
                </a:lnTo>
                <a:lnTo>
                  <a:pt x="1725421" y="219746"/>
                </a:lnTo>
                <a:lnTo>
                  <a:pt x="1788737" y="212297"/>
                </a:lnTo>
                <a:lnTo>
                  <a:pt x="1852054" y="206709"/>
                </a:lnTo>
                <a:lnTo>
                  <a:pt x="1911645" y="208571"/>
                </a:lnTo>
                <a:lnTo>
                  <a:pt x="1969375" y="216020"/>
                </a:lnTo>
                <a:lnTo>
                  <a:pt x="2025244" y="232780"/>
                </a:lnTo>
                <a:lnTo>
                  <a:pt x="2071800" y="256990"/>
                </a:lnTo>
                <a:lnTo>
                  <a:pt x="2116492" y="288649"/>
                </a:lnTo>
                <a:lnTo>
                  <a:pt x="2155600" y="325893"/>
                </a:lnTo>
                <a:lnTo>
                  <a:pt x="2194708" y="368724"/>
                </a:lnTo>
                <a:lnTo>
                  <a:pt x="2230090" y="413418"/>
                </a:lnTo>
                <a:lnTo>
                  <a:pt x="2265473" y="459975"/>
                </a:lnTo>
                <a:lnTo>
                  <a:pt x="2300856" y="506531"/>
                </a:lnTo>
                <a:lnTo>
                  <a:pt x="2336238" y="551224"/>
                </a:lnTo>
                <a:lnTo>
                  <a:pt x="2373484" y="594055"/>
                </a:lnTo>
                <a:lnTo>
                  <a:pt x="2416316" y="631302"/>
                </a:lnTo>
                <a:lnTo>
                  <a:pt x="2457286" y="664823"/>
                </a:lnTo>
                <a:lnTo>
                  <a:pt x="2503841" y="690892"/>
                </a:lnTo>
                <a:lnTo>
                  <a:pt x="2554122" y="713239"/>
                </a:lnTo>
                <a:lnTo>
                  <a:pt x="2608126" y="731862"/>
                </a:lnTo>
                <a:lnTo>
                  <a:pt x="2663993" y="748622"/>
                </a:lnTo>
                <a:lnTo>
                  <a:pt x="2719861" y="763521"/>
                </a:lnTo>
                <a:lnTo>
                  <a:pt x="2777592" y="778419"/>
                </a:lnTo>
                <a:lnTo>
                  <a:pt x="2831596" y="795179"/>
                </a:lnTo>
                <a:lnTo>
                  <a:pt x="2885600" y="813801"/>
                </a:lnTo>
                <a:lnTo>
                  <a:pt x="2935882" y="836149"/>
                </a:lnTo>
                <a:lnTo>
                  <a:pt x="2980577" y="864082"/>
                </a:lnTo>
                <a:lnTo>
                  <a:pt x="3021547" y="897603"/>
                </a:lnTo>
                <a:lnTo>
                  <a:pt x="3055066" y="938572"/>
                </a:lnTo>
                <a:lnTo>
                  <a:pt x="3083001" y="983266"/>
                </a:lnTo>
                <a:lnTo>
                  <a:pt x="3105346" y="1033545"/>
                </a:lnTo>
                <a:lnTo>
                  <a:pt x="3123968" y="1087552"/>
                </a:lnTo>
                <a:lnTo>
                  <a:pt x="3140729" y="1141556"/>
                </a:lnTo>
                <a:lnTo>
                  <a:pt x="3155627" y="1199286"/>
                </a:lnTo>
                <a:lnTo>
                  <a:pt x="3170526" y="1255152"/>
                </a:lnTo>
                <a:lnTo>
                  <a:pt x="3187286" y="1311021"/>
                </a:lnTo>
                <a:lnTo>
                  <a:pt x="3205908" y="1365026"/>
                </a:lnTo>
                <a:lnTo>
                  <a:pt x="3228254" y="1415308"/>
                </a:lnTo>
                <a:lnTo>
                  <a:pt x="3254327" y="1461863"/>
                </a:lnTo>
                <a:lnTo>
                  <a:pt x="3287848" y="1502833"/>
                </a:lnTo>
                <a:lnTo>
                  <a:pt x="3325092" y="1545665"/>
                </a:lnTo>
                <a:lnTo>
                  <a:pt x="3367925" y="1582909"/>
                </a:lnTo>
                <a:lnTo>
                  <a:pt x="3412620" y="1618291"/>
                </a:lnTo>
                <a:lnTo>
                  <a:pt x="3461036" y="1653673"/>
                </a:lnTo>
                <a:lnTo>
                  <a:pt x="3507592" y="1689056"/>
                </a:lnTo>
                <a:lnTo>
                  <a:pt x="3552287" y="1724441"/>
                </a:lnTo>
                <a:lnTo>
                  <a:pt x="3595116" y="1763547"/>
                </a:lnTo>
                <a:lnTo>
                  <a:pt x="3632364" y="1802654"/>
                </a:lnTo>
                <a:lnTo>
                  <a:pt x="3664022" y="1847348"/>
                </a:lnTo>
                <a:lnTo>
                  <a:pt x="3688232" y="1893903"/>
                </a:lnTo>
                <a:lnTo>
                  <a:pt x="3704992" y="1949772"/>
                </a:lnTo>
                <a:lnTo>
                  <a:pt x="3712440" y="2007501"/>
                </a:lnTo>
                <a:lnTo>
                  <a:pt x="3714303" y="2067093"/>
                </a:lnTo>
                <a:lnTo>
                  <a:pt x="3708715" y="2130409"/>
                </a:lnTo>
                <a:lnTo>
                  <a:pt x="3701266" y="2193724"/>
                </a:lnTo>
                <a:lnTo>
                  <a:pt x="3691956" y="2257042"/>
                </a:lnTo>
                <a:lnTo>
                  <a:pt x="3684507" y="2320357"/>
                </a:lnTo>
                <a:lnTo>
                  <a:pt x="3680783" y="2383675"/>
                </a:lnTo>
                <a:lnTo>
                  <a:pt x="3680783" y="2445129"/>
                </a:lnTo>
                <a:lnTo>
                  <a:pt x="3688232" y="2502857"/>
                </a:lnTo>
                <a:lnTo>
                  <a:pt x="3703128" y="2560587"/>
                </a:lnTo>
                <a:lnTo>
                  <a:pt x="3725476" y="2614594"/>
                </a:lnTo>
                <a:lnTo>
                  <a:pt x="3755273" y="2670460"/>
                </a:lnTo>
                <a:lnTo>
                  <a:pt x="3785067" y="2726328"/>
                </a:lnTo>
                <a:lnTo>
                  <a:pt x="3818589" y="2782194"/>
                </a:lnTo>
                <a:lnTo>
                  <a:pt x="3850246" y="2836201"/>
                </a:lnTo>
                <a:lnTo>
                  <a:pt x="3878181" y="2893929"/>
                </a:lnTo>
                <a:lnTo>
                  <a:pt x="3900526" y="2949798"/>
                </a:lnTo>
                <a:lnTo>
                  <a:pt x="3915425" y="3007527"/>
                </a:lnTo>
                <a:lnTo>
                  <a:pt x="3921012" y="3067117"/>
                </a:lnTo>
                <a:lnTo>
                  <a:pt x="3915425" y="3126709"/>
                </a:lnTo>
                <a:lnTo>
                  <a:pt x="3900526" y="3184440"/>
                </a:lnTo>
                <a:lnTo>
                  <a:pt x="3878181" y="3240308"/>
                </a:lnTo>
                <a:lnTo>
                  <a:pt x="3850246" y="3298035"/>
                </a:lnTo>
                <a:lnTo>
                  <a:pt x="3818589" y="3352042"/>
                </a:lnTo>
                <a:lnTo>
                  <a:pt x="3785067" y="3407911"/>
                </a:lnTo>
                <a:lnTo>
                  <a:pt x="3755273" y="3463776"/>
                </a:lnTo>
                <a:lnTo>
                  <a:pt x="3725476" y="3519643"/>
                </a:lnTo>
                <a:lnTo>
                  <a:pt x="3703128" y="3573650"/>
                </a:lnTo>
                <a:lnTo>
                  <a:pt x="3688232" y="3631380"/>
                </a:lnTo>
                <a:lnTo>
                  <a:pt x="3680783" y="3689107"/>
                </a:lnTo>
                <a:lnTo>
                  <a:pt x="3680783" y="3750563"/>
                </a:lnTo>
                <a:lnTo>
                  <a:pt x="3684507" y="3813879"/>
                </a:lnTo>
                <a:lnTo>
                  <a:pt x="3691956" y="3877194"/>
                </a:lnTo>
                <a:lnTo>
                  <a:pt x="3701266" y="3940512"/>
                </a:lnTo>
                <a:lnTo>
                  <a:pt x="3708715" y="4003828"/>
                </a:lnTo>
                <a:lnTo>
                  <a:pt x="3714303" y="4067143"/>
                </a:lnTo>
                <a:lnTo>
                  <a:pt x="3712440" y="4126737"/>
                </a:lnTo>
                <a:lnTo>
                  <a:pt x="3704992" y="4184467"/>
                </a:lnTo>
                <a:lnTo>
                  <a:pt x="3688232" y="4240334"/>
                </a:lnTo>
                <a:lnTo>
                  <a:pt x="3664022" y="4286889"/>
                </a:lnTo>
                <a:lnTo>
                  <a:pt x="3632364" y="4331584"/>
                </a:lnTo>
                <a:lnTo>
                  <a:pt x="3595116" y="4370691"/>
                </a:lnTo>
                <a:lnTo>
                  <a:pt x="3552287" y="4409797"/>
                </a:lnTo>
                <a:lnTo>
                  <a:pt x="3507592" y="4445181"/>
                </a:lnTo>
                <a:lnTo>
                  <a:pt x="3461036" y="4480563"/>
                </a:lnTo>
                <a:lnTo>
                  <a:pt x="3412620" y="4515946"/>
                </a:lnTo>
                <a:lnTo>
                  <a:pt x="3367925" y="4551328"/>
                </a:lnTo>
                <a:lnTo>
                  <a:pt x="3325092" y="4588572"/>
                </a:lnTo>
                <a:lnTo>
                  <a:pt x="3287848" y="4631404"/>
                </a:lnTo>
                <a:lnTo>
                  <a:pt x="3254327" y="4672374"/>
                </a:lnTo>
                <a:lnTo>
                  <a:pt x="3228254" y="4718929"/>
                </a:lnTo>
                <a:lnTo>
                  <a:pt x="3205908" y="4769210"/>
                </a:lnTo>
                <a:lnTo>
                  <a:pt x="3187286" y="4823217"/>
                </a:lnTo>
                <a:lnTo>
                  <a:pt x="3170526" y="4879084"/>
                </a:lnTo>
                <a:lnTo>
                  <a:pt x="3155627" y="4934951"/>
                </a:lnTo>
                <a:lnTo>
                  <a:pt x="3140729" y="4992681"/>
                </a:lnTo>
                <a:lnTo>
                  <a:pt x="3123968" y="5046686"/>
                </a:lnTo>
                <a:lnTo>
                  <a:pt x="3105346" y="5100690"/>
                </a:lnTo>
                <a:lnTo>
                  <a:pt x="3083001" y="5150971"/>
                </a:lnTo>
                <a:lnTo>
                  <a:pt x="3055066" y="5195666"/>
                </a:lnTo>
                <a:lnTo>
                  <a:pt x="3021547" y="5236634"/>
                </a:lnTo>
                <a:lnTo>
                  <a:pt x="2980577" y="5270154"/>
                </a:lnTo>
                <a:lnTo>
                  <a:pt x="2935882" y="5298087"/>
                </a:lnTo>
                <a:lnTo>
                  <a:pt x="2885600" y="5320436"/>
                </a:lnTo>
                <a:lnTo>
                  <a:pt x="2831596" y="5339058"/>
                </a:lnTo>
                <a:lnTo>
                  <a:pt x="2777592" y="5355818"/>
                </a:lnTo>
                <a:lnTo>
                  <a:pt x="2719861" y="5370717"/>
                </a:lnTo>
                <a:lnTo>
                  <a:pt x="2663993" y="5385615"/>
                </a:lnTo>
                <a:lnTo>
                  <a:pt x="2608126" y="5402376"/>
                </a:lnTo>
                <a:lnTo>
                  <a:pt x="2554122" y="5420997"/>
                </a:lnTo>
                <a:lnTo>
                  <a:pt x="2503841" y="5443345"/>
                </a:lnTo>
                <a:lnTo>
                  <a:pt x="2457286" y="5469415"/>
                </a:lnTo>
                <a:lnTo>
                  <a:pt x="2416316" y="5502935"/>
                </a:lnTo>
                <a:lnTo>
                  <a:pt x="2373484" y="5540181"/>
                </a:lnTo>
                <a:lnTo>
                  <a:pt x="2336238" y="5583013"/>
                </a:lnTo>
                <a:lnTo>
                  <a:pt x="2300856" y="5627707"/>
                </a:lnTo>
                <a:lnTo>
                  <a:pt x="2265473" y="5674261"/>
                </a:lnTo>
                <a:lnTo>
                  <a:pt x="2230090" y="5720818"/>
                </a:lnTo>
                <a:lnTo>
                  <a:pt x="2194708" y="5765512"/>
                </a:lnTo>
                <a:lnTo>
                  <a:pt x="2155600" y="5808344"/>
                </a:lnTo>
                <a:lnTo>
                  <a:pt x="2116492" y="5845588"/>
                </a:lnTo>
                <a:lnTo>
                  <a:pt x="2071800" y="5877246"/>
                </a:lnTo>
                <a:lnTo>
                  <a:pt x="2025244" y="5901456"/>
                </a:lnTo>
                <a:lnTo>
                  <a:pt x="1969375" y="5918217"/>
                </a:lnTo>
                <a:lnTo>
                  <a:pt x="1911645" y="5925666"/>
                </a:lnTo>
                <a:lnTo>
                  <a:pt x="1852054" y="5927528"/>
                </a:lnTo>
                <a:lnTo>
                  <a:pt x="1788737" y="5921940"/>
                </a:lnTo>
                <a:lnTo>
                  <a:pt x="1725421" y="5914492"/>
                </a:lnTo>
                <a:lnTo>
                  <a:pt x="1662104" y="5905180"/>
                </a:lnTo>
                <a:lnTo>
                  <a:pt x="1598788" y="5897733"/>
                </a:lnTo>
                <a:lnTo>
                  <a:pt x="1535470" y="5894007"/>
                </a:lnTo>
                <a:lnTo>
                  <a:pt x="1474016" y="5894007"/>
                </a:lnTo>
                <a:lnTo>
                  <a:pt x="1416288" y="5901456"/>
                </a:lnTo>
                <a:lnTo>
                  <a:pt x="1356696" y="5916355"/>
                </a:lnTo>
                <a:lnTo>
                  <a:pt x="1302690" y="5938700"/>
                </a:lnTo>
                <a:lnTo>
                  <a:pt x="1246824" y="5968497"/>
                </a:lnTo>
                <a:lnTo>
                  <a:pt x="1190957" y="5998294"/>
                </a:lnTo>
                <a:lnTo>
                  <a:pt x="1135088" y="6031813"/>
                </a:lnTo>
                <a:lnTo>
                  <a:pt x="1081082" y="6063472"/>
                </a:lnTo>
                <a:lnTo>
                  <a:pt x="1023354" y="6091405"/>
                </a:lnTo>
                <a:lnTo>
                  <a:pt x="967486" y="6113753"/>
                </a:lnTo>
                <a:lnTo>
                  <a:pt x="909755" y="6128651"/>
                </a:lnTo>
                <a:lnTo>
                  <a:pt x="850165" y="6134236"/>
                </a:lnTo>
                <a:lnTo>
                  <a:pt x="790573" y="6128651"/>
                </a:lnTo>
                <a:lnTo>
                  <a:pt x="732843" y="6113753"/>
                </a:lnTo>
                <a:lnTo>
                  <a:pt x="676977" y="6091405"/>
                </a:lnTo>
                <a:lnTo>
                  <a:pt x="619247" y="6063472"/>
                </a:lnTo>
                <a:lnTo>
                  <a:pt x="565240" y="6031813"/>
                </a:lnTo>
                <a:lnTo>
                  <a:pt x="509373" y="5998294"/>
                </a:lnTo>
                <a:lnTo>
                  <a:pt x="453505" y="5968497"/>
                </a:lnTo>
                <a:lnTo>
                  <a:pt x="397639" y="5938700"/>
                </a:lnTo>
                <a:lnTo>
                  <a:pt x="341772" y="5916355"/>
                </a:lnTo>
                <a:lnTo>
                  <a:pt x="284042" y="5901456"/>
                </a:lnTo>
                <a:lnTo>
                  <a:pt x="226312" y="5894007"/>
                </a:lnTo>
                <a:lnTo>
                  <a:pt x="164856" y="5894007"/>
                </a:lnTo>
                <a:lnTo>
                  <a:pt x="101540" y="5897733"/>
                </a:lnTo>
                <a:lnTo>
                  <a:pt x="38225" y="5905180"/>
                </a:lnTo>
                <a:lnTo>
                  <a:pt x="0" y="5910802"/>
                </a:lnTo>
                <a:lnTo>
                  <a:pt x="0" y="223436"/>
                </a:lnTo>
                <a:lnTo>
                  <a:pt x="38225" y="229057"/>
                </a:lnTo>
                <a:lnTo>
                  <a:pt x="101540" y="236507"/>
                </a:lnTo>
                <a:lnTo>
                  <a:pt x="164856" y="240230"/>
                </a:lnTo>
                <a:lnTo>
                  <a:pt x="226312" y="240230"/>
                </a:lnTo>
                <a:lnTo>
                  <a:pt x="284042" y="232780"/>
                </a:lnTo>
                <a:lnTo>
                  <a:pt x="341772" y="217882"/>
                </a:lnTo>
                <a:lnTo>
                  <a:pt x="397639" y="195536"/>
                </a:lnTo>
                <a:lnTo>
                  <a:pt x="453505" y="165739"/>
                </a:lnTo>
                <a:lnTo>
                  <a:pt x="509373" y="135944"/>
                </a:lnTo>
                <a:lnTo>
                  <a:pt x="565240" y="102423"/>
                </a:lnTo>
                <a:lnTo>
                  <a:pt x="619247" y="70765"/>
                </a:lnTo>
                <a:lnTo>
                  <a:pt x="676977" y="42831"/>
                </a:lnTo>
                <a:lnTo>
                  <a:pt x="732843" y="20484"/>
                </a:lnTo>
                <a:lnTo>
                  <a:pt x="790573" y="5585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Рисунок 6" descr="Изображение выглядит как человек, внутрен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7B0CC63A-B2FA-4F7F-8BFE-9D154D6DD9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678" r="46110" b="-2"/>
          <a:stretch/>
        </p:blipFill>
        <p:spPr>
          <a:xfrm>
            <a:off x="0" y="257574"/>
            <a:ext cx="4040192" cy="5938536"/>
          </a:xfrm>
          <a:custGeom>
            <a:avLst/>
            <a:gdLst/>
            <a:ahLst/>
            <a:cxnLst/>
            <a:rect l="l" t="t" r="r" b="b"/>
            <a:pathLst>
              <a:path w="3823007" h="5938536">
                <a:moveTo>
                  <a:pt x="850164" y="0"/>
                </a:moveTo>
                <a:lnTo>
                  <a:pt x="907852" y="5407"/>
                </a:lnTo>
                <a:lnTo>
                  <a:pt x="963740" y="19831"/>
                </a:lnTo>
                <a:lnTo>
                  <a:pt x="1017825" y="41465"/>
                </a:lnTo>
                <a:lnTo>
                  <a:pt x="1073711" y="68507"/>
                </a:lnTo>
                <a:lnTo>
                  <a:pt x="1125995" y="99156"/>
                </a:lnTo>
                <a:lnTo>
                  <a:pt x="1180080" y="131607"/>
                </a:lnTo>
                <a:lnTo>
                  <a:pt x="1234163" y="160452"/>
                </a:lnTo>
                <a:lnTo>
                  <a:pt x="1288247" y="189298"/>
                </a:lnTo>
                <a:lnTo>
                  <a:pt x="1340530" y="210931"/>
                </a:lnTo>
                <a:lnTo>
                  <a:pt x="1398220" y="225354"/>
                </a:lnTo>
                <a:lnTo>
                  <a:pt x="1454106" y="232566"/>
                </a:lnTo>
                <a:lnTo>
                  <a:pt x="1513598" y="232566"/>
                </a:lnTo>
                <a:lnTo>
                  <a:pt x="1574895" y="228961"/>
                </a:lnTo>
                <a:lnTo>
                  <a:pt x="1636190" y="221749"/>
                </a:lnTo>
                <a:lnTo>
                  <a:pt x="1697487" y="212735"/>
                </a:lnTo>
                <a:lnTo>
                  <a:pt x="1758782" y="205524"/>
                </a:lnTo>
                <a:lnTo>
                  <a:pt x="1820079" y="200114"/>
                </a:lnTo>
                <a:lnTo>
                  <a:pt x="1877767" y="201917"/>
                </a:lnTo>
                <a:lnTo>
                  <a:pt x="1933655" y="209128"/>
                </a:lnTo>
                <a:lnTo>
                  <a:pt x="1987740" y="225354"/>
                </a:lnTo>
                <a:lnTo>
                  <a:pt x="2032812" y="248791"/>
                </a:lnTo>
                <a:lnTo>
                  <a:pt x="2076077" y="279440"/>
                </a:lnTo>
                <a:lnTo>
                  <a:pt x="2113937" y="315496"/>
                </a:lnTo>
                <a:lnTo>
                  <a:pt x="2151797" y="356961"/>
                </a:lnTo>
                <a:lnTo>
                  <a:pt x="2186050" y="400229"/>
                </a:lnTo>
                <a:lnTo>
                  <a:pt x="2220303" y="445301"/>
                </a:lnTo>
                <a:lnTo>
                  <a:pt x="2254556" y="490371"/>
                </a:lnTo>
                <a:lnTo>
                  <a:pt x="2288810" y="533638"/>
                </a:lnTo>
                <a:lnTo>
                  <a:pt x="2324867" y="575103"/>
                </a:lnTo>
                <a:lnTo>
                  <a:pt x="2366332" y="611161"/>
                </a:lnTo>
                <a:lnTo>
                  <a:pt x="2405994" y="643613"/>
                </a:lnTo>
                <a:lnTo>
                  <a:pt x="2451064" y="668850"/>
                </a:lnTo>
                <a:lnTo>
                  <a:pt x="2499740" y="690485"/>
                </a:lnTo>
                <a:lnTo>
                  <a:pt x="2552021" y="708513"/>
                </a:lnTo>
                <a:lnTo>
                  <a:pt x="2606105" y="724739"/>
                </a:lnTo>
                <a:lnTo>
                  <a:pt x="2660190" y="739162"/>
                </a:lnTo>
                <a:lnTo>
                  <a:pt x="2716078" y="753585"/>
                </a:lnTo>
                <a:lnTo>
                  <a:pt x="2768359" y="769810"/>
                </a:lnTo>
                <a:lnTo>
                  <a:pt x="2820640" y="787838"/>
                </a:lnTo>
                <a:lnTo>
                  <a:pt x="2869316" y="809473"/>
                </a:lnTo>
                <a:lnTo>
                  <a:pt x="2912585" y="836515"/>
                </a:lnTo>
                <a:lnTo>
                  <a:pt x="2952248" y="868966"/>
                </a:lnTo>
                <a:lnTo>
                  <a:pt x="2984696" y="908629"/>
                </a:lnTo>
                <a:lnTo>
                  <a:pt x="3011740" y="951897"/>
                </a:lnTo>
                <a:lnTo>
                  <a:pt x="3033373" y="1000572"/>
                </a:lnTo>
                <a:lnTo>
                  <a:pt x="3051401" y="1052855"/>
                </a:lnTo>
                <a:lnTo>
                  <a:pt x="3067626" y="1105137"/>
                </a:lnTo>
                <a:lnTo>
                  <a:pt x="3082049" y="1161025"/>
                </a:lnTo>
                <a:lnTo>
                  <a:pt x="3096472" y="1215109"/>
                </a:lnTo>
                <a:lnTo>
                  <a:pt x="3112697" y="1269195"/>
                </a:lnTo>
                <a:lnTo>
                  <a:pt x="3130725" y="1321479"/>
                </a:lnTo>
                <a:lnTo>
                  <a:pt x="3152358" y="1370155"/>
                </a:lnTo>
                <a:lnTo>
                  <a:pt x="3177599" y="1415225"/>
                </a:lnTo>
                <a:lnTo>
                  <a:pt x="3210050" y="1454888"/>
                </a:lnTo>
                <a:lnTo>
                  <a:pt x="3246106" y="1496353"/>
                </a:lnTo>
                <a:lnTo>
                  <a:pt x="3287570" y="1532409"/>
                </a:lnTo>
                <a:lnTo>
                  <a:pt x="3330839" y="1566663"/>
                </a:lnTo>
                <a:lnTo>
                  <a:pt x="3377711" y="1600916"/>
                </a:lnTo>
                <a:lnTo>
                  <a:pt x="3422781" y="1635170"/>
                </a:lnTo>
                <a:lnTo>
                  <a:pt x="3466050" y="1669426"/>
                </a:lnTo>
                <a:lnTo>
                  <a:pt x="3507513" y="1707284"/>
                </a:lnTo>
                <a:lnTo>
                  <a:pt x="3543570" y="1745144"/>
                </a:lnTo>
                <a:lnTo>
                  <a:pt x="3574219" y="1788412"/>
                </a:lnTo>
                <a:lnTo>
                  <a:pt x="3597656" y="1833482"/>
                </a:lnTo>
                <a:lnTo>
                  <a:pt x="3613881" y="1887568"/>
                </a:lnTo>
                <a:lnTo>
                  <a:pt x="3621091" y="1943456"/>
                </a:lnTo>
                <a:lnTo>
                  <a:pt x="3622895" y="2001147"/>
                </a:lnTo>
                <a:lnTo>
                  <a:pt x="3617486" y="2062443"/>
                </a:lnTo>
                <a:lnTo>
                  <a:pt x="3610274" y="2123738"/>
                </a:lnTo>
                <a:lnTo>
                  <a:pt x="3601260" y="2185036"/>
                </a:lnTo>
                <a:lnTo>
                  <a:pt x="3594049" y="2246331"/>
                </a:lnTo>
                <a:lnTo>
                  <a:pt x="3590444" y="2307629"/>
                </a:lnTo>
                <a:lnTo>
                  <a:pt x="3590444" y="2367122"/>
                </a:lnTo>
                <a:lnTo>
                  <a:pt x="3597656" y="2423008"/>
                </a:lnTo>
                <a:lnTo>
                  <a:pt x="3612077" y="2478897"/>
                </a:lnTo>
                <a:lnTo>
                  <a:pt x="3633711" y="2531180"/>
                </a:lnTo>
                <a:lnTo>
                  <a:pt x="3662557" y="2585264"/>
                </a:lnTo>
                <a:lnTo>
                  <a:pt x="3691401" y="2639350"/>
                </a:lnTo>
                <a:lnTo>
                  <a:pt x="3723852" y="2693434"/>
                </a:lnTo>
                <a:lnTo>
                  <a:pt x="3754499" y="2745718"/>
                </a:lnTo>
                <a:lnTo>
                  <a:pt x="3781543" y="2801604"/>
                </a:lnTo>
                <a:lnTo>
                  <a:pt x="3803175" y="2855690"/>
                </a:lnTo>
                <a:lnTo>
                  <a:pt x="3817598" y="2911579"/>
                </a:lnTo>
                <a:lnTo>
                  <a:pt x="3823007" y="2969267"/>
                </a:lnTo>
                <a:lnTo>
                  <a:pt x="3817598" y="3026958"/>
                </a:lnTo>
                <a:lnTo>
                  <a:pt x="3803175" y="3082846"/>
                </a:lnTo>
                <a:lnTo>
                  <a:pt x="3781543" y="3136932"/>
                </a:lnTo>
                <a:lnTo>
                  <a:pt x="3754499" y="3192819"/>
                </a:lnTo>
                <a:lnTo>
                  <a:pt x="3723852" y="3245102"/>
                </a:lnTo>
                <a:lnTo>
                  <a:pt x="3691401" y="3299188"/>
                </a:lnTo>
                <a:lnTo>
                  <a:pt x="3662557" y="3353272"/>
                </a:lnTo>
                <a:lnTo>
                  <a:pt x="3633711" y="3407356"/>
                </a:lnTo>
                <a:lnTo>
                  <a:pt x="3612077" y="3459640"/>
                </a:lnTo>
                <a:lnTo>
                  <a:pt x="3597656" y="3515528"/>
                </a:lnTo>
                <a:lnTo>
                  <a:pt x="3590444" y="3571414"/>
                </a:lnTo>
                <a:lnTo>
                  <a:pt x="3590444" y="3630910"/>
                </a:lnTo>
                <a:lnTo>
                  <a:pt x="3594049" y="3692205"/>
                </a:lnTo>
                <a:lnTo>
                  <a:pt x="3601260" y="3753501"/>
                </a:lnTo>
                <a:lnTo>
                  <a:pt x="3610274" y="3814798"/>
                </a:lnTo>
                <a:lnTo>
                  <a:pt x="3617486" y="3876094"/>
                </a:lnTo>
                <a:lnTo>
                  <a:pt x="3622895" y="3937389"/>
                </a:lnTo>
                <a:lnTo>
                  <a:pt x="3621091" y="3995082"/>
                </a:lnTo>
                <a:lnTo>
                  <a:pt x="3613881" y="4050970"/>
                </a:lnTo>
                <a:lnTo>
                  <a:pt x="3597656" y="4105054"/>
                </a:lnTo>
                <a:lnTo>
                  <a:pt x="3574219" y="4150124"/>
                </a:lnTo>
                <a:lnTo>
                  <a:pt x="3543570" y="4193394"/>
                </a:lnTo>
                <a:lnTo>
                  <a:pt x="3507513" y="4231252"/>
                </a:lnTo>
                <a:lnTo>
                  <a:pt x="3466050" y="4269111"/>
                </a:lnTo>
                <a:lnTo>
                  <a:pt x="3422781" y="4303366"/>
                </a:lnTo>
                <a:lnTo>
                  <a:pt x="3377711" y="4337620"/>
                </a:lnTo>
                <a:lnTo>
                  <a:pt x="3330839" y="4371874"/>
                </a:lnTo>
                <a:lnTo>
                  <a:pt x="3287570" y="4406127"/>
                </a:lnTo>
                <a:lnTo>
                  <a:pt x="3246106" y="4442183"/>
                </a:lnTo>
                <a:lnTo>
                  <a:pt x="3210050" y="4483648"/>
                </a:lnTo>
                <a:lnTo>
                  <a:pt x="3177599" y="4523311"/>
                </a:lnTo>
                <a:lnTo>
                  <a:pt x="3152358" y="4568381"/>
                </a:lnTo>
                <a:lnTo>
                  <a:pt x="3130725" y="4617058"/>
                </a:lnTo>
                <a:lnTo>
                  <a:pt x="3112697" y="4669341"/>
                </a:lnTo>
                <a:lnTo>
                  <a:pt x="3096472" y="4723427"/>
                </a:lnTo>
                <a:lnTo>
                  <a:pt x="3082049" y="4777511"/>
                </a:lnTo>
                <a:lnTo>
                  <a:pt x="3067626" y="4833400"/>
                </a:lnTo>
                <a:lnTo>
                  <a:pt x="3051401" y="4885681"/>
                </a:lnTo>
                <a:lnTo>
                  <a:pt x="3033373" y="4937963"/>
                </a:lnTo>
                <a:lnTo>
                  <a:pt x="3011740" y="4986640"/>
                </a:lnTo>
                <a:lnTo>
                  <a:pt x="2984696" y="5029909"/>
                </a:lnTo>
                <a:lnTo>
                  <a:pt x="2952248" y="5069570"/>
                </a:lnTo>
                <a:lnTo>
                  <a:pt x="2912585" y="5102021"/>
                </a:lnTo>
                <a:lnTo>
                  <a:pt x="2869316" y="5129063"/>
                </a:lnTo>
                <a:lnTo>
                  <a:pt x="2820640" y="5150698"/>
                </a:lnTo>
                <a:lnTo>
                  <a:pt x="2768359" y="5168726"/>
                </a:lnTo>
                <a:lnTo>
                  <a:pt x="2716078" y="5184952"/>
                </a:lnTo>
                <a:lnTo>
                  <a:pt x="2660190" y="5199375"/>
                </a:lnTo>
                <a:lnTo>
                  <a:pt x="2606105" y="5213798"/>
                </a:lnTo>
                <a:lnTo>
                  <a:pt x="2552021" y="5230023"/>
                </a:lnTo>
                <a:lnTo>
                  <a:pt x="2499740" y="5248051"/>
                </a:lnTo>
                <a:lnTo>
                  <a:pt x="2451064" y="5269686"/>
                </a:lnTo>
                <a:lnTo>
                  <a:pt x="2405994" y="5294924"/>
                </a:lnTo>
                <a:lnTo>
                  <a:pt x="2366332" y="5327375"/>
                </a:lnTo>
                <a:lnTo>
                  <a:pt x="2324867" y="5363433"/>
                </a:lnTo>
                <a:lnTo>
                  <a:pt x="2288810" y="5404898"/>
                </a:lnTo>
                <a:lnTo>
                  <a:pt x="2254556" y="5448166"/>
                </a:lnTo>
                <a:lnTo>
                  <a:pt x="2220303" y="5493236"/>
                </a:lnTo>
                <a:lnTo>
                  <a:pt x="2186050" y="5538308"/>
                </a:lnTo>
                <a:lnTo>
                  <a:pt x="2151797" y="5581575"/>
                </a:lnTo>
                <a:lnTo>
                  <a:pt x="2113937" y="5623040"/>
                </a:lnTo>
                <a:lnTo>
                  <a:pt x="2076077" y="5659096"/>
                </a:lnTo>
                <a:lnTo>
                  <a:pt x="2032812" y="5689745"/>
                </a:lnTo>
                <a:lnTo>
                  <a:pt x="1987740" y="5713182"/>
                </a:lnTo>
                <a:lnTo>
                  <a:pt x="1933655" y="5729408"/>
                </a:lnTo>
                <a:lnTo>
                  <a:pt x="1877767" y="5736620"/>
                </a:lnTo>
                <a:lnTo>
                  <a:pt x="1820079" y="5738422"/>
                </a:lnTo>
                <a:lnTo>
                  <a:pt x="1758782" y="5733013"/>
                </a:lnTo>
                <a:lnTo>
                  <a:pt x="1697487" y="5725803"/>
                </a:lnTo>
                <a:lnTo>
                  <a:pt x="1636190" y="5716787"/>
                </a:lnTo>
                <a:lnTo>
                  <a:pt x="1574895" y="5709578"/>
                </a:lnTo>
                <a:lnTo>
                  <a:pt x="1513598" y="5705971"/>
                </a:lnTo>
                <a:lnTo>
                  <a:pt x="1454106" y="5705971"/>
                </a:lnTo>
                <a:lnTo>
                  <a:pt x="1398220" y="5713182"/>
                </a:lnTo>
                <a:lnTo>
                  <a:pt x="1340530" y="5727606"/>
                </a:lnTo>
                <a:lnTo>
                  <a:pt x="1288247" y="5749238"/>
                </a:lnTo>
                <a:lnTo>
                  <a:pt x="1234163" y="5778085"/>
                </a:lnTo>
                <a:lnTo>
                  <a:pt x="1180080" y="5806931"/>
                </a:lnTo>
                <a:lnTo>
                  <a:pt x="1125995" y="5839380"/>
                </a:lnTo>
                <a:lnTo>
                  <a:pt x="1073711" y="5870029"/>
                </a:lnTo>
                <a:lnTo>
                  <a:pt x="1017825" y="5897071"/>
                </a:lnTo>
                <a:lnTo>
                  <a:pt x="963740" y="5918706"/>
                </a:lnTo>
                <a:lnTo>
                  <a:pt x="907852" y="5933129"/>
                </a:lnTo>
                <a:lnTo>
                  <a:pt x="850164" y="5938536"/>
                </a:lnTo>
                <a:lnTo>
                  <a:pt x="792474" y="5933129"/>
                </a:lnTo>
                <a:lnTo>
                  <a:pt x="736586" y="5918706"/>
                </a:lnTo>
                <a:lnTo>
                  <a:pt x="682503" y="5897071"/>
                </a:lnTo>
                <a:lnTo>
                  <a:pt x="626615" y="5870029"/>
                </a:lnTo>
                <a:lnTo>
                  <a:pt x="574332" y="5839380"/>
                </a:lnTo>
                <a:lnTo>
                  <a:pt x="520249" y="5806931"/>
                </a:lnTo>
                <a:lnTo>
                  <a:pt x="466163" y="5778085"/>
                </a:lnTo>
                <a:lnTo>
                  <a:pt x="412080" y="5749238"/>
                </a:lnTo>
                <a:lnTo>
                  <a:pt x="357996" y="5727606"/>
                </a:lnTo>
                <a:lnTo>
                  <a:pt x="302109" y="5713182"/>
                </a:lnTo>
                <a:lnTo>
                  <a:pt x="246221" y="5705971"/>
                </a:lnTo>
                <a:lnTo>
                  <a:pt x="186726" y="5705971"/>
                </a:lnTo>
                <a:lnTo>
                  <a:pt x="125431" y="5709578"/>
                </a:lnTo>
                <a:lnTo>
                  <a:pt x="64136" y="5716787"/>
                </a:lnTo>
                <a:lnTo>
                  <a:pt x="2840" y="5725803"/>
                </a:lnTo>
                <a:lnTo>
                  <a:pt x="0" y="5726137"/>
                </a:lnTo>
                <a:lnTo>
                  <a:pt x="0" y="212401"/>
                </a:lnTo>
                <a:lnTo>
                  <a:pt x="2840" y="212735"/>
                </a:lnTo>
                <a:lnTo>
                  <a:pt x="64136" y="221749"/>
                </a:lnTo>
                <a:lnTo>
                  <a:pt x="125431" y="228961"/>
                </a:lnTo>
                <a:lnTo>
                  <a:pt x="186726" y="232566"/>
                </a:lnTo>
                <a:lnTo>
                  <a:pt x="246221" y="232566"/>
                </a:lnTo>
                <a:lnTo>
                  <a:pt x="302109" y="225354"/>
                </a:lnTo>
                <a:lnTo>
                  <a:pt x="357996" y="210931"/>
                </a:lnTo>
                <a:lnTo>
                  <a:pt x="412080" y="189298"/>
                </a:lnTo>
                <a:lnTo>
                  <a:pt x="466163" y="160452"/>
                </a:lnTo>
                <a:lnTo>
                  <a:pt x="520249" y="131607"/>
                </a:lnTo>
                <a:lnTo>
                  <a:pt x="574332" y="99156"/>
                </a:lnTo>
                <a:lnTo>
                  <a:pt x="626615" y="68507"/>
                </a:lnTo>
                <a:lnTo>
                  <a:pt x="682503" y="41465"/>
                </a:lnTo>
                <a:lnTo>
                  <a:pt x="736586" y="19831"/>
                </a:lnTo>
                <a:lnTo>
                  <a:pt x="792474" y="5407"/>
                </a:lnTo>
                <a:close/>
              </a:path>
            </a:pathLst>
          </a:custGeom>
        </p:spPr>
      </p:pic>
      <p:sp>
        <p:nvSpPr>
          <p:cNvPr id="24" name="Freeform: Shape 23">
            <a:extLst>
              <a:ext uri="{FF2B5EF4-FFF2-40B4-BE49-F238E27FC236}">
                <a16:creationId xmlns="" xmlns:a16="http://schemas.microsoft.com/office/drawing/2014/main" id="{402E5F28-E1BF-458E-8AA1-0231FDB0F8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138534" y="1"/>
            <a:ext cx="3647201" cy="2923699"/>
          </a:xfrm>
          <a:custGeom>
            <a:avLst/>
            <a:gdLst>
              <a:gd name="connsiteX0" fmla="*/ 452683 w 3647201"/>
              <a:gd name="connsiteY0" fmla="*/ 0 h 2923699"/>
              <a:gd name="connsiteX1" fmla="*/ 3194519 w 3647201"/>
              <a:gd name="connsiteY1" fmla="*/ 0 h 2923699"/>
              <a:gd name="connsiteX2" fmla="*/ 3201530 w 3647201"/>
              <a:gd name="connsiteY2" fmla="*/ 26292 h 2923699"/>
              <a:gd name="connsiteX3" fmla="*/ 3211483 w 3647201"/>
              <a:gd name="connsiteY3" fmla="*/ 59469 h 2923699"/>
              <a:gd name="connsiteX4" fmla="*/ 3222542 w 3647201"/>
              <a:gd name="connsiteY4" fmla="*/ 91540 h 2923699"/>
              <a:gd name="connsiteX5" fmla="*/ 3235812 w 3647201"/>
              <a:gd name="connsiteY5" fmla="*/ 121399 h 2923699"/>
              <a:gd name="connsiteX6" fmla="*/ 3251295 w 3647201"/>
              <a:gd name="connsiteY6" fmla="*/ 149045 h 2923699"/>
              <a:gd name="connsiteX7" fmla="*/ 3271201 w 3647201"/>
              <a:gd name="connsiteY7" fmla="*/ 173375 h 2923699"/>
              <a:gd name="connsiteX8" fmla="*/ 3293318 w 3647201"/>
              <a:gd name="connsiteY8" fmla="*/ 198810 h 2923699"/>
              <a:gd name="connsiteX9" fmla="*/ 3318754 w 3647201"/>
              <a:gd name="connsiteY9" fmla="*/ 220927 h 2923699"/>
              <a:gd name="connsiteX10" fmla="*/ 3345296 w 3647201"/>
              <a:gd name="connsiteY10" fmla="*/ 241939 h 2923699"/>
              <a:gd name="connsiteX11" fmla="*/ 3374048 w 3647201"/>
              <a:gd name="connsiteY11" fmla="*/ 262950 h 2923699"/>
              <a:gd name="connsiteX12" fmla="*/ 3401695 w 3647201"/>
              <a:gd name="connsiteY12" fmla="*/ 283962 h 2923699"/>
              <a:gd name="connsiteX13" fmla="*/ 3428236 w 3647201"/>
              <a:gd name="connsiteY13" fmla="*/ 304975 h 2923699"/>
              <a:gd name="connsiteX14" fmla="*/ 3453670 w 3647201"/>
              <a:gd name="connsiteY14" fmla="*/ 328198 h 2923699"/>
              <a:gd name="connsiteX15" fmla="*/ 3475789 w 3647201"/>
              <a:gd name="connsiteY15" fmla="*/ 351422 h 2923699"/>
              <a:gd name="connsiteX16" fmla="*/ 3494590 w 3647201"/>
              <a:gd name="connsiteY16" fmla="*/ 377963 h 2923699"/>
              <a:gd name="connsiteX17" fmla="*/ 3508966 w 3647201"/>
              <a:gd name="connsiteY17" fmla="*/ 405609 h 2923699"/>
              <a:gd name="connsiteX18" fmla="*/ 3518919 w 3647201"/>
              <a:gd name="connsiteY18" fmla="*/ 438786 h 2923699"/>
              <a:gd name="connsiteX19" fmla="*/ 3523342 w 3647201"/>
              <a:gd name="connsiteY19" fmla="*/ 473069 h 2923699"/>
              <a:gd name="connsiteX20" fmla="*/ 3524448 w 3647201"/>
              <a:gd name="connsiteY20" fmla="*/ 508457 h 2923699"/>
              <a:gd name="connsiteX21" fmla="*/ 3521130 w 3647201"/>
              <a:gd name="connsiteY21" fmla="*/ 546056 h 2923699"/>
              <a:gd name="connsiteX22" fmla="*/ 3516707 w 3647201"/>
              <a:gd name="connsiteY22" fmla="*/ 583656 h 2923699"/>
              <a:gd name="connsiteX23" fmla="*/ 3511178 w 3647201"/>
              <a:gd name="connsiteY23" fmla="*/ 621256 h 2923699"/>
              <a:gd name="connsiteX24" fmla="*/ 3506754 w 3647201"/>
              <a:gd name="connsiteY24" fmla="*/ 658856 h 2923699"/>
              <a:gd name="connsiteX25" fmla="*/ 3504543 w 3647201"/>
              <a:gd name="connsiteY25" fmla="*/ 696457 h 2923699"/>
              <a:gd name="connsiteX26" fmla="*/ 3504543 w 3647201"/>
              <a:gd name="connsiteY26" fmla="*/ 732951 h 2923699"/>
              <a:gd name="connsiteX27" fmla="*/ 3508966 w 3647201"/>
              <a:gd name="connsiteY27" fmla="*/ 767232 h 2923699"/>
              <a:gd name="connsiteX28" fmla="*/ 3517812 w 3647201"/>
              <a:gd name="connsiteY28" fmla="*/ 801514 h 2923699"/>
              <a:gd name="connsiteX29" fmla="*/ 3531083 w 3647201"/>
              <a:gd name="connsiteY29" fmla="*/ 833586 h 2923699"/>
              <a:gd name="connsiteX30" fmla="*/ 3548778 w 3647201"/>
              <a:gd name="connsiteY30" fmla="*/ 866762 h 2923699"/>
              <a:gd name="connsiteX31" fmla="*/ 3566471 w 3647201"/>
              <a:gd name="connsiteY31" fmla="*/ 899939 h 2923699"/>
              <a:gd name="connsiteX32" fmla="*/ 3586378 w 3647201"/>
              <a:gd name="connsiteY32" fmla="*/ 933114 h 2923699"/>
              <a:gd name="connsiteX33" fmla="*/ 3605177 w 3647201"/>
              <a:gd name="connsiteY33" fmla="*/ 965186 h 2923699"/>
              <a:gd name="connsiteX34" fmla="*/ 3621766 w 3647201"/>
              <a:gd name="connsiteY34" fmla="*/ 999467 h 2923699"/>
              <a:gd name="connsiteX35" fmla="*/ 3635036 w 3647201"/>
              <a:gd name="connsiteY35" fmla="*/ 1032644 h 2923699"/>
              <a:gd name="connsiteX36" fmla="*/ 3643883 w 3647201"/>
              <a:gd name="connsiteY36" fmla="*/ 1066926 h 2923699"/>
              <a:gd name="connsiteX37" fmla="*/ 3647201 w 3647201"/>
              <a:gd name="connsiteY37" fmla="*/ 1102314 h 2923699"/>
              <a:gd name="connsiteX38" fmla="*/ 3643883 w 3647201"/>
              <a:gd name="connsiteY38" fmla="*/ 1137702 h 2923699"/>
              <a:gd name="connsiteX39" fmla="*/ 3635036 w 3647201"/>
              <a:gd name="connsiteY39" fmla="*/ 1171985 h 2923699"/>
              <a:gd name="connsiteX40" fmla="*/ 3621766 w 3647201"/>
              <a:gd name="connsiteY40" fmla="*/ 1205162 h 2923699"/>
              <a:gd name="connsiteX41" fmla="*/ 3605177 w 3647201"/>
              <a:gd name="connsiteY41" fmla="*/ 1239443 h 2923699"/>
              <a:gd name="connsiteX42" fmla="*/ 3586378 w 3647201"/>
              <a:gd name="connsiteY42" fmla="*/ 1271514 h 2923699"/>
              <a:gd name="connsiteX43" fmla="*/ 3566471 w 3647201"/>
              <a:gd name="connsiteY43" fmla="*/ 1304691 h 2923699"/>
              <a:gd name="connsiteX44" fmla="*/ 3548778 w 3647201"/>
              <a:gd name="connsiteY44" fmla="*/ 1337867 h 2923699"/>
              <a:gd name="connsiteX45" fmla="*/ 3531083 w 3647201"/>
              <a:gd name="connsiteY45" fmla="*/ 1371043 h 2923699"/>
              <a:gd name="connsiteX46" fmla="*/ 3517812 w 3647201"/>
              <a:gd name="connsiteY46" fmla="*/ 1403114 h 2923699"/>
              <a:gd name="connsiteX47" fmla="*/ 3508966 w 3647201"/>
              <a:gd name="connsiteY47" fmla="*/ 1437397 h 2923699"/>
              <a:gd name="connsiteX48" fmla="*/ 3504543 w 3647201"/>
              <a:gd name="connsiteY48" fmla="*/ 1471678 h 2923699"/>
              <a:gd name="connsiteX49" fmla="*/ 3504543 w 3647201"/>
              <a:gd name="connsiteY49" fmla="*/ 1508173 h 2923699"/>
              <a:gd name="connsiteX50" fmla="*/ 3506754 w 3647201"/>
              <a:gd name="connsiteY50" fmla="*/ 1545772 h 2923699"/>
              <a:gd name="connsiteX51" fmla="*/ 3511178 w 3647201"/>
              <a:gd name="connsiteY51" fmla="*/ 1583372 h 2923699"/>
              <a:gd name="connsiteX52" fmla="*/ 3516707 w 3647201"/>
              <a:gd name="connsiteY52" fmla="*/ 1620972 h 2923699"/>
              <a:gd name="connsiteX53" fmla="*/ 3521130 w 3647201"/>
              <a:gd name="connsiteY53" fmla="*/ 1658572 h 2923699"/>
              <a:gd name="connsiteX54" fmla="*/ 3524448 w 3647201"/>
              <a:gd name="connsiteY54" fmla="*/ 1696171 h 2923699"/>
              <a:gd name="connsiteX55" fmla="*/ 3523342 w 3647201"/>
              <a:gd name="connsiteY55" fmla="*/ 1731561 h 2923699"/>
              <a:gd name="connsiteX56" fmla="*/ 3518919 w 3647201"/>
              <a:gd name="connsiteY56" fmla="*/ 1765844 h 2923699"/>
              <a:gd name="connsiteX57" fmla="*/ 3508966 w 3647201"/>
              <a:gd name="connsiteY57" fmla="*/ 1799020 h 2923699"/>
              <a:gd name="connsiteX58" fmla="*/ 3494590 w 3647201"/>
              <a:gd name="connsiteY58" fmla="*/ 1826666 h 2923699"/>
              <a:gd name="connsiteX59" fmla="*/ 3475789 w 3647201"/>
              <a:gd name="connsiteY59" fmla="*/ 1853208 h 2923699"/>
              <a:gd name="connsiteX60" fmla="*/ 3453670 w 3647201"/>
              <a:gd name="connsiteY60" fmla="*/ 1876431 h 2923699"/>
              <a:gd name="connsiteX61" fmla="*/ 3428236 w 3647201"/>
              <a:gd name="connsiteY61" fmla="*/ 1899654 h 2923699"/>
              <a:gd name="connsiteX62" fmla="*/ 3401695 w 3647201"/>
              <a:gd name="connsiteY62" fmla="*/ 1920666 h 2923699"/>
              <a:gd name="connsiteX63" fmla="*/ 3374048 w 3647201"/>
              <a:gd name="connsiteY63" fmla="*/ 1941678 h 2923699"/>
              <a:gd name="connsiteX64" fmla="*/ 3345296 w 3647201"/>
              <a:gd name="connsiteY64" fmla="*/ 1962689 h 2923699"/>
              <a:gd name="connsiteX65" fmla="*/ 3318754 w 3647201"/>
              <a:gd name="connsiteY65" fmla="*/ 1983701 h 2923699"/>
              <a:gd name="connsiteX66" fmla="*/ 3293318 w 3647201"/>
              <a:gd name="connsiteY66" fmla="*/ 2005818 h 2923699"/>
              <a:gd name="connsiteX67" fmla="*/ 3271201 w 3647201"/>
              <a:gd name="connsiteY67" fmla="*/ 2031254 h 2923699"/>
              <a:gd name="connsiteX68" fmla="*/ 3251295 w 3647201"/>
              <a:gd name="connsiteY68" fmla="*/ 2055583 h 2923699"/>
              <a:gd name="connsiteX69" fmla="*/ 3235812 w 3647201"/>
              <a:gd name="connsiteY69" fmla="*/ 2083229 h 2923699"/>
              <a:gd name="connsiteX70" fmla="*/ 3222542 w 3647201"/>
              <a:gd name="connsiteY70" fmla="*/ 2113088 h 2923699"/>
              <a:gd name="connsiteX71" fmla="*/ 3211483 w 3647201"/>
              <a:gd name="connsiteY71" fmla="*/ 2145160 h 2923699"/>
              <a:gd name="connsiteX72" fmla="*/ 3201530 w 3647201"/>
              <a:gd name="connsiteY72" fmla="*/ 2178337 h 2923699"/>
              <a:gd name="connsiteX73" fmla="*/ 3192683 w 3647201"/>
              <a:gd name="connsiteY73" fmla="*/ 2211513 h 2923699"/>
              <a:gd name="connsiteX74" fmla="*/ 3183835 w 3647201"/>
              <a:gd name="connsiteY74" fmla="*/ 2245795 h 2923699"/>
              <a:gd name="connsiteX75" fmla="*/ 3173882 w 3647201"/>
              <a:gd name="connsiteY75" fmla="*/ 2277866 h 2923699"/>
              <a:gd name="connsiteX76" fmla="*/ 3162824 w 3647201"/>
              <a:gd name="connsiteY76" fmla="*/ 2309935 h 2923699"/>
              <a:gd name="connsiteX77" fmla="*/ 3149554 w 3647201"/>
              <a:gd name="connsiteY77" fmla="*/ 2339794 h 2923699"/>
              <a:gd name="connsiteX78" fmla="*/ 3132965 w 3647201"/>
              <a:gd name="connsiteY78" fmla="*/ 2366336 h 2923699"/>
              <a:gd name="connsiteX79" fmla="*/ 3113061 w 3647201"/>
              <a:gd name="connsiteY79" fmla="*/ 2390665 h 2923699"/>
              <a:gd name="connsiteX80" fmla="*/ 3088731 w 3647201"/>
              <a:gd name="connsiteY80" fmla="*/ 2410571 h 2923699"/>
              <a:gd name="connsiteX81" fmla="*/ 3062189 w 3647201"/>
              <a:gd name="connsiteY81" fmla="*/ 2427159 h 2923699"/>
              <a:gd name="connsiteX82" fmla="*/ 3032329 w 3647201"/>
              <a:gd name="connsiteY82" fmla="*/ 2440430 h 2923699"/>
              <a:gd name="connsiteX83" fmla="*/ 3000259 w 3647201"/>
              <a:gd name="connsiteY83" fmla="*/ 2451489 h 2923699"/>
              <a:gd name="connsiteX84" fmla="*/ 2968189 w 3647201"/>
              <a:gd name="connsiteY84" fmla="*/ 2461441 h 2923699"/>
              <a:gd name="connsiteX85" fmla="*/ 2933907 w 3647201"/>
              <a:gd name="connsiteY85" fmla="*/ 2470289 h 2923699"/>
              <a:gd name="connsiteX86" fmla="*/ 2900729 w 3647201"/>
              <a:gd name="connsiteY86" fmla="*/ 2479136 h 2923699"/>
              <a:gd name="connsiteX87" fmla="*/ 2867553 w 3647201"/>
              <a:gd name="connsiteY87" fmla="*/ 2489089 h 2923699"/>
              <a:gd name="connsiteX88" fmla="*/ 2835484 w 3647201"/>
              <a:gd name="connsiteY88" fmla="*/ 2500147 h 2923699"/>
              <a:gd name="connsiteX89" fmla="*/ 2805624 w 3647201"/>
              <a:gd name="connsiteY89" fmla="*/ 2513419 h 2923699"/>
              <a:gd name="connsiteX90" fmla="*/ 2777978 w 3647201"/>
              <a:gd name="connsiteY90" fmla="*/ 2528900 h 2923699"/>
              <a:gd name="connsiteX91" fmla="*/ 2753648 w 3647201"/>
              <a:gd name="connsiteY91" fmla="*/ 2548806 h 2923699"/>
              <a:gd name="connsiteX92" fmla="*/ 2728213 w 3647201"/>
              <a:gd name="connsiteY92" fmla="*/ 2570924 h 2923699"/>
              <a:gd name="connsiteX93" fmla="*/ 2706095 w 3647201"/>
              <a:gd name="connsiteY93" fmla="*/ 2596359 h 2923699"/>
              <a:gd name="connsiteX94" fmla="*/ 2685083 w 3647201"/>
              <a:gd name="connsiteY94" fmla="*/ 2622901 h 2923699"/>
              <a:gd name="connsiteX95" fmla="*/ 2664071 w 3647201"/>
              <a:gd name="connsiteY95" fmla="*/ 2650547 h 2923699"/>
              <a:gd name="connsiteX96" fmla="*/ 2643060 w 3647201"/>
              <a:gd name="connsiteY96" fmla="*/ 2678194 h 2923699"/>
              <a:gd name="connsiteX97" fmla="*/ 2622048 w 3647201"/>
              <a:gd name="connsiteY97" fmla="*/ 2704735 h 2923699"/>
              <a:gd name="connsiteX98" fmla="*/ 2598824 w 3647201"/>
              <a:gd name="connsiteY98" fmla="*/ 2730170 h 2923699"/>
              <a:gd name="connsiteX99" fmla="*/ 2575600 w 3647201"/>
              <a:gd name="connsiteY99" fmla="*/ 2752287 h 2923699"/>
              <a:gd name="connsiteX100" fmla="*/ 2549060 w 3647201"/>
              <a:gd name="connsiteY100" fmla="*/ 2771088 h 2923699"/>
              <a:gd name="connsiteX101" fmla="*/ 2521413 w 3647201"/>
              <a:gd name="connsiteY101" fmla="*/ 2785464 h 2923699"/>
              <a:gd name="connsiteX102" fmla="*/ 2488236 w 3647201"/>
              <a:gd name="connsiteY102" fmla="*/ 2795418 h 2923699"/>
              <a:gd name="connsiteX103" fmla="*/ 2453953 w 3647201"/>
              <a:gd name="connsiteY103" fmla="*/ 2799841 h 2923699"/>
              <a:gd name="connsiteX104" fmla="*/ 2418566 w 3647201"/>
              <a:gd name="connsiteY104" fmla="*/ 2800947 h 2923699"/>
              <a:gd name="connsiteX105" fmla="*/ 2380965 w 3647201"/>
              <a:gd name="connsiteY105" fmla="*/ 2797629 h 2923699"/>
              <a:gd name="connsiteX106" fmla="*/ 2343366 w 3647201"/>
              <a:gd name="connsiteY106" fmla="*/ 2793206 h 2923699"/>
              <a:gd name="connsiteX107" fmla="*/ 2305765 w 3647201"/>
              <a:gd name="connsiteY107" fmla="*/ 2787676 h 2923699"/>
              <a:gd name="connsiteX108" fmla="*/ 2268165 w 3647201"/>
              <a:gd name="connsiteY108" fmla="*/ 2783254 h 2923699"/>
              <a:gd name="connsiteX109" fmla="*/ 2230565 w 3647201"/>
              <a:gd name="connsiteY109" fmla="*/ 2781041 h 2923699"/>
              <a:gd name="connsiteX110" fmla="*/ 2194071 w 3647201"/>
              <a:gd name="connsiteY110" fmla="*/ 2781041 h 2923699"/>
              <a:gd name="connsiteX111" fmla="*/ 2159789 w 3647201"/>
              <a:gd name="connsiteY111" fmla="*/ 2785464 h 2923699"/>
              <a:gd name="connsiteX112" fmla="*/ 2124401 w 3647201"/>
              <a:gd name="connsiteY112" fmla="*/ 2794312 h 2923699"/>
              <a:gd name="connsiteX113" fmla="*/ 2092330 w 3647201"/>
              <a:gd name="connsiteY113" fmla="*/ 2807582 h 2923699"/>
              <a:gd name="connsiteX114" fmla="*/ 2059154 w 3647201"/>
              <a:gd name="connsiteY114" fmla="*/ 2825277 h 2923699"/>
              <a:gd name="connsiteX115" fmla="*/ 2025978 w 3647201"/>
              <a:gd name="connsiteY115" fmla="*/ 2842971 h 2923699"/>
              <a:gd name="connsiteX116" fmla="*/ 1992801 w 3647201"/>
              <a:gd name="connsiteY116" fmla="*/ 2862876 h 2923699"/>
              <a:gd name="connsiteX117" fmla="*/ 1960730 w 3647201"/>
              <a:gd name="connsiteY117" fmla="*/ 2881676 h 2923699"/>
              <a:gd name="connsiteX118" fmla="*/ 1926448 w 3647201"/>
              <a:gd name="connsiteY118" fmla="*/ 2898264 h 2923699"/>
              <a:gd name="connsiteX119" fmla="*/ 1893271 w 3647201"/>
              <a:gd name="connsiteY119" fmla="*/ 2911535 h 2923699"/>
              <a:gd name="connsiteX120" fmla="*/ 1858988 w 3647201"/>
              <a:gd name="connsiteY120" fmla="*/ 2920383 h 2923699"/>
              <a:gd name="connsiteX121" fmla="*/ 1823601 w 3647201"/>
              <a:gd name="connsiteY121" fmla="*/ 2923699 h 2923699"/>
              <a:gd name="connsiteX122" fmla="*/ 1788214 w 3647201"/>
              <a:gd name="connsiteY122" fmla="*/ 2920383 h 2923699"/>
              <a:gd name="connsiteX123" fmla="*/ 1753930 w 3647201"/>
              <a:gd name="connsiteY123" fmla="*/ 2911535 h 2923699"/>
              <a:gd name="connsiteX124" fmla="*/ 1720755 w 3647201"/>
              <a:gd name="connsiteY124" fmla="*/ 2898264 h 2923699"/>
              <a:gd name="connsiteX125" fmla="*/ 1686472 w 3647201"/>
              <a:gd name="connsiteY125" fmla="*/ 2881676 h 2923699"/>
              <a:gd name="connsiteX126" fmla="*/ 1654401 w 3647201"/>
              <a:gd name="connsiteY126" fmla="*/ 2862876 h 2923699"/>
              <a:gd name="connsiteX127" fmla="*/ 1621225 w 3647201"/>
              <a:gd name="connsiteY127" fmla="*/ 2842971 h 2923699"/>
              <a:gd name="connsiteX128" fmla="*/ 1588048 w 3647201"/>
              <a:gd name="connsiteY128" fmla="*/ 2825277 h 2923699"/>
              <a:gd name="connsiteX129" fmla="*/ 1554872 w 3647201"/>
              <a:gd name="connsiteY129" fmla="*/ 2807582 h 2923699"/>
              <a:gd name="connsiteX130" fmla="*/ 1521696 w 3647201"/>
              <a:gd name="connsiteY130" fmla="*/ 2794312 h 2923699"/>
              <a:gd name="connsiteX131" fmla="*/ 1487413 w 3647201"/>
              <a:gd name="connsiteY131" fmla="*/ 2785464 h 2923699"/>
              <a:gd name="connsiteX132" fmla="*/ 1453131 w 3647201"/>
              <a:gd name="connsiteY132" fmla="*/ 2781041 h 2923699"/>
              <a:gd name="connsiteX133" fmla="*/ 1416635 w 3647201"/>
              <a:gd name="connsiteY133" fmla="*/ 2781041 h 2923699"/>
              <a:gd name="connsiteX134" fmla="*/ 1379036 w 3647201"/>
              <a:gd name="connsiteY134" fmla="*/ 2783254 h 2923699"/>
              <a:gd name="connsiteX135" fmla="*/ 1341436 w 3647201"/>
              <a:gd name="connsiteY135" fmla="*/ 2787676 h 2923699"/>
              <a:gd name="connsiteX136" fmla="*/ 1303836 w 3647201"/>
              <a:gd name="connsiteY136" fmla="*/ 2793206 h 2923699"/>
              <a:gd name="connsiteX137" fmla="*/ 1266235 w 3647201"/>
              <a:gd name="connsiteY137" fmla="*/ 2797629 h 2923699"/>
              <a:gd name="connsiteX138" fmla="*/ 1228636 w 3647201"/>
              <a:gd name="connsiteY138" fmla="*/ 2800947 h 2923699"/>
              <a:gd name="connsiteX139" fmla="*/ 1193248 w 3647201"/>
              <a:gd name="connsiteY139" fmla="*/ 2799841 h 2923699"/>
              <a:gd name="connsiteX140" fmla="*/ 1158967 w 3647201"/>
              <a:gd name="connsiteY140" fmla="*/ 2795418 h 2923699"/>
              <a:gd name="connsiteX141" fmla="*/ 1125789 w 3647201"/>
              <a:gd name="connsiteY141" fmla="*/ 2785464 h 2923699"/>
              <a:gd name="connsiteX142" fmla="*/ 1098142 w 3647201"/>
              <a:gd name="connsiteY142" fmla="*/ 2771088 h 2923699"/>
              <a:gd name="connsiteX143" fmla="*/ 1071600 w 3647201"/>
              <a:gd name="connsiteY143" fmla="*/ 2752287 h 2923699"/>
              <a:gd name="connsiteX144" fmla="*/ 1048378 w 3647201"/>
              <a:gd name="connsiteY144" fmla="*/ 2730170 h 2923699"/>
              <a:gd name="connsiteX145" fmla="*/ 1025153 w 3647201"/>
              <a:gd name="connsiteY145" fmla="*/ 2704735 h 2923699"/>
              <a:gd name="connsiteX146" fmla="*/ 1004142 w 3647201"/>
              <a:gd name="connsiteY146" fmla="*/ 2678194 h 2923699"/>
              <a:gd name="connsiteX147" fmla="*/ 983130 w 3647201"/>
              <a:gd name="connsiteY147" fmla="*/ 2650547 h 2923699"/>
              <a:gd name="connsiteX148" fmla="*/ 962119 w 3647201"/>
              <a:gd name="connsiteY148" fmla="*/ 2622901 h 2923699"/>
              <a:gd name="connsiteX149" fmla="*/ 941107 w 3647201"/>
              <a:gd name="connsiteY149" fmla="*/ 2596359 h 2923699"/>
              <a:gd name="connsiteX150" fmla="*/ 918989 w 3647201"/>
              <a:gd name="connsiteY150" fmla="*/ 2570924 h 2923699"/>
              <a:gd name="connsiteX151" fmla="*/ 893553 w 3647201"/>
              <a:gd name="connsiteY151" fmla="*/ 2548806 h 2923699"/>
              <a:gd name="connsiteX152" fmla="*/ 869224 w 3647201"/>
              <a:gd name="connsiteY152" fmla="*/ 2528900 h 2923699"/>
              <a:gd name="connsiteX153" fmla="*/ 841577 w 3647201"/>
              <a:gd name="connsiteY153" fmla="*/ 2513419 h 2923699"/>
              <a:gd name="connsiteX154" fmla="*/ 811718 w 3647201"/>
              <a:gd name="connsiteY154" fmla="*/ 2500147 h 2923699"/>
              <a:gd name="connsiteX155" fmla="*/ 779648 w 3647201"/>
              <a:gd name="connsiteY155" fmla="*/ 2489089 h 2923699"/>
              <a:gd name="connsiteX156" fmla="*/ 746471 w 3647201"/>
              <a:gd name="connsiteY156" fmla="*/ 2479136 h 2923699"/>
              <a:gd name="connsiteX157" fmla="*/ 713295 w 3647201"/>
              <a:gd name="connsiteY157" fmla="*/ 2470289 h 2923699"/>
              <a:gd name="connsiteX158" fmla="*/ 679013 w 3647201"/>
              <a:gd name="connsiteY158" fmla="*/ 2461441 h 2923699"/>
              <a:gd name="connsiteX159" fmla="*/ 646942 w 3647201"/>
              <a:gd name="connsiteY159" fmla="*/ 2451489 h 2923699"/>
              <a:gd name="connsiteX160" fmla="*/ 614871 w 3647201"/>
              <a:gd name="connsiteY160" fmla="*/ 2440430 h 2923699"/>
              <a:gd name="connsiteX161" fmla="*/ 585013 w 3647201"/>
              <a:gd name="connsiteY161" fmla="*/ 2427159 h 2923699"/>
              <a:gd name="connsiteX162" fmla="*/ 558471 w 3647201"/>
              <a:gd name="connsiteY162" fmla="*/ 2410571 h 2923699"/>
              <a:gd name="connsiteX163" fmla="*/ 534141 w 3647201"/>
              <a:gd name="connsiteY163" fmla="*/ 2390665 h 2923699"/>
              <a:gd name="connsiteX164" fmla="*/ 514237 w 3647201"/>
              <a:gd name="connsiteY164" fmla="*/ 2366336 h 2923699"/>
              <a:gd name="connsiteX165" fmla="*/ 497649 w 3647201"/>
              <a:gd name="connsiteY165" fmla="*/ 2339794 h 2923699"/>
              <a:gd name="connsiteX166" fmla="*/ 484377 w 3647201"/>
              <a:gd name="connsiteY166" fmla="*/ 2309935 h 2923699"/>
              <a:gd name="connsiteX167" fmla="*/ 473319 w 3647201"/>
              <a:gd name="connsiteY167" fmla="*/ 2277866 h 2923699"/>
              <a:gd name="connsiteX168" fmla="*/ 463366 w 3647201"/>
              <a:gd name="connsiteY168" fmla="*/ 2245795 h 2923699"/>
              <a:gd name="connsiteX169" fmla="*/ 454519 w 3647201"/>
              <a:gd name="connsiteY169" fmla="*/ 2211513 h 2923699"/>
              <a:gd name="connsiteX170" fmla="*/ 445671 w 3647201"/>
              <a:gd name="connsiteY170" fmla="*/ 2178337 h 2923699"/>
              <a:gd name="connsiteX171" fmla="*/ 435718 w 3647201"/>
              <a:gd name="connsiteY171" fmla="*/ 2145160 h 2923699"/>
              <a:gd name="connsiteX172" fmla="*/ 424660 w 3647201"/>
              <a:gd name="connsiteY172" fmla="*/ 2113088 h 2923699"/>
              <a:gd name="connsiteX173" fmla="*/ 411388 w 3647201"/>
              <a:gd name="connsiteY173" fmla="*/ 2083229 h 2923699"/>
              <a:gd name="connsiteX174" fmla="*/ 395906 w 3647201"/>
              <a:gd name="connsiteY174" fmla="*/ 2055583 h 2923699"/>
              <a:gd name="connsiteX175" fmla="*/ 376002 w 3647201"/>
              <a:gd name="connsiteY175" fmla="*/ 2031254 h 2923699"/>
              <a:gd name="connsiteX176" fmla="*/ 353883 w 3647201"/>
              <a:gd name="connsiteY176" fmla="*/ 2005818 h 2923699"/>
              <a:gd name="connsiteX177" fmla="*/ 328448 w 3647201"/>
              <a:gd name="connsiteY177" fmla="*/ 1983701 h 2923699"/>
              <a:gd name="connsiteX178" fmla="*/ 300800 w 3647201"/>
              <a:gd name="connsiteY178" fmla="*/ 1962689 h 2923699"/>
              <a:gd name="connsiteX179" fmla="*/ 273154 w 3647201"/>
              <a:gd name="connsiteY179" fmla="*/ 1941678 h 2923699"/>
              <a:gd name="connsiteX180" fmla="*/ 245507 w 3647201"/>
              <a:gd name="connsiteY180" fmla="*/ 1920666 h 2923699"/>
              <a:gd name="connsiteX181" fmla="*/ 218965 w 3647201"/>
              <a:gd name="connsiteY181" fmla="*/ 1899654 h 2923699"/>
              <a:gd name="connsiteX182" fmla="*/ 193530 w 3647201"/>
              <a:gd name="connsiteY182" fmla="*/ 1876431 h 2923699"/>
              <a:gd name="connsiteX183" fmla="*/ 171413 w 3647201"/>
              <a:gd name="connsiteY183" fmla="*/ 1853208 h 2923699"/>
              <a:gd name="connsiteX184" fmla="*/ 152614 w 3647201"/>
              <a:gd name="connsiteY184" fmla="*/ 1826666 h 2923699"/>
              <a:gd name="connsiteX185" fmla="*/ 138237 w 3647201"/>
              <a:gd name="connsiteY185" fmla="*/ 1799020 h 2923699"/>
              <a:gd name="connsiteX186" fmla="*/ 128284 w 3647201"/>
              <a:gd name="connsiteY186" fmla="*/ 1765844 h 2923699"/>
              <a:gd name="connsiteX187" fmla="*/ 123860 w 3647201"/>
              <a:gd name="connsiteY187" fmla="*/ 1731561 h 2923699"/>
              <a:gd name="connsiteX188" fmla="*/ 122753 w 3647201"/>
              <a:gd name="connsiteY188" fmla="*/ 1696171 h 2923699"/>
              <a:gd name="connsiteX189" fmla="*/ 126072 w 3647201"/>
              <a:gd name="connsiteY189" fmla="*/ 1658572 h 2923699"/>
              <a:gd name="connsiteX190" fmla="*/ 130495 w 3647201"/>
              <a:gd name="connsiteY190" fmla="*/ 1620972 h 2923699"/>
              <a:gd name="connsiteX191" fmla="*/ 136024 w 3647201"/>
              <a:gd name="connsiteY191" fmla="*/ 1583372 h 2923699"/>
              <a:gd name="connsiteX192" fmla="*/ 140448 w 3647201"/>
              <a:gd name="connsiteY192" fmla="*/ 1545772 h 2923699"/>
              <a:gd name="connsiteX193" fmla="*/ 142660 w 3647201"/>
              <a:gd name="connsiteY193" fmla="*/ 1508173 h 2923699"/>
              <a:gd name="connsiteX194" fmla="*/ 142660 w 3647201"/>
              <a:gd name="connsiteY194" fmla="*/ 1471678 h 2923699"/>
              <a:gd name="connsiteX195" fmla="*/ 138237 w 3647201"/>
              <a:gd name="connsiteY195" fmla="*/ 1437397 h 2923699"/>
              <a:gd name="connsiteX196" fmla="*/ 129389 w 3647201"/>
              <a:gd name="connsiteY196" fmla="*/ 1403114 h 2923699"/>
              <a:gd name="connsiteX197" fmla="*/ 116119 w 3647201"/>
              <a:gd name="connsiteY197" fmla="*/ 1371043 h 2923699"/>
              <a:gd name="connsiteX198" fmla="*/ 99531 w 3647201"/>
              <a:gd name="connsiteY198" fmla="*/ 1337867 h 2923699"/>
              <a:gd name="connsiteX199" fmla="*/ 80730 w 3647201"/>
              <a:gd name="connsiteY199" fmla="*/ 1304691 h 2923699"/>
              <a:gd name="connsiteX200" fmla="*/ 60825 w 3647201"/>
              <a:gd name="connsiteY200" fmla="*/ 1271514 h 2923699"/>
              <a:gd name="connsiteX201" fmla="*/ 42025 w 3647201"/>
              <a:gd name="connsiteY201" fmla="*/ 1239443 h 2923699"/>
              <a:gd name="connsiteX202" fmla="*/ 25435 w 3647201"/>
              <a:gd name="connsiteY202" fmla="*/ 1205162 h 2923699"/>
              <a:gd name="connsiteX203" fmla="*/ 12166 w 3647201"/>
              <a:gd name="connsiteY203" fmla="*/ 1171985 h 2923699"/>
              <a:gd name="connsiteX204" fmla="*/ 3319 w 3647201"/>
              <a:gd name="connsiteY204" fmla="*/ 1137702 h 2923699"/>
              <a:gd name="connsiteX205" fmla="*/ 0 w 3647201"/>
              <a:gd name="connsiteY205" fmla="*/ 1102314 h 2923699"/>
              <a:gd name="connsiteX206" fmla="*/ 3319 w 3647201"/>
              <a:gd name="connsiteY206" fmla="*/ 1066926 h 2923699"/>
              <a:gd name="connsiteX207" fmla="*/ 12166 w 3647201"/>
              <a:gd name="connsiteY207" fmla="*/ 1032644 h 2923699"/>
              <a:gd name="connsiteX208" fmla="*/ 25435 w 3647201"/>
              <a:gd name="connsiteY208" fmla="*/ 999467 h 2923699"/>
              <a:gd name="connsiteX209" fmla="*/ 42025 w 3647201"/>
              <a:gd name="connsiteY209" fmla="*/ 965186 h 2923699"/>
              <a:gd name="connsiteX210" fmla="*/ 60825 w 3647201"/>
              <a:gd name="connsiteY210" fmla="*/ 933114 h 2923699"/>
              <a:gd name="connsiteX211" fmla="*/ 80730 w 3647201"/>
              <a:gd name="connsiteY211" fmla="*/ 899939 h 2923699"/>
              <a:gd name="connsiteX212" fmla="*/ 99531 w 3647201"/>
              <a:gd name="connsiteY212" fmla="*/ 866762 h 2923699"/>
              <a:gd name="connsiteX213" fmla="*/ 116119 w 3647201"/>
              <a:gd name="connsiteY213" fmla="*/ 833586 h 2923699"/>
              <a:gd name="connsiteX214" fmla="*/ 129389 w 3647201"/>
              <a:gd name="connsiteY214" fmla="*/ 801514 h 2923699"/>
              <a:gd name="connsiteX215" fmla="*/ 138237 w 3647201"/>
              <a:gd name="connsiteY215" fmla="*/ 767232 h 2923699"/>
              <a:gd name="connsiteX216" fmla="*/ 142660 w 3647201"/>
              <a:gd name="connsiteY216" fmla="*/ 732951 h 2923699"/>
              <a:gd name="connsiteX217" fmla="*/ 142660 w 3647201"/>
              <a:gd name="connsiteY217" fmla="*/ 696457 h 2923699"/>
              <a:gd name="connsiteX218" fmla="*/ 140448 w 3647201"/>
              <a:gd name="connsiteY218" fmla="*/ 658856 h 2923699"/>
              <a:gd name="connsiteX219" fmla="*/ 136024 w 3647201"/>
              <a:gd name="connsiteY219" fmla="*/ 621256 h 2923699"/>
              <a:gd name="connsiteX220" fmla="*/ 130495 w 3647201"/>
              <a:gd name="connsiteY220" fmla="*/ 583656 h 2923699"/>
              <a:gd name="connsiteX221" fmla="*/ 126072 w 3647201"/>
              <a:gd name="connsiteY221" fmla="*/ 546056 h 2923699"/>
              <a:gd name="connsiteX222" fmla="*/ 122753 w 3647201"/>
              <a:gd name="connsiteY222" fmla="*/ 508457 h 2923699"/>
              <a:gd name="connsiteX223" fmla="*/ 123860 w 3647201"/>
              <a:gd name="connsiteY223" fmla="*/ 473069 h 2923699"/>
              <a:gd name="connsiteX224" fmla="*/ 128284 w 3647201"/>
              <a:gd name="connsiteY224" fmla="*/ 438786 h 2923699"/>
              <a:gd name="connsiteX225" fmla="*/ 138237 w 3647201"/>
              <a:gd name="connsiteY225" fmla="*/ 405609 h 2923699"/>
              <a:gd name="connsiteX226" fmla="*/ 152614 w 3647201"/>
              <a:gd name="connsiteY226" fmla="*/ 377963 h 2923699"/>
              <a:gd name="connsiteX227" fmla="*/ 171413 w 3647201"/>
              <a:gd name="connsiteY227" fmla="*/ 351422 h 2923699"/>
              <a:gd name="connsiteX228" fmla="*/ 193530 w 3647201"/>
              <a:gd name="connsiteY228" fmla="*/ 328198 h 2923699"/>
              <a:gd name="connsiteX229" fmla="*/ 218965 w 3647201"/>
              <a:gd name="connsiteY229" fmla="*/ 304975 h 2923699"/>
              <a:gd name="connsiteX230" fmla="*/ 245507 w 3647201"/>
              <a:gd name="connsiteY230" fmla="*/ 283962 h 2923699"/>
              <a:gd name="connsiteX231" fmla="*/ 273154 w 3647201"/>
              <a:gd name="connsiteY231" fmla="*/ 262950 h 2923699"/>
              <a:gd name="connsiteX232" fmla="*/ 300800 w 3647201"/>
              <a:gd name="connsiteY232" fmla="*/ 241939 h 2923699"/>
              <a:gd name="connsiteX233" fmla="*/ 328448 w 3647201"/>
              <a:gd name="connsiteY233" fmla="*/ 220927 h 2923699"/>
              <a:gd name="connsiteX234" fmla="*/ 353883 w 3647201"/>
              <a:gd name="connsiteY234" fmla="*/ 198810 h 2923699"/>
              <a:gd name="connsiteX235" fmla="*/ 376002 w 3647201"/>
              <a:gd name="connsiteY235" fmla="*/ 173375 h 2923699"/>
              <a:gd name="connsiteX236" fmla="*/ 395906 w 3647201"/>
              <a:gd name="connsiteY236" fmla="*/ 149045 h 2923699"/>
              <a:gd name="connsiteX237" fmla="*/ 411388 w 3647201"/>
              <a:gd name="connsiteY237" fmla="*/ 121399 h 2923699"/>
              <a:gd name="connsiteX238" fmla="*/ 424660 w 3647201"/>
              <a:gd name="connsiteY238" fmla="*/ 91540 h 2923699"/>
              <a:gd name="connsiteX239" fmla="*/ 435718 w 3647201"/>
              <a:gd name="connsiteY239" fmla="*/ 59469 h 2923699"/>
              <a:gd name="connsiteX240" fmla="*/ 445671 w 3647201"/>
              <a:gd name="connsiteY240" fmla="*/ 26292 h 2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3647201" h="2923699">
                <a:moveTo>
                  <a:pt x="452683" y="0"/>
                </a:moveTo>
                <a:lnTo>
                  <a:pt x="3194519" y="0"/>
                </a:lnTo>
                <a:lnTo>
                  <a:pt x="3201530" y="26292"/>
                </a:lnTo>
                <a:lnTo>
                  <a:pt x="3211483" y="59469"/>
                </a:lnTo>
                <a:lnTo>
                  <a:pt x="3222542" y="91540"/>
                </a:lnTo>
                <a:lnTo>
                  <a:pt x="3235812" y="121399"/>
                </a:lnTo>
                <a:lnTo>
                  <a:pt x="3251295" y="149045"/>
                </a:lnTo>
                <a:lnTo>
                  <a:pt x="3271201" y="173375"/>
                </a:lnTo>
                <a:lnTo>
                  <a:pt x="3293318" y="198810"/>
                </a:lnTo>
                <a:lnTo>
                  <a:pt x="3318754" y="220927"/>
                </a:lnTo>
                <a:lnTo>
                  <a:pt x="3345296" y="241939"/>
                </a:lnTo>
                <a:lnTo>
                  <a:pt x="3374048" y="262950"/>
                </a:lnTo>
                <a:lnTo>
                  <a:pt x="3401695" y="283962"/>
                </a:lnTo>
                <a:lnTo>
                  <a:pt x="3428236" y="304975"/>
                </a:lnTo>
                <a:lnTo>
                  <a:pt x="3453670" y="328198"/>
                </a:lnTo>
                <a:lnTo>
                  <a:pt x="3475789" y="351422"/>
                </a:lnTo>
                <a:lnTo>
                  <a:pt x="3494590" y="377963"/>
                </a:lnTo>
                <a:lnTo>
                  <a:pt x="3508966" y="405609"/>
                </a:lnTo>
                <a:lnTo>
                  <a:pt x="3518919" y="438786"/>
                </a:lnTo>
                <a:lnTo>
                  <a:pt x="3523342" y="473069"/>
                </a:lnTo>
                <a:lnTo>
                  <a:pt x="3524448" y="508457"/>
                </a:lnTo>
                <a:lnTo>
                  <a:pt x="3521130" y="546056"/>
                </a:lnTo>
                <a:lnTo>
                  <a:pt x="3516707" y="583656"/>
                </a:lnTo>
                <a:lnTo>
                  <a:pt x="3511178" y="621256"/>
                </a:lnTo>
                <a:lnTo>
                  <a:pt x="3506754" y="658856"/>
                </a:lnTo>
                <a:lnTo>
                  <a:pt x="3504543" y="696457"/>
                </a:lnTo>
                <a:lnTo>
                  <a:pt x="3504543" y="732951"/>
                </a:lnTo>
                <a:lnTo>
                  <a:pt x="3508966" y="767232"/>
                </a:lnTo>
                <a:lnTo>
                  <a:pt x="3517812" y="801514"/>
                </a:lnTo>
                <a:lnTo>
                  <a:pt x="3531083" y="833586"/>
                </a:lnTo>
                <a:lnTo>
                  <a:pt x="3548778" y="866762"/>
                </a:lnTo>
                <a:lnTo>
                  <a:pt x="3566471" y="899939"/>
                </a:lnTo>
                <a:lnTo>
                  <a:pt x="3586378" y="933114"/>
                </a:lnTo>
                <a:lnTo>
                  <a:pt x="3605177" y="965186"/>
                </a:lnTo>
                <a:lnTo>
                  <a:pt x="3621766" y="999467"/>
                </a:lnTo>
                <a:lnTo>
                  <a:pt x="3635036" y="1032644"/>
                </a:lnTo>
                <a:lnTo>
                  <a:pt x="3643883" y="1066926"/>
                </a:lnTo>
                <a:lnTo>
                  <a:pt x="3647201" y="1102314"/>
                </a:lnTo>
                <a:lnTo>
                  <a:pt x="3643883" y="1137702"/>
                </a:lnTo>
                <a:lnTo>
                  <a:pt x="3635036" y="1171985"/>
                </a:lnTo>
                <a:lnTo>
                  <a:pt x="3621766" y="1205162"/>
                </a:lnTo>
                <a:lnTo>
                  <a:pt x="3605177" y="1239443"/>
                </a:lnTo>
                <a:lnTo>
                  <a:pt x="3586378" y="1271514"/>
                </a:lnTo>
                <a:lnTo>
                  <a:pt x="3566471" y="1304691"/>
                </a:lnTo>
                <a:lnTo>
                  <a:pt x="3548778" y="1337867"/>
                </a:lnTo>
                <a:lnTo>
                  <a:pt x="3531083" y="1371043"/>
                </a:lnTo>
                <a:lnTo>
                  <a:pt x="3517812" y="1403114"/>
                </a:lnTo>
                <a:lnTo>
                  <a:pt x="3508966" y="1437397"/>
                </a:lnTo>
                <a:lnTo>
                  <a:pt x="3504543" y="1471678"/>
                </a:lnTo>
                <a:lnTo>
                  <a:pt x="3504543" y="1508173"/>
                </a:lnTo>
                <a:lnTo>
                  <a:pt x="3506754" y="1545772"/>
                </a:lnTo>
                <a:lnTo>
                  <a:pt x="3511178" y="1583372"/>
                </a:lnTo>
                <a:lnTo>
                  <a:pt x="3516707" y="1620972"/>
                </a:lnTo>
                <a:lnTo>
                  <a:pt x="3521130" y="1658572"/>
                </a:lnTo>
                <a:lnTo>
                  <a:pt x="3524448" y="1696171"/>
                </a:lnTo>
                <a:lnTo>
                  <a:pt x="3523342" y="1731561"/>
                </a:lnTo>
                <a:lnTo>
                  <a:pt x="3518919" y="1765844"/>
                </a:lnTo>
                <a:lnTo>
                  <a:pt x="3508966" y="1799020"/>
                </a:lnTo>
                <a:lnTo>
                  <a:pt x="3494590" y="1826666"/>
                </a:lnTo>
                <a:lnTo>
                  <a:pt x="3475789" y="1853208"/>
                </a:lnTo>
                <a:lnTo>
                  <a:pt x="3453670" y="1876431"/>
                </a:lnTo>
                <a:lnTo>
                  <a:pt x="3428236" y="1899654"/>
                </a:lnTo>
                <a:lnTo>
                  <a:pt x="3401695" y="1920666"/>
                </a:lnTo>
                <a:lnTo>
                  <a:pt x="3374048" y="1941678"/>
                </a:lnTo>
                <a:lnTo>
                  <a:pt x="3345296" y="1962689"/>
                </a:lnTo>
                <a:lnTo>
                  <a:pt x="3318754" y="1983701"/>
                </a:lnTo>
                <a:lnTo>
                  <a:pt x="3293318" y="2005818"/>
                </a:lnTo>
                <a:lnTo>
                  <a:pt x="3271201" y="2031254"/>
                </a:lnTo>
                <a:lnTo>
                  <a:pt x="3251295" y="2055583"/>
                </a:lnTo>
                <a:lnTo>
                  <a:pt x="3235812" y="2083229"/>
                </a:lnTo>
                <a:lnTo>
                  <a:pt x="3222542" y="2113088"/>
                </a:lnTo>
                <a:lnTo>
                  <a:pt x="3211483" y="2145160"/>
                </a:lnTo>
                <a:lnTo>
                  <a:pt x="3201530" y="2178337"/>
                </a:lnTo>
                <a:lnTo>
                  <a:pt x="3192683" y="2211513"/>
                </a:lnTo>
                <a:lnTo>
                  <a:pt x="3183835" y="2245795"/>
                </a:lnTo>
                <a:lnTo>
                  <a:pt x="3173882" y="2277866"/>
                </a:lnTo>
                <a:lnTo>
                  <a:pt x="3162824" y="2309935"/>
                </a:lnTo>
                <a:lnTo>
                  <a:pt x="3149554" y="2339794"/>
                </a:lnTo>
                <a:lnTo>
                  <a:pt x="3132965" y="2366336"/>
                </a:lnTo>
                <a:lnTo>
                  <a:pt x="3113061" y="2390665"/>
                </a:lnTo>
                <a:lnTo>
                  <a:pt x="3088731" y="2410571"/>
                </a:lnTo>
                <a:lnTo>
                  <a:pt x="3062189" y="2427159"/>
                </a:lnTo>
                <a:lnTo>
                  <a:pt x="3032329" y="2440430"/>
                </a:lnTo>
                <a:lnTo>
                  <a:pt x="3000259" y="2451489"/>
                </a:lnTo>
                <a:lnTo>
                  <a:pt x="2968189" y="2461441"/>
                </a:lnTo>
                <a:lnTo>
                  <a:pt x="2933907" y="2470289"/>
                </a:lnTo>
                <a:lnTo>
                  <a:pt x="2900729" y="2479136"/>
                </a:lnTo>
                <a:lnTo>
                  <a:pt x="2867553" y="2489089"/>
                </a:lnTo>
                <a:lnTo>
                  <a:pt x="2835484" y="2500147"/>
                </a:lnTo>
                <a:lnTo>
                  <a:pt x="2805624" y="2513419"/>
                </a:lnTo>
                <a:lnTo>
                  <a:pt x="2777978" y="2528900"/>
                </a:lnTo>
                <a:lnTo>
                  <a:pt x="2753648" y="2548806"/>
                </a:lnTo>
                <a:lnTo>
                  <a:pt x="2728213" y="2570924"/>
                </a:lnTo>
                <a:lnTo>
                  <a:pt x="2706095" y="2596359"/>
                </a:lnTo>
                <a:lnTo>
                  <a:pt x="2685083" y="2622901"/>
                </a:lnTo>
                <a:lnTo>
                  <a:pt x="2664071" y="2650547"/>
                </a:lnTo>
                <a:lnTo>
                  <a:pt x="2643060" y="2678194"/>
                </a:lnTo>
                <a:lnTo>
                  <a:pt x="2622048" y="2704735"/>
                </a:lnTo>
                <a:lnTo>
                  <a:pt x="2598824" y="2730170"/>
                </a:lnTo>
                <a:lnTo>
                  <a:pt x="2575600" y="2752287"/>
                </a:lnTo>
                <a:lnTo>
                  <a:pt x="2549060" y="2771088"/>
                </a:lnTo>
                <a:lnTo>
                  <a:pt x="2521413" y="2785464"/>
                </a:lnTo>
                <a:lnTo>
                  <a:pt x="2488236" y="2795418"/>
                </a:lnTo>
                <a:lnTo>
                  <a:pt x="2453953" y="2799841"/>
                </a:lnTo>
                <a:lnTo>
                  <a:pt x="2418566" y="2800947"/>
                </a:lnTo>
                <a:lnTo>
                  <a:pt x="2380965" y="2797629"/>
                </a:lnTo>
                <a:lnTo>
                  <a:pt x="2343366" y="2793206"/>
                </a:lnTo>
                <a:lnTo>
                  <a:pt x="2305765" y="2787676"/>
                </a:lnTo>
                <a:lnTo>
                  <a:pt x="2268165" y="2783254"/>
                </a:lnTo>
                <a:lnTo>
                  <a:pt x="2230565" y="2781041"/>
                </a:lnTo>
                <a:lnTo>
                  <a:pt x="2194071" y="2781041"/>
                </a:lnTo>
                <a:lnTo>
                  <a:pt x="2159789" y="2785464"/>
                </a:lnTo>
                <a:lnTo>
                  <a:pt x="2124401" y="2794312"/>
                </a:lnTo>
                <a:lnTo>
                  <a:pt x="2092330" y="2807582"/>
                </a:lnTo>
                <a:lnTo>
                  <a:pt x="2059154" y="2825277"/>
                </a:lnTo>
                <a:lnTo>
                  <a:pt x="2025978" y="2842971"/>
                </a:lnTo>
                <a:lnTo>
                  <a:pt x="1992801" y="2862876"/>
                </a:lnTo>
                <a:lnTo>
                  <a:pt x="1960730" y="2881676"/>
                </a:lnTo>
                <a:lnTo>
                  <a:pt x="1926448" y="2898264"/>
                </a:lnTo>
                <a:lnTo>
                  <a:pt x="1893271" y="2911535"/>
                </a:lnTo>
                <a:lnTo>
                  <a:pt x="1858988" y="2920383"/>
                </a:lnTo>
                <a:lnTo>
                  <a:pt x="1823601" y="2923699"/>
                </a:lnTo>
                <a:lnTo>
                  <a:pt x="1788214" y="2920383"/>
                </a:lnTo>
                <a:lnTo>
                  <a:pt x="1753930" y="2911535"/>
                </a:lnTo>
                <a:lnTo>
                  <a:pt x="1720755" y="2898264"/>
                </a:lnTo>
                <a:lnTo>
                  <a:pt x="1686472" y="2881676"/>
                </a:lnTo>
                <a:lnTo>
                  <a:pt x="1654401" y="2862876"/>
                </a:lnTo>
                <a:lnTo>
                  <a:pt x="1621225" y="2842971"/>
                </a:lnTo>
                <a:lnTo>
                  <a:pt x="1588048" y="2825277"/>
                </a:lnTo>
                <a:lnTo>
                  <a:pt x="1554872" y="2807582"/>
                </a:lnTo>
                <a:lnTo>
                  <a:pt x="1521696" y="2794312"/>
                </a:lnTo>
                <a:lnTo>
                  <a:pt x="1487413" y="2785464"/>
                </a:lnTo>
                <a:lnTo>
                  <a:pt x="1453131" y="2781041"/>
                </a:lnTo>
                <a:lnTo>
                  <a:pt x="1416635" y="2781041"/>
                </a:lnTo>
                <a:lnTo>
                  <a:pt x="1379036" y="2783254"/>
                </a:lnTo>
                <a:lnTo>
                  <a:pt x="1341436" y="2787676"/>
                </a:lnTo>
                <a:lnTo>
                  <a:pt x="1303836" y="2793206"/>
                </a:lnTo>
                <a:lnTo>
                  <a:pt x="1266235" y="2797629"/>
                </a:lnTo>
                <a:lnTo>
                  <a:pt x="1228636" y="2800947"/>
                </a:lnTo>
                <a:lnTo>
                  <a:pt x="1193248" y="2799841"/>
                </a:lnTo>
                <a:lnTo>
                  <a:pt x="1158967" y="2795418"/>
                </a:lnTo>
                <a:lnTo>
                  <a:pt x="1125789" y="2785464"/>
                </a:lnTo>
                <a:lnTo>
                  <a:pt x="1098142" y="2771088"/>
                </a:lnTo>
                <a:lnTo>
                  <a:pt x="1071600" y="2752287"/>
                </a:lnTo>
                <a:lnTo>
                  <a:pt x="1048378" y="2730170"/>
                </a:lnTo>
                <a:lnTo>
                  <a:pt x="1025153" y="2704735"/>
                </a:lnTo>
                <a:lnTo>
                  <a:pt x="1004142" y="2678194"/>
                </a:lnTo>
                <a:lnTo>
                  <a:pt x="983130" y="2650547"/>
                </a:lnTo>
                <a:lnTo>
                  <a:pt x="962119" y="2622901"/>
                </a:lnTo>
                <a:lnTo>
                  <a:pt x="941107" y="2596359"/>
                </a:lnTo>
                <a:lnTo>
                  <a:pt x="918989" y="2570924"/>
                </a:lnTo>
                <a:lnTo>
                  <a:pt x="893553" y="2548806"/>
                </a:lnTo>
                <a:lnTo>
                  <a:pt x="869224" y="2528900"/>
                </a:lnTo>
                <a:lnTo>
                  <a:pt x="841577" y="2513419"/>
                </a:lnTo>
                <a:lnTo>
                  <a:pt x="811718" y="2500147"/>
                </a:lnTo>
                <a:lnTo>
                  <a:pt x="779648" y="2489089"/>
                </a:lnTo>
                <a:lnTo>
                  <a:pt x="746471" y="2479136"/>
                </a:lnTo>
                <a:lnTo>
                  <a:pt x="713295" y="2470289"/>
                </a:lnTo>
                <a:lnTo>
                  <a:pt x="679013" y="2461441"/>
                </a:lnTo>
                <a:lnTo>
                  <a:pt x="646942" y="2451489"/>
                </a:lnTo>
                <a:lnTo>
                  <a:pt x="614871" y="2440430"/>
                </a:lnTo>
                <a:lnTo>
                  <a:pt x="585013" y="2427159"/>
                </a:lnTo>
                <a:lnTo>
                  <a:pt x="558471" y="2410571"/>
                </a:lnTo>
                <a:lnTo>
                  <a:pt x="534141" y="2390665"/>
                </a:lnTo>
                <a:lnTo>
                  <a:pt x="514237" y="2366336"/>
                </a:lnTo>
                <a:lnTo>
                  <a:pt x="497649" y="2339794"/>
                </a:lnTo>
                <a:lnTo>
                  <a:pt x="484377" y="2309935"/>
                </a:lnTo>
                <a:lnTo>
                  <a:pt x="473319" y="2277866"/>
                </a:lnTo>
                <a:lnTo>
                  <a:pt x="463366" y="2245795"/>
                </a:lnTo>
                <a:lnTo>
                  <a:pt x="454519" y="2211513"/>
                </a:lnTo>
                <a:lnTo>
                  <a:pt x="445671" y="2178337"/>
                </a:lnTo>
                <a:lnTo>
                  <a:pt x="435718" y="2145160"/>
                </a:lnTo>
                <a:lnTo>
                  <a:pt x="424660" y="2113088"/>
                </a:lnTo>
                <a:lnTo>
                  <a:pt x="411388" y="2083229"/>
                </a:lnTo>
                <a:lnTo>
                  <a:pt x="395906" y="2055583"/>
                </a:lnTo>
                <a:lnTo>
                  <a:pt x="376002" y="2031254"/>
                </a:lnTo>
                <a:lnTo>
                  <a:pt x="353883" y="2005818"/>
                </a:lnTo>
                <a:lnTo>
                  <a:pt x="328448" y="1983701"/>
                </a:lnTo>
                <a:lnTo>
                  <a:pt x="300800" y="1962689"/>
                </a:lnTo>
                <a:lnTo>
                  <a:pt x="273154" y="1941678"/>
                </a:lnTo>
                <a:lnTo>
                  <a:pt x="245507" y="1920666"/>
                </a:lnTo>
                <a:lnTo>
                  <a:pt x="218965" y="1899654"/>
                </a:lnTo>
                <a:lnTo>
                  <a:pt x="193530" y="1876431"/>
                </a:lnTo>
                <a:lnTo>
                  <a:pt x="171413" y="1853208"/>
                </a:lnTo>
                <a:lnTo>
                  <a:pt x="152614" y="1826666"/>
                </a:lnTo>
                <a:lnTo>
                  <a:pt x="138237" y="1799020"/>
                </a:lnTo>
                <a:lnTo>
                  <a:pt x="128284" y="1765844"/>
                </a:lnTo>
                <a:lnTo>
                  <a:pt x="123860" y="1731561"/>
                </a:lnTo>
                <a:lnTo>
                  <a:pt x="122753" y="1696171"/>
                </a:lnTo>
                <a:lnTo>
                  <a:pt x="126072" y="1658572"/>
                </a:lnTo>
                <a:lnTo>
                  <a:pt x="130495" y="1620972"/>
                </a:lnTo>
                <a:lnTo>
                  <a:pt x="136024" y="1583372"/>
                </a:lnTo>
                <a:lnTo>
                  <a:pt x="140448" y="1545772"/>
                </a:lnTo>
                <a:lnTo>
                  <a:pt x="142660" y="1508173"/>
                </a:lnTo>
                <a:lnTo>
                  <a:pt x="142660" y="1471678"/>
                </a:lnTo>
                <a:lnTo>
                  <a:pt x="138237" y="1437397"/>
                </a:lnTo>
                <a:lnTo>
                  <a:pt x="129389" y="1403114"/>
                </a:lnTo>
                <a:lnTo>
                  <a:pt x="116119" y="1371043"/>
                </a:lnTo>
                <a:lnTo>
                  <a:pt x="99531" y="1337867"/>
                </a:lnTo>
                <a:lnTo>
                  <a:pt x="80730" y="1304691"/>
                </a:lnTo>
                <a:lnTo>
                  <a:pt x="60825" y="1271514"/>
                </a:lnTo>
                <a:lnTo>
                  <a:pt x="42025" y="1239443"/>
                </a:lnTo>
                <a:lnTo>
                  <a:pt x="25435" y="1205162"/>
                </a:lnTo>
                <a:lnTo>
                  <a:pt x="12166" y="1171985"/>
                </a:lnTo>
                <a:lnTo>
                  <a:pt x="3319" y="1137702"/>
                </a:lnTo>
                <a:lnTo>
                  <a:pt x="0" y="1102314"/>
                </a:lnTo>
                <a:lnTo>
                  <a:pt x="3319" y="1066926"/>
                </a:lnTo>
                <a:lnTo>
                  <a:pt x="12166" y="1032644"/>
                </a:lnTo>
                <a:lnTo>
                  <a:pt x="25435" y="999467"/>
                </a:lnTo>
                <a:lnTo>
                  <a:pt x="42025" y="965186"/>
                </a:lnTo>
                <a:lnTo>
                  <a:pt x="60825" y="933114"/>
                </a:lnTo>
                <a:lnTo>
                  <a:pt x="80730" y="899939"/>
                </a:lnTo>
                <a:lnTo>
                  <a:pt x="99531" y="866762"/>
                </a:lnTo>
                <a:lnTo>
                  <a:pt x="116119" y="833586"/>
                </a:lnTo>
                <a:lnTo>
                  <a:pt x="129389" y="801514"/>
                </a:lnTo>
                <a:lnTo>
                  <a:pt x="138237" y="767232"/>
                </a:lnTo>
                <a:lnTo>
                  <a:pt x="142660" y="732951"/>
                </a:lnTo>
                <a:lnTo>
                  <a:pt x="142660" y="696457"/>
                </a:lnTo>
                <a:lnTo>
                  <a:pt x="140448" y="658856"/>
                </a:lnTo>
                <a:lnTo>
                  <a:pt x="136024" y="621256"/>
                </a:lnTo>
                <a:lnTo>
                  <a:pt x="130495" y="583656"/>
                </a:lnTo>
                <a:lnTo>
                  <a:pt x="126072" y="546056"/>
                </a:lnTo>
                <a:lnTo>
                  <a:pt x="122753" y="508457"/>
                </a:lnTo>
                <a:lnTo>
                  <a:pt x="123860" y="473069"/>
                </a:lnTo>
                <a:lnTo>
                  <a:pt x="128284" y="438786"/>
                </a:lnTo>
                <a:lnTo>
                  <a:pt x="138237" y="405609"/>
                </a:lnTo>
                <a:lnTo>
                  <a:pt x="152614" y="377963"/>
                </a:lnTo>
                <a:lnTo>
                  <a:pt x="171413" y="351422"/>
                </a:lnTo>
                <a:lnTo>
                  <a:pt x="193530" y="328198"/>
                </a:lnTo>
                <a:lnTo>
                  <a:pt x="218965" y="304975"/>
                </a:lnTo>
                <a:lnTo>
                  <a:pt x="245507" y="283962"/>
                </a:lnTo>
                <a:lnTo>
                  <a:pt x="273154" y="262950"/>
                </a:lnTo>
                <a:lnTo>
                  <a:pt x="300800" y="241939"/>
                </a:lnTo>
                <a:lnTo>
                  <a:pt x="328448" y="220927"/>
                </a:lnTo>
                <a:lnTo>
                  <a:pt x="353883" y="198810"/>
                </a:lnTo>
                <a:lnTo>
                  <a:pt x="376002" y="173375"/>
                </a:lnTo>
                <a:lnTo>
                  <a:pt x="395906" y="149045"/>
                </a:lnTo>
                <a:lnTo>
                  <a:pt x="411388" y="121399"/>
                </a:lnTo>
                <a:lnTo>
                  <a:pt x="424660" y="91540"/>
                </a:lnTo>
                <a:lnTo>
                  <a:pt x="435718" y="59469"/>
                </a:lnTo>
                <a:lnTo>
                  <a:pt x="445671" y="2629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55E190E-0501-425C-86E5-9AA6D64586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393" r="18982" b="-1"/>
          <a:stretch/>
        </p:blipFill>
        <p:spPr>
          <a:xfrm>
            <a:off x="4100621" y="0"/>
            <a:ext cx="4004443" cy="3282361"/>
          </a:xfrm>
          <a:custGeom>
            <a:avLst/>
            <a:gdLst/>
            <a:ahLst/>
            <a:cxnLst/>
            <a:rect l="l" t="t" r="r" b="b"/>
            <a:pathLst>
              <a:path w="3441673" h="2821080">
                <a:moveTo>
                  <a:pt x="444473" y="0"/>
                </a:moveTo>
                <a:lnTo>
                  <a:pt x="2997201" y="0"/>
                </a:lnTo>
                <a:lnTo>
                  <a:pt x="3004419" y="23258"/>
                </a:lnTo>
                <a:lnTo>
                  <a:pt x="3012768" y="55609"/>
                </a:lnTo>
                <a:lnTo>
                  <a:pt x="3021117" y="86916"/>
                </a:lnTo>
                <a:lnTo>
                  <a:pt x="3030509" y="118224"/>
                </a:lnTo>
                <a:lnTo>
                  <a:pt x="3040944" y="148488"/>
                </a:lnTo>
                <a:lnTo>
                  <a:pt x="3053466" y="176665"/>
                </a:lnTo>
                <a:lnTo>
                  <a:pt x="3068077" y="202754"/>
                </a:lnTo>
                <a:lnTo>
                  <a:pt x="3086862" y="225713"/>
                </a:lnTo>
                <a:lnTo>
                  <a:pt x="3107732" y="249715"/>
                </a:lnTo>
                <a:lnTo>
                  <a:pt x="3131734" y="270586"/>
                </a:lnTo>
                <a:lnTo>
                  <a:pt x="3156781" y="290414"/>
                </a:lnTo>
                <a:lnTo>
                  <a:pt x="3183913" y="310241"/>
                </a:lnTo>
                <a:lnTo>
                  <a:pt x="3210001" y="330069"/>
                </a:lnTo>
                <a:lnTo>
                  <a:pt x="3235048" y="349898"/>
                </a:lnTo>
                <a:lnTo>
                  <a:pt x="3259049" y="371812"/>
                </a:lnTo>
                <a:lnTo>
                  <a:pt x="3279921" y="393728"/>
                </a:lnTo>
                <a:lnTo>
                  <a:pt x="3297661" y="418773"/>
                </a:lnTo>
                <a:lnTo>
                  <a:pt x="3311228" y="444862"/>
                </a:lnTo>
                <a:lnTo>
                  <a:pt x="3320620" y="476170"/>
                </a:lnTo>
                <a:lnTo>
                  <a:pt x="3324793" y="508521"/>
                </a:lnTo>
                <a:lnTo>
                  <a:pt x="3325838" y="541915"/>
                </a:lnTo>
                <a:lnTo>
                  <a:pt x="3322707" y="577396"/>
                </a:lnTo>
                <a:lnTo>
                  <a:pt x="3318532" y="612878"/>
                </a:lnTo>
                <a:lnTo>
                  <a:pt x="3313315" y="648360"/>
                </a:lnTo>
                <a:lnTo>
                  <a:pt x="3309140" y="683841"/>
                </a:lnTo>
                <a:lnTo>
                  <a:pt x="3307054" y="719323"/>
                </a:lnTo>
                <a:lnTo>
                  <a:pt x="3307054" y="753761"/>
                </a:lnTo>
                <a:lnTo>
                  <a:pt x="3311228" y="786111"/>
                </a:lnTo>
                <a:lnTo>
                  <a:pt x="3319576" y="818462"/>
                </a:lnTo>
                <a:lnTo>
                  <a:pt x="3332099" y="848726"/>
                </a:lnTo>
                <a:lnTo>
                  <a:pt x="3348796" y="880033"/>
                </a:lnTo>
                <a:lnTo>
                  <a:pt x="3365493" y="911340"/>
                </a:lnTo>
                <a:lnTo>
                  <a:pt x="3384277" y="942647"/>
                </a:lnTo>
                <a:lnTo>
                  <a:pt x="3402017" y="972911"/>
                </a:lnTo>
                <a:lnTo>
                  <a:pt x="3417671" y="1005262"/>
                </a:lnTo>
                <a:lnTo>
                  <a:pt x="3430193" y="1036569"/>
                </a:lnTo>
                <a:lnTo>
                  <a:pt x="3438542" y="1068920"/>
                </a:lnTo>
                <a:lnTo>
                  <a:pt x="3441673" y="1102314"/>
                </a:lnTo>
                <a:lnTo>
                  <a:pt x="3438542" y="1135708"/>
                </a:lnTo>
                <a:lnTo>
                  <a:pt x="3430193" y="1168059"/>
                </a:lnTo>
                <a:lnTo>
                  <a:pt x="3417671" y="1199367"/>
                </a:lnTo>
                <a:lnTo>
                  <a:pt x="3402017" y="1231717"/>
                </a:lnTo>
                <a:lnTo>
                  <a:pt x="3384277" y="1261981"/>
                </a:lnTo>
                <a:lnTo>
                  <a:pt x="3365493" y="1293289"/>
                </a:lnTo>
                <a:lnTo>
                  <a:pt x="3348796" y="1324596"/>
                </a:lnTo>
                <a:lnTo>
                  <a:pt x="3332099" y="1355902"/>
                </a:lnTo>
                <a:lnTo>
                  <a:pt x="3319576" y="1386167"/>
                </a:lnTo>
                <a:lnTo>
                  <a:pt x="3311228" y="1418518"/>
                </a:lnTo>
                <a:lnTo>
                  <a:pt x="3307054" y="1450868"/>
                </a:lnTo>
                <a:lnTo>
                  <a:pt x="3307054" y="1485306"/>
                </a:lnTo>
                <a:lnTo>
                  <a:pt x="3309140" y="1520787"/>
                </a:lnTo>
                <a:lnTo>
                  <a:pt x="3313315" y="1556269"/>
                </a:lnTo>
                <a:lnTo>
                  <a:pt x="3318532" y="1591751"/>
                </a:lnTo>
                <a:lnTo>
                  <a:pt x="3322707" y="1627232"/>
                </a:lnTo>
                <a:lnTo>
                  <a:pt x="3325838" y="1662713"/>
                </a:lnTo>
                <a:lnTo>
                  <a:pt x="3324793" y="1696108"/>
                </a:lnTo>
                <a:lnTo>
                  <a:pt x="3320620" y="1728459"/>
                </a:lnTo>
                <a:lnTo>
                  <a:pt x="3311228" y="1759766"/>
                </a:lnTo>
                <a:lnTo>
                  <a:pt x="3297661" y="1785855"/>
                </a:lnTo>
                <a:lnTo>
                  <a:pt x="3279921" y="1810902"/>
                </a:lnTo>
                <a:lnTo>
                  <a:pt x="3259049" y="1832816"/>
                </a:lnTo>
                <a:lnTo>
                  <a:pt x="3235048" y="1854730"/>
                </a:lnTo>
                <a:lnTo>
                  <a:pt x="3210001" y="1874559"/>
                </a:lnTo>
                <a:lnTo>
                  <a:pt x="3183913" y="1894387"/>
                </a:lnTo>
                <a:lnTo>
                  <a:pt x="3156781" y="1914215"/>
                </a:lnTo>
                <a:lnTo>
                  <a:pt x="3131734" y="1934042"/>
                </a:lnTo>
                <a:lnTo>
                  <a:pt x="3107732" y="1954914"/>
                </a:lnTo>
                <a:lnTo>
                  <a:pt x="3086862" y="1978916"/>
                </a:lnTo>
                <a:lnTo>
                  <a:pt x="3068077" y="2001875"/>
                </a:lnTo>
                <a:lnTo>
                  <a:pt x="3053466" y="2027963"/>
                </a:lnTo>
                <a:lnTo>
                  <a:pt x="3040944" y="2056140"/>
                </a:lnTo>
                <a:lnTo>
                  <a:pt x="3030509" y="2086404"/>
                </a:lnTo>
                <a:lnTo>
                  <a:pt x="3021117" y="2117712"/>
                </a:lnTo>
                <a:lnTo>
                  <a:pt x="3012768" y="2149019"/>
                </a:lnTo>
                <a:lnTo>
                  <a:pt x="3004419" y="2181370"/>
                </a:lnTo>
                <a:lnTo>
                  <a:pt x="2995027" y="2211633"/>
                </a:lnTo>
                <a:lnTo>
                  <a:pt x="2984592" y="2241896"/>
                </a:lnTo>
                <a:lnTo>
                  <a:pt x="2972070" y="2270073"/>
                </a:lnTo>
                <a:lnTo>
                  <a:pt x="2956415" y="2295120"/>
                </a:lnTo>
                <a:lnTo>
                  <a:pt x="2937632" y="2318077"/>
                </a:lnTo>
                <a:lnTo>
                  <a:pt x="2914674" y="2336862"/>
                </a:lnTo>
                <a:lnTo>
                  <a:pt x="2889627" y="2352515"/>
                </a:lnTo>
                <a:lnTo>
                  <a:pt x="2861451" y="2365039"/>
                </a:lnTo>
                <a:lnTo>
                  <a:pt x="2831188" y="2375474"/>
                </a:lnTo>
                <a:lnTo>
                  <a:pt x="2800925" y="2384866"/>
                </a:lnTo>
                <a:lnTo>
                  <a:pt x="2768574" y="2393215"/>
                </a:lnTo>
                <a:lnTo>
                  <a:pt x="2737267" y="2401564"/>
                </a:lnTo>
                <a:lnTo>
                  <a:pt x="2705960" y="2410956"/>
                </a:lnTo>
                <a:lnTo>
                  <a:pt x="2675697" y="2421392"/>
                </a:lnTo>
                <a:lnTo>
                  <a:pt x="2647521" y="2433915"/>
                </a:lnTo>
                <a:lnTo>
                  <a:pt x="2621432" y="2448524"/>
                </a:lnTo>
                <a:lnTo>
                  <a:pt x="2598474" y="2467308"/>
                </a:lnTo>
                <a:lnTo>
                  <a:pt x="2574472" y="2488181"/>
                </a:lnTo>
                <a:lnTo>
                  <a:pt x="2553600" y="2512183"/>
                </a:lnTo>
                <a:lnTo>
                  <a:pt x="2533772" y="2537228"/>
                </a:lnTo>
                <a:lnTo>
                  <a:pt x="2513945" y="2563317"/>
                </a:lnTo>
                <a:lnTo>
                  <a:pt x="2494117" y="2589407"/>
                </a:lnTo>
                <a:lnTo>
                  <a:pt x="2474290" y="2614453"/>
                </a:lnTo>
                <a:lnTo>
                  <a:pt x="2452374" y="2638455"/>
                </a:lnTo>
                <a:lnTo>
                  <a:pt x="2430459" y="2659326"/>
                </a:lnTo>
                <a:lnTo>
                  <a:pt x="2405415" y="2677067"/>
                </a:lnTo>
                <a:lnTo>
                  <a:pt x="2379325" y="2690634"/>
                </a:lnTo>
                <a:lnTo>
                  <a:pt x="2348018" y="2700026"/>
                </a:lnTo>
                <a:lnTo>
                  <a:pt x="2315667" y="2704200"/>
                </a:lnTo>
                <a:lnTo>
                  <a:pt x="2282274" y="2705244"/>
                </a:lnTo>
                <a:lnTo>
                  <a:pt x="2246792" y="2702113"/>
                </a:lnTo>
                <a:lnTo>
                  <a:pt x="2211312" y="2697939"/>
                </a:lnTo>
                <a:lnTo>
                  <a:pt x="2175830" y="2692721"/>
                </a:lnTo>
                <a:lnTo>
                  <a:pt x="2140349" y="2688547"/>
                </a:lnTo>
                <a:lnTo>
                  <a:pt x="2104867" y="2686459"/>
                </a:lnTo>
                <a:lnTo>
                  <a:pt x="2070430" y="2686459"/>
                </a:lnTo>
                <a:lnTo>
                  <a:pt x="2038080" y="2690634"/>
                </a:lnTo>
                <a:lnTo>
                  <a:pt x="2004686" y="2698983"/>
                </a:lnTo>
                <a:lnTo>
                  <a:pt x="1974422" y="2711505"/>
                </a:lnTo>
                <a:lnTo>
                  <a:pt x="1943116" y="2728202"/>
                </a:lnTo>
                <a:lnTo>
                  <a:pt x="1911810" y="2744900"/>
                </a:lnTo>
                <a:lnTo>
                  <a:pt x="1880502" y="2763684"/>
                </a:lnTo>
                <a:lnTo>
                  <a:pt x="1850239" y="2781425"/>
                </a:lnTo>
                <a:lnTo>
                  <a:pt x="1817888" y="2797078"/>
                </a:lnTo>
                <a:lnTo>
                  <a:pt x="1786581" y="2809601"/>
                </a:lnTo>
                <a:lnTo>
                  <a:pt x="1754230" y="2817950"/>
                </a:lnTo>
                <a:lnTo>
                  <a:pt x="1720837" y="2821080"/>
                </a:lnTo>
                <a:lnTo>
                  <a:pt x="1687443" y="2817950"/>
                </a:lnTo>
                <a:lnTo>
                  <a:pt x="1655092" y="2809601"/>
                </a:lnTo>
                <a:lnTo>
                  <a:pt x="1623786" y="2797078"/>
                </a:lnTo>
                <a:lnTo>
                  <a:pt x="1591435" y="2781425"/>
                </a:lnTo>
                <a:lnTo>
                  <a:pt x="1561171" y="2763684"/>
                </a:lnTo>
                <a:lnTo>
                  <a:pt x="1529865" y="2744900"/>
                </a:lnTo>
                <a:lnTo>
                  <a:pt x="1498558" y="2728202"/>
                </a:lnTo>
                <a:lnTo>
                  <a:pt x="1467251" y="2711505"/>
                </a:lnTo>
                <a:lnTo>
                  <a:pt x="1435945" y="2698983"/>
                </a:lnTo>
                <a:lnTo>
                  <a:pt x="1403594" y="2690634"/>
                </a:lnTo>
                <a:lnTo>
                  <a:pt x="1371243" y="2686459"/>
                </a:lnTo>
                <a:lnTo>
                  <a:pt x="1336805" y="2686459"/>
                </a:lnTo>
                <a:lnTo>
                  <a:pt x="1301324" y="2688547"/>
                </a:lnTo>
                <a:lnTo>
                  <a:pt x="1265844" y="2692721"/>
                </a:lnTo>
                <a:lnTo>
                  <a:pt x="1230362" y="2697939"/>
                </a:lnTo>
                <a:lnTo>
                  <a:pt x="1194880" y="2702113"/>
                </a:lnTo>
                <a:lnTo>
                  <a:pt x="1159400" y="2705244"/>
                </a:lnTo>
                <a:lnTo>
                  <a:pt x="1126006" y="2704200"/>
                </a:lnTo>
                <a:lnTo>
                  <a:pt x="1093656" y="2700026"/>
                </a:lnTo>
                <a:lnTo>
                  <a:pt x="1062348" y="2690634"/>
                </a:lnTo>
                <a:lnTo>
                  <a:pt x="1036260" y="2677067"/>
                </a:lnTo>
                <a:lnTo>
                  <a:pt x="1011213" y="2659326"/>
                </a:lnTo>
                <a:lnTo>
                  <a:pt x="989299" y="2638455"/>
                </a:lnTo>
                <a:lnTo>
                  <a:pt x="967384" y="2614453"/>
                </a:lnTo>
                <a:lnTo>
                  <a:pt x="947557" y="2589407"/>
                </a:lnTo>
                <a:lnTo>
                  <a:pt x="927729" y="2563317"/>
                </a:lnTo>
                <a:lnTo>
                  <a:pt x="907901" y="2537228"/>
                </a:lnTo>
                <a:lnTo>
                  <a:pt x="888073" y="2512183"/>
                </a:lnTo>
                <a:lnTo>
                  <a:pt x="867202" y="2488181"/>
                </a:lnTo>
                <a:lnTo>
                  <a:pt x="843200" y="2467308"/>
                </a:lnTo>
                <a:lnTo>
                  <a:pt x="820241" y="2448524"/>
                </a:lnTo>
                <a:lnTo>
                  <a:pt x="794152" y="2433915"/>
                </a:lnTo>
                <a:lnTo>
                  <a:pt x="765976" y="2421392"/>
                </a:lnTo>
                <a:lnTo>
                  <a:pt x="735713" y="2410956"/>
                </a:lnTo>
                <a:lnTo>
                  <a:pt x="704406" y="2401564"/>
                </a:lnTo>
                <a:lnTo>
                  <a:pt x="673099" y="2393215"/>
                </a:lnTo>
                <a:lnTo>
                  <a:pt x="640748" y="2384866"/>
                </a:lnTo>
                <a:lnTo>
                  <a:pt x="610486" y="2375474"/>
                </a:lnTo>
                <a:lnTo>
                  <a:pt x="580221" y="2365039"/>
                </a:lnTo>
                <a:lnTo>
                  <a:pt x="552047" y="2352515"/>
                </a:lnTo>
                <a:lnTo>
                  <a:pt x="527000" y="2336862"/>
                </a:lnTo>
                <a:lnTo>
                  <a:pt x="504041" y="2318077"/>
                </a:lnTo>
                <a:lnTo>
                  <a:pt x="485258" y="2295120"/>
                </a:lnTo>
                <a:lnTo>
                  <a:pt x="469605" y="2270073"/>
                </a:lnTo>
                <a:lnTo>
                  <a:pt x="457082" y="2241896"/>
                </a:lnTo>
                <a:lnTo>
                  <a:pt x="446647" y="2211633"/>
                </a:lnTo>
                <a:lnTo>
                  <a:pt x="437254" y="2181370"/>
                </a:lnTo>
                <a:lnTo>
                  <a:pt x="428905" y="2149019"/>
                </a:lnTo>
                <a:lnTo>
                  <a:pt x="420557" y="2117712"/>
                </a:lnTo>
                <a:lnTo>
                  <a:pt x="411164" y="2086404"/>
                </a:lnTo>
                <a:lnTo>
                  <a:pt x="400729" y="2056140"/>
                </a:lnTo>
                <a:lnTo>
                  <a:pt x="388206" y="2027963"/>
                </a:lnTo>
                <a:lnTo>
                  <a:pt x="373596" y="2001875"/>
                </a:lnTo>
                <a:lnTo>
                  <a:pt x="354813" y="1978916"/>
                </a:lnTo>
                <a:lnTo>
                  <a:pt x="333941" y="1954914"/>
                </a:lnTo>
                <a:lnTo>
                  <a:pt x="309939" y="1934042"/>
                </a:lnTo>
                <a:lnTo>
                  <a:pt x="283849" y="1914215"/>
                </a:lnTo>
                <a:lnTo>
                  <a:pt x="257761" y="1894387"/>
                </a:lnTo>
                <a:lnTo>
                  <a:pt x="231672" y="1874559"/>
                </a:lnTo>
                <a:lnTo>
                  <a:pt x="206626" y="1854730"/>
                </a:lnTo>
                <a:lnTo>
                  <a:pt x="182624" y="1832816"/>
                </a:lnTo>
                <a:lnTo>
                  <a:pt x="161753" y="1810902"/>
                </a:lnTo>
                <a:lnTo>
                  <a:pt x="144013" y="1785855"/>
                </a:lnTo>
                <a:lnTo>
                  <a:pt x="130447" y="1759766"/>
                </a:lnTo>
                <a:lnTo>
                  <a:pt x="121054" y="1728459"/>
                </a:lnTo>
                <a:lnTo>
                  <a:pt x="116880" y="1696108"/>
                </a:lnTo>
                <a:lnTo>
                  <a:pt x="115836" y="1662713"/>
                </a:lnTo>
                <a:lnTo>
                  <a:pt x="118967" y="1627232"/>
                </a:lnTo>
                <a:lnTo>
                  <a:pt x="123141" y="1591751"/>
                </a:lnTo>
                <a:lnTo>
                  <a:pt x="128359" y="1556269"/>
                </a:lnTo>
                <a:lnTo>
                  <a:pt x="132533" y="1520787"/>
                </a:lnTo>
                <a:lnTo>
                  <a:pt x="134621" y="1485306"/>
                </a:lnTo>
                <a:lnTo>
                  <a:pt x="134621" y="1450868"/>
                </a:lnTo>
                <a:lnTo>
                  <a:pt x="130447" y="1418518"/>
                </a:lnTo>
                <a:lnTo>
                  <a:pt x="122098" y="1386167"/>
                </a:lnTo>
                <a:lnTo>
                  <a:pt x="109575" y="1355902"/>
                </a:lnTo>
                <a:lnTo>
                  <a:pt x="93921" y="1324596"/>
                </a:lnTo>
                <a:lnTo>
                  <a:pt x="76180" y="1293289"/>
                </a:lnTo>
                <a:lnTo>
                  <a:pt x="57397" y="1261981"/>
                </a:lnTo>
                <a:lnTo>
                  <a:pt x="39656" y="1231717"/>
                </a:lnTo>
                <a:lnTo>
                  <a:pt x="24002" y="1199367"/>
                </a:lnTo>
                <a:lnTo>
                  <a:pt x="11480" y="1168059"/>
                </a:lnTo>
                <a:lnTo>
                  <a:pt x="3131" y="1135708"/>
                </a:lnTo>
                <a:lnTo>
                  <a:pt x="0" y="1102314"/>
                </a:lnTo>
                <a:lnTo>
                  <a:pt x="3131" y="1068920"/>
                </a:lnTo>
                <a:lnTo>
                  <a:pt x="11480" y="1036569"/>
                </a:lnTo>
                <a:lnTo>
                  <a:pt x="24002" y="1005262"/>
                </a:lnTo>
                <a:lnTo>
                  <a:pt x="39656" y="972911"/>
                </a:lnTo>
                <a:lnTo>
                  <a:pt x="57397" y="942647"/>
                </a:lnTo>
                <a:lnTo>
                  <a:pt x="76180" y="911340"/>
                </a:lnTo>
                <a:lnTo>
                  <a:pt x="93921" y="880033"/>
                </a:lnTo>
                <a:lnTo>
                  <a:pt x="109575" y="848726"/>
                </a:lnTo>
                <a:lnTo>
                  <a:pt x="122098" y="818462"/>
                </a:lnTo>
                <a:lnTo>
                  <a:pt x="130447" y="786111"/>
                </a:lnTo>
                <a:lnTo>
                  <a:pt x="134621" y="753761"/>
                </a:lnTo>
                <a:lnTo>
                  <a:pt x="134621" y="719323"/>
                </a:lnTo>
                <a:lnTo>
                  <a:pt x="132533" y="683841"/>
                </a:lnTo>
                <a:lnTo>
                  <a:pt x="128359" y="648360"/>
                </a:lnTo>
                <a:lnTo>
                  <a:pt x="123141" y="612878"/>
                </a:lnTo>
                <a:lnTo>
                  <a:pt x="118967" y="577396"/>
                </a:lnTo>
                <a:lnTo>
                  <a:pt x="115836" y="541915"/>
                </a:lnTo>
                <a:lnTo>
                  <a:pt x="116880" y="508521"/>
                </a:lnTo>
                <a:lnTo>
                  <a:pt x="121054" y="476170"/>
                </a:lnTo>
                <a:lnTo>
                  <a:pt x="130447" y="444862"/>
                </a:lnTo>
                <a:lnTo>
                  <a:pt x="144013" y="418773"/>
                </a:lnTo>
                <a:lnTo>
                  <a:pt x="161753" y="393728"/>
                </a:lnTo>
                <a:lnTo>
                  <a:pt x="182624" y="371812"/>
                </a:lnTo>
                <a:lnTo>
                  <a:pt x="206626" y="349898"/>
                </a:lnTo>
                <a:lnTo>
                  <a:pt x="231672" y="330069"/>
                </a:lnTo>
                <a:lnTo>
                  <a:pt x="257761" y="310241"/>
                </a:lnTo>
                <a:lnTo>
                  <a:pt x="283849" y="290414"/>
                </a:lnTo>
                <a:lnTo>
                  <a:pt x="309939" y="270586"/>
                </a:lnTo>
                <a:lnTo>
                  <a:pt x="333941" y="249715"/>
                </a:lnTo>
                <a:lnTo>
                  <a:pt x="354813" y="225713"/>
                </a:lnTo>
                <a:lnTo>
                  <a:pt x="373596" y="202754"/>
                </a:lnTo>
                <a:lnTo>
                  <a:pt x="388206" y="176665"/>
                </a:lnTo>
                <a:lnTo>
                  <a:pt x="400729" y="148488"/>
                </a:lnTo>
                <a:lnTo>
                  <a:pt x="411164" y="118224"/>
                </a:lnTo>
                <a:lnTo>
                  <a:pt x="420557" y="86916"/>
                </a:lnTo>
                <a:lnTo>
                  <a:pt x="428905" y="55609"/>
                </a:lnTo>
                <a:lnTo>
                  <a:pt x="437254" y="23258"/>
                </a:lnTo>
                <a:close/>
              </a:path>
            </a:pathLst>
          </a:custGeom>
        </p:spPr>
      </p:pic>
      <p:sp>
        <p:nvSpPr>
          <p:cNvPr id="26" name="Freeform: Shape 25">
            <a:extLst>
              <a:ext uri="{FF2B5EF4-FFF2-40B4-BE49-F238E27FC236}">
                <a16:creationId xmlns="" xmlns:a16="http://schemas.microsoft.com/office/drawing/2014/main" id="{A9F5A08E-86B5-4945-8BA9-AFC5CF6955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292762" y="1"/>
            <a:ext cx="3899238" cy="4440737"/>
          </a:xfrm>
          <a:custGeom>
            <a:avLst/>
            <a:gdLst>
              <a:gd name="connsiteX0" fmla="*/ 721595 w 3899238"/>
              <a:gd name="connsiteY0" fmla="*/ 0 h 4440737"/>
              <a:gd name="connsiteX1" fmla="*/ 3899238 w 3899238"/>
              <a:gd name="connsiteY1" fmla="*/ 0 h 4440737"/>
              <a:gd name="connsiteX2" fmla="*/ 3899238 w 3899238"/>
              <a:gd name="connsiteY2" fmla="*/ 4005810 h 4440737"/>
              <a:gd name="connsiteX3" fmla="*/ 3870282 w 3899238"/>
              <a:gd name="connsiteY3" fmla="*/ 4043909 h 4440737"/>
              <a:gd name="connsiteX4" fmla="*/ 3839757 w 3899238"/>
              <a:gd name="connsiteY4" fmla="*/ 4084075 h 4440737"/>
              <a:gd name="connsiteX5" fmla="*/ 3809232 w 3899238"/>
              <a:gd name="connsiteY5" fmla="*/ 4122633 h 4440737"/>
              <a:gd name="connsiteX6" fmla="*/ 3775493 w 3899238"/>
              <a:gd name="connsiteY6" fmla="*/ 4159584 h 4440737"/>
              <a:gd name="connsiteX7" fmla="*/ 3741754 w 3899238"/>
              <a:gd name="connsiteY7" fmla="*/ 4191715 h 4440737"/>
              <a:gd name="connsiteX8" fmla="*/ 3703197 w 3899238"/>
              <a:gd name="connsiteY8" fmla="*/ 4219028 h 4440737"/>
              <a:gd name="connsiteX9" fmla="*/ 3663032 w 3899238"/>
              <a:gd name="connsiteY9" fmla="*/ 4239914 h 4440737"/>
              <a:gd name="connsiteX10" fmla="*/ 3614833 w 3899238"/>
              <a:gd name="connsiteY10" fmla="*/ 4254374 h 4440737"/>
              <a:gd name="connsiteX11" fmla="*/ 3565028 w 3899238"/>
              <a:gd name="connsiteY11" fmla="*/ 4260800 h 4440737"/>
              <a:gd name="connsiteX12" fmla="*/ 3513619 w 3899238"/>
              <a:gd name="connsiteY12" fmla="*/ 4262406 h 4440737"/>
              <a:gd name="connsiteX13" fmla="*/ 3458994 w 3899238"/>
              <a:gd name="connsiteY13" fmla="*/ 4257586 h 4440737"/>
              <a:gd name="connsiteX14" fmla="*/ 3404370 w 3899238"/>
              <a:gd name="connsiteY14" fmla="*/ 4251161 h 4440737"/>
              <a:gd name="connsiteX15" fmla="*/ 3349745 w 3899238"/>
              <a:gd name="connsiteY15" fmla="*/ 4243126 h 4440737"/>
              <a:gd name="connsiteX16" fmla="*/ 3295122 w 3899238"/>
              <a:gd name="connsiteY16" fmla="*/ 4236702 h 4440737"/>
              <a:gd name="connsiteX17" fmla="*/ 3240496 w 3899238"/>
              <a:gd name="connsiteY17" fmla="*/ 4233488 h 4440737"/>
              <a:gd name="connsiteX18" fmla="*/ 3187479 w 3899238"/>
              <a:gd name="connsiteY18" fmla="*/ 4233488 h 4440737"/>
              <a:gd name="connsiteX19" fmla="*/ 3137676 w 3899238"/>
              <a:gd name="connsiteY19" fmla="*/ 4239914 h 4440737"/>
              <a:gd name="connsiteX20" fmla="*/ 3086265 w 3899238"/>
              <a:gd name="connsiteY20" fmla="*/ 4252768 h 4440737"/>
              <a:gd name="connsiteX21" fmla="*/ 3039673 w 3899238"/>
              <a:gd name="connsiteY21" fmla="*/ 4272045 h 4440737"/>
              <a:gd name="connsiteX22" fmla="*/ 2991476 w 3899238"/>
              <a:gd name="connsiteY22" fmla="*/ 4297752 h 4440737"/>
              <a:gd name="connsiteX23" fmla="*/ 2943279 w 3899238"/>
              <a:gd name="connsiteY23" fmla="*/ 4323458 h 4440737"/>
              <a:gd name="connsiteX24" fmla="*/ 2895080 w 3899238"/>
              <a:gd name="connsiteY24" fmla="*/ 4352375 h 4440737"/>
              <a:gd name="connsiteX25" fmla="*/ 2848488 w 3899238"/>
              <a:gd name="connsiteY25" fmla="*/ 4379687 h 4440737"/>
              <a:gd name="connsiteX26" fmla="*/ 2798686 w 3899238"/>
              <a:gd name="connsiteY26" fmla="*/ 4403786 h 4440737"/>
              <a:gd name="connsiteX27" fmla="*/ 2750487 w 3899238"/>
              <a:gd name="connsiteY27" fmla="*/ 4423066 h 4440737"/>
              <a:gd name="connsiteX28" fmla="*/ 2700682 w 3899238"/>
              <a:gd name="connsiteY28" fmla="*/ 4435919 h 4440737"/>
              <a:gd name="connsiteX29" fmla="*/ 2649272 w 3899238"/>
              <a:gd name="connsiteY29" fmla="*/ 4440737 h 4440737"/>
              <a:gd name="connsiteX30" fmla="*/ 2597861 w 3899238"/>
              <a:gd name="connsiteY30" fmla="*/ 4435919 h 4440737"/>
              <a:gd name="connsiteX31" fmla="*/ 2548056 w 3899238"/>
              <a:gd name="connsiteY31" fmla="*/ 4423066 h 4440737"/>
              <a:gd name="connsiteX32" fmla="*/ 2499860 w 3899238"/>
              <a:gd name="connsiteY32" fmla="*/ 4403786 h 4440737"/>
              <a:gd name="connsiteX33" fmla="*/ 2450055 w 3899238"/>
              <a:gd name="connsiteY33" fmla="*/ 4379687 h 4440737"/>
              <a:gd name="connsiteX34" fmla="*/ 2403463 w 3899238"/>
              <a:gd name="connsiteY34" fmla="*/ 4352375 h 4440737"/>
              <a:gd name="connsiteX35" fmla="*/ 2355266 w 3899238"/>
              <a:gd name="connsiteY35" fmla="*/ 4323458 h 4440737"/>
              <a:gd name="connsiteX36" fmla="*/ 2307067 w 3899238"/>
              <a:gd name="connsiteY36" fmla="*/ 4297752 h 4440737"/>
              <a:gd name="connsiteX37" fmla="*/ 2258871 w 3899238"/>
              <a:gd name="connsiteY37" fmla="*/ 4272045 h 4440737"/>
              <a:gd name="connsiteX38" fmla="*/ 2210674 w 3899238"/>
              <a:gd name="connsiteY38" fmla="*/ 4252768 h 4440737"/>
              <a:gd name="connsiteX39" fmla="*/ 2160869 w 3899238"/>
              <a:gd name="connsiteY39" fmla="*/ 4239914 h 4440737"/>
              <a:gd name="connsiteX40" fmla="*/ 2111064 w 3899238"/>
              <a:gd name="connsiteY40" fmla="*/ 4233488 h 4440737"/>
              <a:gd name="connsiteX41" fmla="*/ 2058045 w 3899238"/>
              <a:gd name="connsiteY41" fmla="*/ 4233488 h 4440737"/>
              <a:gd name="connsiteX42" fmla="*/ 2003421 w 3899238"/>
              <a:gd name="connsiteY42" fmla="*/ 4236702 h 4440737"/>
              <a:gd name="connsiteX43" fmla="*/ 1948798 w 3899238"/>
              <a:gd name="connsiteY43" fmla="*/ 4243126 h 4440737"/>
              <a:gd name="connsiteX44" fmla="*/ 1894173 w 3899238"/>
              <a:gd name="connsiteY44" fmla="*/ 4251161 h 4440737"/>
              <a:gd name="connsiteX45" fmla="*/ 1839548 w 3899238"/>
              <a:gd name="connsiteY45" fmla="*/ 4257586 h 4440737"/>
              <a:gd name="connsiteX46" fmla="*/ 1784924 w 3899238"/>
              <a:gd name="connsiteY46" fmla="*/ 4262406 h 4440737"/>
              <a:gd name="connsiteX47" fmla="*/ 1733515 w 3899238"/>
              <a:gd name="connsiteY47" fmla="*/ 4260800 h 4440737"/>
              <a:gd name="connsiteX48" fmla="*/ 1683711 w 3899238"/>
              <a:gd name="connsiteY48" fmla="*/ 4254374 h 4440737"/>
              <a:gd name="connsiteX49" fmla="*/ 1635512 w 3899238"/>
              <a:gd name="connsiteY49" fmla="*/ 4239914 h 4440737"/>
              <a:gd name="connsiteX50" fmla="*/ 1595348 w 3899238"/>
              <a:gd name="connsiteY50" fmla="*/ 4219028 h 4440737"/>
              <a:gd name="connsiteX51" fmla="*/ 1556788 w 3899238"/>
              <a:gd name="connsiteY51" fmla="*/ 4191715 h 4440737"/>
              <a:gd name="connsiteX52" fmla="*/ 1523051 w 3899238"/>
              <a:gd name="connsiteY52" fmla="*/ 4159584 h 4440737"/>
              <a:gd name="connsiteX53" fmla="*/ 1489311 w 3899238"/>
              <a:gd name="connsiteY53" fmla="*/ 4122633 h 4440737"/>
              <a:gd name="connsiteX54" fmla="*/ 1458786 w 3899238"/>
              <a:gd name="connsiteY54" fmla="*/ 4084075 h 4440737"/>
              <a:gd name="connsiteX55" fmla="*/ 1428262 w 3899238"/>
              <a:gd name="connsiteY55" fmla="*/ 4043909 h 4440737"/>
              <a:gd name="connsiteX56" fmla="*/ 1397736 w 3899238"/>
              <a:gd name="connsiteY56" fmla="*/ 4003746 h 4440737"/>
              <a:gd name="connsiteX57" fmla="*/ 1367212 w 3899238"/>
              <a:gd name="connsiteY57" fmla="*/ 3965188 h 4440737"/>
              <a:gd name="connsiteX58" fmla="*/ 1335079 w 3899238"/>
              <a:gd name="connsiteY58" fmla="*/ 3928236 h 4440737"/>
              <a:gd name="connsiteX59" fmla="*/ 1298127 w 3899238"/>
              <a:gd name="connsiteY59" fmla="*/ 3896104 h 4440737"/>
              <a:gd name="connsiteX60" fmla="*/ 1262782 w 3899238"/>
              <a:gd name="connsiteY60" fmla="*/ 3867185 h 4440737"/>
              <a:gd name="connsiteX61" fmla="*/ 1222617 w 3899238"/>
              <a:gd name="connsiteY61" fmla="*/ 3844694 h 4440737"/>
              <a:gd name="connsiteX62" fmla="*/ 1179239 w 3899238"/>
              <a:gd name="connsiteY62" fmla="*/ 3825414 h 4440737"/>
              <a:gd name="connsiteX63" fmla="*/ 1132648 w 3899238"/>
              <a:gd name="connsiteY63" fmla="*/ 3809349 h 4440737"/>
              <a:gd name="connsiteX64" fmla="*/ 1084450 w 3899238"/>
              <a:gd name="connsiteY64" fmla="*/ 3794889 h 4440737"/>
              <a:gd name="connsiteX65" fmla="*/ 1036254 w 3899238"/>
              <a:gd name="connsiteY65" fmla="*/ 3782037 h 4440737"/>
              <a:gd name="connsiteX66" fmla="*/ 986449 w 3899238"/>
              <a:gd name="connsiteY66" fmla="*/ 3769183 h 4440737"/>
              <a:gd name="connsiteX67" fmla="*/ 939858 w 3899238"/>
              <a:gd name="connsiteY67" fmla="*/ 3754724 h 4440737"/>
              <a:gd name="connsiteX68" fmla="*/ 893265 w 3899238"/>
              <a:gd name="connsiteY68" fmla="*/ 3738658 h 4440737"/>
              <a:gd name="connsiteX69" fmla="*/ 849889 w 3899238"/>
              <a:gd name="connsiteY69" fmla="*/ 3719378 h 4440737"/>
              <a:gd name="connsiteX70" fmla="*/ 811329 w 3899238"/>
              <a:gd name="connsiteY70" fmla="*/ 3695279 h 4440737"/>
              <a:gd name="connsiteX71" fmla="*/ 775984 w 3899238"/>
              <a:gd name="connsiteY71" fmla="*/ 3666361 h 4440737"/>
              <a:gd name="connsiteX72" fmla="*/ 747067 w 3899238"/>
              <a:gd name="connsiteY72" fmla="*/ 3631017 h 4440737"/>
              <a:gd name="connsiteX73" fmla="*/ 722968 w 3899238"/>
              <a:gd name="connsiteY73" fmla="*/ 3592458 h 4440737"/>
              <a:gd name="connsiteX74" fmla="*/ 703688 w 3899238"/>
              <a:gd name="connsiteY74" fmla="*/ 3549080 h 4440737"/>
              <a:gd name="connsiteX75" fmla="*/ 687623 w 3899238"/>
              <a:gd name="connsiteY75" fmla="*/ 3502490 h 4440737"/>
              <a:gd name="connsiteX76" fmla="*/ 673164 w 3899238"/>
              <a:gd name="connsiteY76" fmla="*/ 3455899 h 4440737"/>
              <a:gd name="connsiteX77" fmla="*/ 660311 w 3899238"/>
              <a:gd name="connsiteY77" fmla="*/ 3406094 h 4440737"/>
              <a:gd name="connsiteX78" fmla="*/ 647457 w 3899238"/>
              <a:gd name="connsiteY78" fmla="*/ 3357897 h 4440737"/>
              <a:gd name="connsiteX79" fmla="*/ 632998 w 3899238"/>
              <a:gd name="connsiteY79" fmla="*/ 3309699 h 4440737"/>
              <a:gd name="connsiteX80" fmla="*/ 616932 w 3899238"/>
              <a:gd name="connsiteY80" fmla="*/ 3263106 h 4440737"/>
              <a:gd name="connsiteX81" fmla="*/ 597652 w 3899238"/>
              <a:gd name="connsiteY81" fmla="*/ 3219728 h 4440737"/>
              <a:gd name="connsiteX82" fmla="*/ 575160 w 3899238"/>
              <a:gd name="connsiteY82" fmla="*/ 3179564 h 4440737"/>
              <a:gd name="connsiteX83" fmla="*/ 546244 w 3899238"/>
              <a:gd name="connsiteY83" fmla="*/ 3144219 h 4440737"/>
              <a:gd name="connsiteX84" fmla="*/ 514110 w 3899238"/>
              <a:gd name="connsiteY84" fmla="*/ 3107267 h 4440737"/>
              <a:gd name="connsiteX85" fmla="*/ 477159 w 3899238"/>
              <a:gd name="connsiteY85" fmla="*/ 3075136 h 4440737"/>
              <a:gd name="connsiteX86" fmla="*/ 436993 w 3899238"/>
              <a:gd name="connsiteY86" fmla="*/ 3044611 h 4440737"/>
              <a:gd name="connsiteX87" fmla="*/ 396829 w 3899238"/>
              <a:gd name="connsiteY87" fmla="*/ 3014086 h 4440737"/>
              <a:gd name="connsiteX88" fmla="*/ 356664 w 3899238"/>
              <a:gd name="connsiteY88" fmla="*/ 2983561 h 4440737"/>
              <a:gd name="connsiteX89" fmla="*/ 318105 w 3899238"/>
              <a:gd name="connsiteY89" fmla="*/ 2953035 h 4440737"/>
              <a:gd name="connsiteX90" fmla="*/ 281154 w 3899238"/>
              <a:gd name="connsiteY90" fmla="*/ 2919298 h 4440737"/>
              <a:gd name="connsiteX91" fmla="*/ 249022 w 3899238"/>
              <a:gd name="connsiteY91" fmla="*/ 2885559 h 4440737"/>
              <a:gd name="connsiteX92" fmla="*/ 221711 w 3899238"/>
              <a:gd name="connsiteY92" fmla="*/ 2847001 h 4440737"/>
              <a:gd name="connsiteX93" fmla="*/ 200826 w 3899238"/>
              <a:gd name="connsiteY93" fmla="*/ 2806837 h 4440737"/>
              <a:gd name="connsiteX94" fmla="*/ 186366 w 3899238"/>
              <a:gd name="connsiteY94" fmla="*/ 2758640 h 4440737"/>
              <a:gd name="connsiteX95" fmla="*/ 179940 w 3899238"/>
              <a:gd name="connsiteY95" fmla="*/ 2708835 h 4440737"/>
              <a:gd name="connsiteX96" fmla="*/ 178332 w 3899238"/>
              <a:gd name="connsiteY96" fmla="*/ 2657422 h 4440737"/>
              <a:gd name="connsiteX97" fmla="*/ 183152 w 3899238"/>
              <a:gd name="connsiteY97" fmla="*/ 2602799 h 4440737"/>
              <a:gd name="connsiteX98" fmla="*/ 189578 w 3899238"/>
              <a:gd name="connsiteY98" fmla="*/ 2548175 h 4440737"/>
              <a:gd name="connsiteX99" fmla="*/ 197611 w 3899238"/>
              <a:gd name="connsiteY99" fmla="*/ 2493550 h 4440737"/>
              <a:gd name="connsiteX100" fmla="*/ 204038 w 3899238"/>
              <a:gd name="connsiteY100" fmla="*/ 2438927 h 4440737"/>
              <a:gd name="connsiteX101" fmla="*/ 207252 w 3899238"/>
              <a:gd name="connsiteY101" fmla="*/ 2384303 h 4440737"/>
              <a:gd name="connsiteX102" fmla="*/ 207252 w 3899238"/>
              <a:gd name="connsiteY102" fmla="*/ 2331284 h 4440737"/>
              <a:gd name="connsiteX103" fmla="*/ 200826 w 3899238"/>
              <a:gd name="connsiteY103" fmla="*/ 2281482 h 4440737"/>
              <a:gd name="connsiteX104" fmla="*/ 187972 w 3899238"/>
              <a:gd name="connsiteY104" fmla="*/ 2231678 h 4440737"/>
              <a:gd name="connsiteX105" fmla="*/ 168693 w 3899238"/>
              <a:gd name="connsiteY105" fmla="*/ 2185085 h 4440737"/>
              <a:gd name="connsiteX106" fmla="*/ 144595 w 3899238"/>
              <a:gd name="connsiteY106" fmla="*/ 2136888 h 4440737"/>
              <a:gd name="connsiteX107" fmla="*/ 117281 w 3899238"/>
              <a:gd name="connsiteY107" fmla="*/ 2088692 h 4440737"/>
              <a:gd name="connsiteX108" fmla="*/ 88364 w 3899238"/>
              <a:gd name="connsiteY108" fmla="*/ 2040493 h 4440737"/>
              <a:gd name="connsiteX109" fmla="*/ 61052 w 3899238"/>
              <a:gd name="connsiteY109" fmla="*/ 1993900 h 4440737"/>
              <a:gd name="connsiteX110" fmla="*/ 36952 w 3899238"/>
              <a:gd name="connsiteY110" fmla="*/ 1944098 h 4440737"/>
              <a:gd name="connsiteX111" fmla="*/ 17674 w 3899238"/>
              <a:gd name="connsiteY111" fmla="*/ 1895899 h 4440737"/>
              <a:gd name="connsiteX112" fmla="*/ 4821 w 3899238"/>
              <a:gd name="connsiteY112" fmla="*/ 1846094 h 4440737"/>
              <a:gd name="connsiteX113" fmla="*/ 0 w 3899238"/>
              <a:gd name="connsiteY113" fmla="*/ 1794683 h 4440737"/>
              <a:gd name="connsiteX114" fmla="*/ 4821 w 3899238"/>
              <a:gd name="connsiteY114" fmla="*/ 1743274 h 4440737"/>
              <a:gd name="connsiteX115" fmla="*/ 17674 w 3899238"/>
              <a:gd name="connsiteY115" fmla="*/ 1693470 h 4440737"/>
              <a:gd name="connsiteX116" fmla="*/ 36952 w 3899238"/>
              <a:gd name="connsiteY116" fmla="*/ 1645271 h 4440737"/>
              <a:gd name="connsiteX117" fmla="*/ 61052 w 3899238"/>
              <a:gd name="connsiteY117" fmla="*/ 1595468 h 4440737"/>
              <a:gd name="connsiteX118" fmla="*/ 88364 w 3899238"/>
              <a:gd name="connsiteY118" fmla="*/ 1548875 h 4440737"/>
              <a:gd name="connsiteX119" fmla="*/ 117281 w 3899238"/>
              <a:gd name="connsiteY119" fmla="*/ 1500679 h 4440737"/>
              <a:gd name="connsiteX120" fmla="*/ 144595 w 3899238"/>
              <a:gd name="connsiteY120" fmla="*/ 1452481 h 4440737"/>
              <a:gd name="connsiteX121" fmla="*/ 168693 w 3899238"/>
              <a:gd name="connsiteY121" fmla="*/ 1404284 h 4440737"/>
              <a:gd name="connsiteX122" fmla="*/ 187972 w 3899238"/>
              <a:gd name="connsiteY122" fmla="*/ 1357691 h 4440737"/>
              <a:gd name="connsiteX123" fmla="*/ 200826 w 3899238"/>
              <a:gd name="connsiteY123" fmla="*/ 1307887 h 4440737"/>
              <a:gd name="connsiteX124" fmla="*/ 207252 w 3899238"/>
              <a:gd name="connsiteY124" fmla="*/ 1258084 h 4440737"/>
              <a:gd name="connsiteX125" fmla="*/ 207252 w 3899238"/>
              <a:gd name="connsiteY125" fmla="*/ 1205067 h 4440737"/>
              <a:gd name="connsiteX126" fmla="*/ 204038 w 3899238"/>
              <a:gd name="connsiteY126" fmla="*/ 1150442 h 4440737"/>
              <a:gd name="connsiteX127" fmla="*/ 197611 w 3899238"/>
              <a:gd name="connsiteY127" fmla="*/ 1095818 h 4440737"/>
              <a:gd name="connsiteX128" fmla="*/ 189578 w 3899238"/>
              <a:gd name="connsiteY128" fmla="*/ 1041193 h 4440737"/>
              <a:gd name="connsiteX129" fmla="*/ 183152 w 3899238"/>
              <a:gd name="connsiteY129" fmla="*/ 986570 h 4440737"/>
              <a:gd name="connsiteX130" fmla="*/ 178332 w 3899238"/>
              <a:gd name="connsiteY130" fmla="*/ 931946 h 4440737"/>
              <a:gd name="connsiteX131" fmla="*/ 179940 w 3899238"/>
              <a:gd name="connsiteY131" fmla="*/ 880535 h 4440737"/>
              <a:gd name="connsiteX132" fmla="*/ 186366 w 3899238"/>
              <a:gd name="connsiteY132" fmla="*/ 830731 h 4440737"/>
              <a:gd name="connsiteX133" fmla="*/ 200826 w 3899238"/>
              <a:gd name="connsiteY133" fmla="*/ 782532 h 4440737"/>
              <a:gd name="connsiteX134" fmla="*/ 221711 w 3899238"/>
              <a:gd name="connsiteY134" fmla="*/ 742369 h 4440737"/>
              <a:gd name="connsiteX135" fmla="*/ 249022 w 3899238"/>
              <a:gd name="connsiteY135" fmla="*/ 703811 h 4440737"/>
              <a:gd name="connsiteX136" fmla="*/ 281154 w 3899238"/>
              <a:gd name="connsiteY136" fmla="*/ 670071 h 4440737"/>
              <a:gd name="connsiteX137" fmla="*/ 318105 w 3899238"/>
              <a:gd name="connsiteY137" fmla="*/ 636334 h 4440737"/>
              <a:gd name="connsiteX138" fmla="*/ 356664 w 3899238"/>
              <a:gd name="connsiteY138" fmla="*/ 605807 h 4440737"/>
              <a:gd name="connsiteX139" fmla="*/ 396829 w 3899238"/>
              <a:gd name="connsiteY139" fmla="*/ 575282 h 4440737"/>
              <a:gd name="connsiteX140" fmla="*/ 436993 w 3899238"/>
              <a:gd name="connsiteY140" fmla="*/ 544757 h 4440737"/>
              <a:gd name="connsiteX141" fmla="*/ 477159 w 3899238"/>
              <a:gd name="connsiteY141" fmla="*/ 514232 h 4440737"/>
              <a:gd name="connsiteX142" fmla="*/ 514110 w 3899238"/>
              <a:gd name="connsiteY142" fmla="*/ 482101 h 4440737"/>
              <a:gd name="connsiteX143" fmla="*/ 546244 w 3899238"/>
              <a:gd name="connsiteY143" fmla="*/ 445150 h 4440737"/>
              <a:gd name="connsiteX144" fmla="*/ 575160 w 3899238"/>
              <a:gd name="connsiteY144" fmla="*/ 409804 h 4440737"/>
              <a:gd name="connsiteX145" fmla="*/ 597652 w 3899238"/>
              <a:gd name="connsiteY145" fmla="*/ 369640 h 4440737"/>
              <a:gd name="connsiteX146" fmla="*/ 616932 w 3899238"/>
              <a:gd name="connsiteY146" fmla="*/ 326262 h 4440737"/>
              <a:gd name="connsiteX147" fmla="*/ 632998 w 3899238"/>
              <a:gd name="connsiteY147" fmla="*/ 279670 h 4440737"/>
              <a:gd name="connsiteX148" fmla="*/ 647457 w 3899238"/>
              <a:gd name="connsiteY148" fmla="*/ 231471 h 4440737"/>
              <a:gd name="connsiteX149" fmla="*/ 660311 w 3899238"/>
              <a:gd name="connsiteY149" fmla="*/ 183274 h 4440737"/>
              <a:gd name="connsiteX150" fmla="*/ 673164 w 3899238"/>
              <a:gd name="connsiteY150" fmla="*/ 133470 h 4440737"/>
              <a:gd name="connsiteX151" fmla="*/ 687623 w 3899238"/>
              <a:gd name="connsiteY151" fmla="*/ 86880 h 4440737"/>
              <a:gd name="connsiteX152" fmla="*/ 703688 w 3899238"/>
              <a:gd name="connsiteY152" fmla="*/ 40287 h 4440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3899238" h="4440737">
                <a:moveTo>
                  <a:pt x="721595" y="0"/>
                </a:moveTo>
                <a:lnTo>
                  <a:pt x="3899238" y="0"/>
                </a:lnTo>
                <a:lnTo>
                  <a:pt x="3899238" y="4005810"/>
                </a:lnTo>
                <a:lnTo>
                  <a:pt x="3870282" y="4043909"/>
                </a:lnTo>
                <a:lnTo>
                  <a:pt x="3839757" y="4084075"/>
                </a:lnTo>
                <a:lnTo>
                  <a:pt x="3809232" y="4122633"/>
                </a:lnTo>
                <a:lnTo>
                  <a:pt x="3775493" y="4159584"/>
                </a:lnTo>
                <a:lnTo>
                  <a:pt x="3741754" y="4191715"/>
                </a:lnTo>
                <a:lnTo>
                  <a:pt x="3703197" y="4219028"/>
                </a:lnTo>
                <a:lnTo>
                  <a:pt x="3663032" y="4239914"/>
                </a:lnTo>
                <a:lnTo>
                  <a:pt x="3614833" y="4254374"/>
                </a:lnTo>
                <a:lnTo>
                  <a:pt x="3565028" y="4260800"/>
                </a:lnTo>
                <a:lnTo>
                  <a:pt x="3513619" y="4262406"/>
                </a:lnTo>
                <a:lnTo>
                  <a:pt x="3458994" y="4257586"/>
                </a:lnTo>
                <a:lnTo>
                  <a:pt x="3404370" y="4251161"/>
                </a:lnTo>
                <a:lnTo>
                  <a:pt x="3349745" y="4243126"/>
                </a:lnTo>
                <a:lnTo>
                  <a:pt x="3295122" y="4236702"/>
                </a:lnTo>
                <a:lnTo>
                  <a:pt x="3240496" y="4233488"/>
                </a:lnTo>
                <a:lnTo>
                  <a:pt x="3187479" y="4233488"/>
                </a:lnTo>
                <a:lnTo>
                  <a:pt x="3137676" y="4239914"/>
                </a:lnTo>
                <a:lnTo>
                  <a:pt x="3086265" y="4252768"/>
                </a:lnTo>
                <a:lnTo>
                  <a:pt x="3039673" y="4272045"/>
                </a:lnTo>
                <a:lnTo>
                  <a:pt x="2991476" y="4297752"/>
                </a:lnTo>
                <a:lnTo>
                  <a:pt x="2943279" y="4323458"/>
                </a:lnTo>
                <a:lnTo>
                  <a:pt x="2895080" y="4352375"/>
                </a:lnTo>
                <a:lnTo>
                  <a:pt x="2848488" y="4379687"/>
                </a:lnTo>
                <a:lnTo>
                  <a:pt x="2798686" y="4403786"/>
                </a:lnTo>
                <a:lnTo>
                  <a:pt x="2750487" y="4423066"/>
                </a:lnTo>
                <a:lnTo>
                  <a:pt x="2700682" y="4435919"/>
                </a:lnTo>
                <a:lnTo>
                  <a:pt x="2649272" y="4440737"/>
                </a:lnTo>
                <a:lnTo>
                  <a:pt x="2597861" y="4435919"/>
                </a:lnTo>
                <a:lnTo>
                  <a:pt x="2548056" y="4423066"/>
                </a:lnTo>
                <a:lnTo>
                  <a:pt x="2499860" y="4403786"/>
                </a:lnTo>
                <a:lnTo>
                  <a:pt x="2450055" y="4379687"/>
                </a:lnTo>
                <a:lnTo>
                  <a:pt x="2403463" y="4352375"/>
                </a:lnTo>
                <a:lnTo>
                  <a:pt x="2355266" y="4323458"/>
                </a:lnTo>
                <a:lnTo>
                  <a:pt x="2307067" y="4297752"/>
                </a:lnTo>
                <a:lnTo>
                  <a:pt x="2258871" y="4272045"/>
                </a:lnTo>
                <a:lnTo>
                  <a:pt x="2210674" y="4252768"/>
                </a:lnTo>
                <a:lnTo>
                  <a:pt x="2160869" y="4239914"/>
                </a:lnTo>
                <a:lnTo>
                  <a:pt x="2111064" y="4233488"/>
                </a:lnTo>
                <a:lnTo>
                  <a:pt x="2058045" y="4233488"/>
                </a:lnTo>
                <a:lnTo>
                  <a:pt x="2003421" y="4236702"/>
                </a:lnTo>
                <a:lnTo>
                  <a:pt x="1948798" y="4243126"/>
                </a:lnTo>
                <a:lnTo>
                  <a:pt x="1894173" y="4251161"/>
                </a:lnTo>
                <a:lnTo>
                  <a:pt x="1839548" y="4257586"/>
                </a:lnTo>
                <a:lnTo>
                  <a:pt x="1784924" y="4262406"/>
                </a:lnTo>
                <a:lnTo>
                  <a:pt x="1733515" y="4260800"/>
                </a:lnTo>
                <a:lnTo>
                  <a:pt x="1683711" y="4254374"/>
                </a:lnTo>
                <a:lnTo>
                  <a:pt x="1635512" y="4239914"/>
                </a:lnTo>
                <a:lnTo>
                  <a:pt x="1595348" y="4219028"/>
                </a:lnTo>
                <a:lnTo>
                  <a:pt x="1556788" y="4191715"/>
                </a:lnTo>
                <a:lnTo>
                  <a:pt x="1523051" y="4159584"/>
                </a:lnTo>
                <a:lnTo>
                  <a:pt x="1489311" y="4122633"/>
                </a:lnTo>
                <a:lnTo>
                  <a:pt x="1458786" y="4084075"/>
                </a:lnTo>
                <a:lnTo>
                  <a:pt x="1428262" y="4043909"/>
                </a:lnTo>
                <a:lnTo>
                  <a:pt x="1397736" y="4003746"/>
                </a:lnTo>
                <a:lnTo>
                  <a:pt x="1367212" y="3965188"/>
                </a:lnTo>
                <a:lnTo>
                  <a:pt x="1335079" y="3928236"/>
                </a:lnTo>
                <a:lnTo>
                  <a:pt x="1298127" y="3896104"/>
                </a:lnTo>
                <a:lnTo>
                  <a:pt x="1262782" y="3867185"/>
                </a:lnTo>
                <a:lnTo>
                  <a:pt x="1222617" y="3844694"/>
                </a:lnTo>
                <a:lnTo>
                  <a:pt x="1179239" y="3825414"/>
                </a:lnTo>
                <a:lnTo>
                  <a:pt x="1132648" y="3809349"/>
                </a:lnTo>
                <a:lnTo>
                  <a:pt x="1084450" y="3794889"/>
                </a:lnTo>
                <a:lnTo>
                  <a:pt x="1036254" y="3782037"/>
                </a:lnTo>
                <a:lnTo>
                  <a:pt x="986449" y="3769183"/>
                </a:lnTo>
                <a:lnTo>
                  <a:pt x="939858" y="3754724"/>
                </a:lnTo>
                <a:lnTo>
                  <a:pt x="893265" y="3738658"/>
                </a:lnTo>
                <a:lnTo>
                  <a:pt x="849889" y="3719378"/>
                </a:lnTo>
                <a:lnTo>
                  <a:pt x="811329" y="3695279"/>
                </a:lnTo>
                <a:lnTo>
                  <a:pt x="775984" y="3666361"/>
                </a:lnTo>
                <a:lnTo>
                  <a:pt x="747067" y="3631017"/>
                </a:lnTo>
                <a:lnTo>
                  <a:pt x="722968" y="3592458"/>
                </a:lnTo>
                <a:lnTo>
                  <a:pt x="703688" y="3549080"/>
                </a:lnTo>
                <a:lnTo>
                  <a:pt x="687623" y="3502490"/>
                </a:lnTo>
                <a:lnTo>
                  <a:pt x="673164" y="3455899"/>
                </a:lnTo>
                <a:lnTo>
                  <a:pt x="660311" y="3406094"/>
                </a:lnTo>
                <a:lnTo>
                  <a:pt x="647457" y="3357897"/>
                </a:lnTo>
                <a:lnTo>
                  <a:pt x="632998" y="3309699"/>
                </a:lnTo>
                <a:lnTo>
                  <a:pt x="616932" y="3263106"/>
                </a:lnTo>
                <a:lnTo>
                  <a:pt x="597652" y="3219728"/>
                </a:lnTo>
                <a:lnTo>
                  <a:pt x="575160" y="3179564"/>
                </a:lnTo>
                <a:lnTo>
                  <a:pt x="546244" y="3144219"/>
                </a:lnTo>
                <a:lnTo>
                  <a:pt x="514110" y="3107267"/>
                </a:lnTo>
                <a:lnTo>
                  <a:pt x="477159" y="3075136"/>
                </a:lnTo>
                <a:lnTo>
                  <a:pt x="436993" y="3044611"/>
                </a:lnTo>
                <a:lnTo>
                  <a:pt x="396829" y="3014086"/>
                </a:lnTo>
                <a:lnTo>
                  <a:pt x="356664" y="2983561"/>
                </a:lnTo>
                <a:lnTo>
                  <a:pt x="318105" y="2953035"/>
                </a:lnTo>
                <a:lnTo>
                  <a:pt x="281154" y="2919298"/>
                </a:lnTo>
                <a:lnTo>
                  <a:pt x="249022" y="2885559"/>
                </a:lnTo>
                <a:lnTo>
                  <a:pt x="221711" y="2847001"/>
                </a:lnTo>
                <a:lnTo>
                  <a:pt x="200826" y="2806837"/>
                </a:lnTo>
                <a:lnTo>
                  <a:pt x="186366" y="2758640"/>
                </a:lnTo>
                <a:lnTo>
                  <a:pt x="179940" y="2708835"/>
                </a:lnTo>
                <a:lnTo>
                  <a:pt x="178332" y="2657422"/>
                </a:lnTo>
                <a:lnTo>
                  <a:pt x="183152" y="2602799"/>
                </a:lnTo>
                <a:lnTo>
                  <a:pt x="189578" y="2548175"/>
                </a:lnTo>
                <a:lnTo>
                  <a:pt x="197611" y="2493550"/>
                </a:lnTo>
                <a:lnTo>
                  <a:pt x="204038" y="2438927"/>
                </a:lnTo>
                <a:lnTo>
                  <a:pt x="207252" y="2384303"/>
                </a:lnTo>
                <a:lnTo>
                  <a:pt x="207252" y="2331284"/>
                </a:lnTo>
                <a:lnTo>
                  <a:pt x="200826" y="2281482"/>
                </a:lnTo>
                <a:lnTo>
                  <a:pt x="187972" y="2231678"/>
                </a:lnTo>
                <a:lnTo>
                  <a:pt x="168693" y="2185085"/>
                </a:lnTo>
                <a:lnTo>
                  <a:pt x="144595" y="2136888"/>
                </a:lnTo>
                <a:lnTo>
                  <a:pt x="117281" y="2088692"/>
                </a:lnTo>
                <a:lnTo>
                  <a:pt x="88364" y="2040493"/>
                </a:lnTo>
                <a:lnTo>
                  <a:pt x="61052" y="1993900"/>
                </a:lnTo>
                <a:lnTo>
                  <a:pt x="36952" y="1944098"/>
                </a:lnTo>
                <a:lnTo>
                  <a:pt x="17674" y="1895899"/>
                </a:lnTo>
                <a:lnTo>
                  <a:pt x="4821" y="1846094"/>
                </a:lnTo>
                <a:lnTo>
                  <a:pt x="0" y="1794683"/>
                </a:lnTo>
                <a:lnTo>
                  <a:pt x="4821" y="1743274"/>
                </a:lnTo>
                <a:lnTo>
                  <a:pt x="17674" y="1693470"/>
                </a:lnTo>
                <a:lnTo>
                  <a:pt x="36952" y="1645271"/>
                </a:lnTo>
                <a:lnTo>
                  <a:pt x="61052" y="1595468"/>
                </a:lnTo>
                <a:lnTo>
                  <a:pt x="88364" y="1548875"/>
                </a:lnTo>
                <a:lnTo>
                  <a:pt x="117281" y="1500679"/>
                </a:lnTo>
                <a:lnTo>
                  <a:pt x="144595" y="1452481"/>
                </a:lnTo>
                <a:lnTo>
                  <a:pt x="168693" y="1404284"/>
                </a:lnTo>
                <a:lnTo>
                  <a:pt x="187972" y="1357691"/>
                </a:lnTo>
                <a:lnTo>
                  <a:pt x="200826" y="1307887"/>
                </a:lnTo>
                <a:lnTo>
                  <a:pt x="207252" y="1258084"/>
                </a:lnTo>
                <a:lnTo>
                  <a:pt x="207252" y="1205067"/>
                </a:lnTo>
                <a:lnTo>
                  <a:pt x="204038" y="1150442"/>
                </a:lnTo>
                <a:lnTo>
                  <a:pt x="197611" y="1095818"/>
                </a:lnTo>
                <a:lnTo>
                  <a:pt x="189578" y="1041193"/>
                </a:lnTo>
                <a:lnTo>
                  <a:pt x="183152" y="986570"/>
                </a:lnTo>
                <a:lnTo>
                  <a:pt x="178332" y="931946"/>
                </a:lnTo>
                <a:lnTo>
                  <a:pt x="179940" y="880535"/>
                </a:lnTo>
                <a:lnTo>
                  <a:pt x="186366" y="830731"/>
                </a:lnTo>
                <a:lnTo>
                  <a:pt x="200826" y="782532"/>
                </a:lnTo>
                <a:lnTo>
                  <a:pt x="221711" y="742369"/>
                </a:lnTo>
                <a:lnTo>
                  <a:pt x="249022" y="703811"/>
                </a:lnTo>
                <a:lnTo>
                  <a:pt x="281154" y="670071"/>
                </a:lnTo>
                <a:lnTo>
                  <a:pt x="318105" y="636334"/>
                </a:lnTo>
                <a:lnTo>
                  <a:pt x="356664" y="605807"/>
                </a:lnTo>
                <a:lnTo>
                  <a:pt x="396829" y="575282"/>
                </a:lnTo>
                <a:lnTo>
                  <a:pt x="436993" y="544757"/>
                </a:lnTo>
                <a:lnTo>
                  <a:pt x="477159" y="514232"/>
                </a:lnTo>
                <a:lnTo>
                  <a:pt x="514110" y="482101"/>
                </a:lnTo>
                <a:lnTo>
                  <a:pt x="546244" y="445150"/>
                </a:lnTo>
                <a:lnTo>
                  <a:pt x="575160" y="409804"/>
                </a:lnTo>
                <a:lnTo>
                  <a:pt x="597652" y="369640"/>
                </a:lnTo>
                <a:lnTo>
                  <a:pt x="616932" y="326262"/>
                </a:lnTo>
                <a:lnTo>
                  <a:pt x="632998" y="279670"/>
                </a:lnTo>
                <a:lnTo>
                  <a:pt x="647457" y="231471"/>
                </a:lnTo>
                <a:lnTo>
                  <a:pt x="660311" y="183274"/>
                </a:lnTo>
                <a:lnTo>
                  <a:pt x="673164" y="133470"/>
                </a:lnTo>
                <a:lnTo>
                  <a:pt x="687623" y="86880"/>
                </a:lnTo>
                <a:lnTo>
                  <a:pt x="703688" y="40287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Рисунок 10" descr="Изображение выглядит как ребенок&#10;&#10;Автоматически созданное описание">
            <a:extLst>
              <a:ext uri="{FF2B5EF4-FFF2-40B4-BE49-F238E27FC236}">
                <a16:creationId xmlns="" xmlns:a16="http://schemas.microsoft.com/office/drawing/2014/main" id="{1381C176-C480-494D-B681-762C97E846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409" r="37331" b="-1"/>
          <a:stretch/>
        </p:blipFill>
        <p:spPr>
          <a:xfrm>
            <a:off x="8374896" y="-1"/>
            <a:ext cx="3817105" cy="4358732"/>
          </a:xfrm>
          <a:custGeom>
            <a:avLst/>
            <a:gdLst/>
            <a:ahLst/>
            <a:cxnLst/>
            <a:rect l="l" t="t" r="r" b="b"/>
            <a:pathLst>
              <a:path w="3817105" h="4358732">
                <a:moveTo>
                  <a:pt x="736393" y="0"/>
                </a:moveTo>
                <a:lnTo>
                  <a:pt x="3817105" y="0"/>
                </a:lnTo>
                <a:lnTo>
                  <a:pt x="3817105" y="3889118"/>
                </a:lnTo>
                <a:lnTo>
                  <a:pt x="3809451" y="3897920"/>
                </a:lnTo>
                <a:lnTo>
                  <a:pt x="3779873" y="3935283"/>
                </a:lnTo>
                <a:lnTo>
                  <a:pt x="3750294" y="3974202"/>
                </a:lnTo>
                <a:lnTo>
                  <a:pt x="3720715" y="4013123"/>
                </a:lnTo>
                <a:lnTo>
                  <a:pt x="3691137" y="4050486"/>
                </a:lnTo>
                <a:lnTo>
                  <a:pt x="3658443" y="4086293"/>
                </a:lnTo>
                <a:lnTo>
                  <a:pt x="3625750" y="4117428"/>
                </a:lnTo>
                <a:lnTo>
                  <a:pt x="3588389" y="4143894"/>
                </a:lnTo>
                <a:lnTo>
                  <a:pt x="3549469" y="4164133"/>
                </a:lnTo>
                <a:lnTo>
                  <a:pt x="3502765" y="4178144"/>
                </a:lnTo>
                <a:lnTo>
                  <a:pt x="3454504" y="4184371"/>
                </a:lnTo>
                <a:lnTo>
                  <a:pt x="3404689" y="4185928"/>
                </a:lnTo>
                <a:lnTo>
                  <a:pt x="3351757" y="4181257"/>
                </a:lnTo>
                <a:lnTo>
                  <a:pt x="3298827" y="4175031"/>
                </a:lnTo>
                <a:lnTo>
                  <a:pt x="3245895" y="4167246"/>
                </a:lnTo>
                <a:lnTo>
                  <a:pt x="3192965" y="4161020"/>
                </a:lnTo>
                <a:lnTo>
                  <a:pt x="3140033" y="4157905"/>
                </a:lnTo>
                <a:lnTo>
                  <a:pt x="3088660" y="4157905"/>
                </a:lnTo>
                <a:lnTo>
                  <a:pt x="3040401" y="4164133"/>
                </a:lnTo>
                <a:lnTo>
                  <a:pt x="2990584" y="4176588"/>
                </a:lnTo>
                <a:lnTo>
                  <a:pt x="2945436" y="4195268"/>
                </a:lnTo>
                <a:lnTo>
                  <a:pt x="2898733" y="4220178"/>
                </a:lnTo>
                <a:lnTo>
                  <a:pt x="2852031" y="4245087"/>
                </a:lnTo>
                <a:lnTo>
                  <a:pt x="2805326" y="4273108"/>
                </a:lnTo>
                <a:lnTo>
                  <a:pt x="2760179" y="4299574"/>
                </a:lnTo>
                <a:lnTo>
                  <a:pt x="2711919" y="4322926"/>
                </a:lnTo>
                <a:lnTo>
                  <a:pt x="2665215" y="4341608"/>
                </a:lnTo>
                <a:lnTo>
                  <a:pt x="2616954" y="4354063"/>
                </a:lnTo>
                <a:lnTo>
                  <a:pt x="2567139" y="4358732"/>
                </a:lnTo>
                <a:lnTo>
                  <a:pt x="2517322" y="4354063"/>
                </a:lnTo>
                <a:lnTo>
                  <a:pt x="2469061" y="4341608"/>
                </a:lnTo>
                <a:lnTo>
                  <a:pt x="2422358" y="4322926"/>
                </a:lnTo>
                <a:lnTo>
                  <a:pt x="2374097" y="4299574"/>
                </a:lnTo>
                <a:lnTo>
                  <a:pt x="2328950" y="4273108"/>
                </a:lnTo>
                <a:lnTo>
                  <a:pt x="2282247" y="4245087"/>
                </a:lnTo>
                <a:lnTo>
                  <a:pt x="2235543" y="4220178"/>
                </a:lnTo>
                <a:lnTo>
                  <a:pt x="2188840" y="4195268"/>
                </a:lnTo>
                <a:lnTo>
                  <a:pt x="2142137" y="4176588"/>
                </a:lnTo>
                <a:lnTo>
                  <a:pt x="2093877" y="4164133"/>
                </a:lnTo>
                <a:lnTo>
                  <a:pt x="2045616" y="4157905"/>
                </a:lnTo>
                <a:lnTo>
                  <a:pt x="1994241" y="4157905"/>
                </a:lnTo>
                <a:lnTo>
                  <a:pt x="1941311" y="4161020"/>
                </a:lnTo>
                <a:lnTo>
                  <a:pt x="1888381" y="4167246"/>
                </a:lnTo>
                <a:lnTo>
                  <a:pt x="1835449" y="4175031"/>
                </a:lnTo>
                <a:lnTo>
                  <a:pt x="1782517" y="4181257"/>
                </a:lnTo>
                <a:lnTo>
                  <a:pt x="1729587" y="4185928"/>
                </a:lnTo>
                <a:lnTo>
                  <a:pt x="1679772" y="4184371"/>
                </a:lnTo>
                <a:lnTo>
                  <a:pt x="1631511" y="4178144"/>
                </a:lnTo>
                <a:lnTo>
                  <a:pt x="1584807" y="4164133"/>
                </a:lnTo>
                <a:lnTo>
                  <a:pt x="1545888" y="4143894"/>
                </a:lnTo>
                <a:lnTo>
                  <a:pt x="1508524" y="4117428"/>
                </a:lnTo>
                <a:lnTo>
                  <a:pt x="1475833" y="4086293"/>
                </a:lnTo>
                <a:lnTo>
                  <a:pt x="1443139" y="4050486"/>
                </a:lnTo>
                <a:lnTo>
                  <a:pt x="1413561" y="4013123"/>
                </a:lnTo>
                <a:lnTo>
                  <a:pt x="1383982" y="3974202"/>
                </a:lnTo>
                <a:lnTo>
                  <a:pt x="1354403" y="3935283"/>
                </a:lnTo>
                <a:lnTo>
                  <a:pt x="1324825" y="3897920"/>
                </a:lnTo>
                <a:lnTo>
                  <a:pt x="1293688" y="3862114"/>
                </a:lnTo>
                <a:lnTo>
                  <a:pt x="1257882" y="3830977"/>
                </a:lnTo>
                <a:lnTo>
                  <a:pt x="1223632" y="3802954"/>
                </a:lnTo>
                <a:lnTo>
                  <a:pt x="1184713" y="3781161"/>
                </a:lnTo>
                <a:lnTo>
                  <a:pt x="1142680" y="3762479"/>
                </a:lnTo>
                <a:lnTo>
                  <a:pt x="1097534" y="3746911"/>
                </a:lnTo>
                <a:lnTo>
                  <a:pt x="1050829" y="3732900"/>
                </a:lnTo>
                <a:lnTo>
                  <a:pt x="1004127" y="3720445"/>
                </a:lnTo>
                <a:lnTo>
                  <a:pt x="955866" y="3707990"/>
                </a:lnTo>
                <a:lnTo>
                  <a:pt x="910720" y="3693979"/>
                </a:lnTo>
                <a:lnTo>
                  <a:pt x="865572" y="3678411"/>
                </a:lnTo>
                <a:lnTo>
                  <a:pt x="823540" y="3659729"/>
                </a:lnTo>
                <a:lnTo>
                  <a:pt x="786176" y="3636377"/>
                </a:lnTo>
                <a:lnTo>
                  <a:pt x="751927" y="3608355"/>
                </a:lnTo>
                <a:lnTo>
                  <a:pt x="723906" y="3574107"/>
                </a:lnTo>
                <a:lnTo>
                  <a:pt x="700555" y="3536742"/>
                </a:lnTo>
                <a:lnTo>
                  <a:pt x="681873" y="3494708"/>
                </a:lnTo>
                <a:lnTo>
                  <a:pt x="666305" y="3449562"/>
                </a:lnTo>
                <a:lnTo>
                  <a:pt x="652294" y="3404415"/>
                </a:lnTo>
                <a:lnTo>
                  <a:pt x="639839" y="3356154"/>
                </a:lnTo>
                <a:lnTo>
                  <a:pt x="627385" y="3309451"/>
                </a:lnTo>
                <a:lnTo>
                  <a:pt x="613373" y="3262746"/>
                </a:lnTo>
                <a:lnTo>
                  <a:pt x="597806" y="3217598"/>
                </a:lnTo>
                <a:lnTo>
                  <a:pt x="579124" y="3175564"/>
                </a:lnTo>
                <a:lnTo>
                  <a:pt x="557329" y="3136645"/>
                </a:lnTo>
                <a:lnTo>
                  <a:pt x="529308" y="3102395"/>
                </a:lnTo>
                <a:lnTo>
                  <a:pt x="498171" y="3066588"/>
                </a:lnTo>
                <a:lnTo>
                  <a:pt x="462365" y="3035453"/>
                </a:lnTo>
                <a:lnTo>
                  <a:pt x="423445" y="3005874"/>
                </a:lnTo>
                <a:lnTo>
                  <a:pt x="384526" y="2976295"/>
                </a:lnTo>
                <a:lnTo>
                  <a:pt x="345607" y="2946716"/>
                </a:lnTo>
                <a:lnTo>
                  <a:pt x="308243" y="2917136"/>
                </a:lnTo>
                <a:lnTo>
                  <a:pt x="272437" y="2884444"/>
                </a:lnTo>
                <a:lnTo>
                  <a:pt x="241302" y="2851752"/>
                </a:lnTo>
                <a:lnTo>
                  <a:pt x="214838" y="2814388"/>
                </a:lnTo>
                <a:lnTo>
                  <a:pt x="194599" y="2775468"/>
                </a:lnTo>
                <a:lnTo>
                  <a:pt x="180588" y="2728765"/>
                </a:lnTo>
                <a:lnTo>
                  <a:pt x="174361" y="2680504"/>
                </a:lnTo>
                <a:lnTo>
                  <a:pt x="172803" y="2630685"/>
                </a:lnTo>
                <a:lnTo>
                  <a:pt x="177474" y="2577754"/>
                </a:lnTo>
                <a:lnTo>
                  <a:pt x="183701" y="2524824"/>
                </a:lnTo>
                <a:lnTo>
                  <a:pt x="191485" y="2471892"/>
                </a:lnTo>
                <a:lnTo>
                  <a:pt x="197712" y="2418961"/>
                </a:lnTo>
                <a:lnTo>
                  <a:pt x="200827" y="2366031"/>
                </a:lnTo>
                <a:lnTo>
                  <a:pt x="200827" y="2314655"/>
                </a:lnTo>
                <a:lnTo>
                  <a:pt x="194599" y="2266395"/>
                </a:lnTo>
                <a:lnTo>
                  <a:pt x="182145" y="2218134"/>
                </a:lnTo>
                <a:lnTo>
                  <a:pt x="163463" y="2172986"/>
                </a:lnTo>
                <a:lnTo>
                  <a:pt x="140111" y="2126283"/>
                </a:lnTo>
                <a:lnTo>
                  <a:pt x="113645" y="2079579"/>
                </a:lnTo>
                <a:lnTo>
                  <a:pt x="85625" y="2032875"/>
                </a:lnTo>
                <a:lnTo>
                  <a:pt x="59159" y="1987726"/>
                </a:lnTo>
                <a:lnTo>
                  <a:pt x="35806" y="1939467"/>
                </a:lnTo>
                <a:lnTo>
                  <a:pt x="17126" y="1892762"/>
                </a:lnTo>
                <a:lnTo>
                  <a:pt x="4671" y="1844501"/>
                </a:lnTo>
                <a:lnTo>
                  <a:pt x="0" y="1794683"/>
                </a:lnTo>
                <a:lnTo>
                  <a:pt x="4671" y="1744867"/>
                </a:lnTo>
                <a:lnTo>
                  <a:pt x="17126" y="1696606"/>
                </a:lnTo>
                <a:lnTo>
                  <a:pt x="35806" y="1649901"/>
                </a:lnTo>
                <a:lnTo>
                  <a:pt x="59159" y="1601642"/>
                </a:lnTo>
                <a:lnTo>
                  <a:pt x="85625" y="1556494"/>
                </a:lnTo>
                <a:lnTo>
                  <a:pt x="113645" y="1509790"/>
                </a:lnTo>
                <a:lnTo>
                  <a:pt x="140111" y="1463086"/>
                </a:lnTo>
                <a:lnTo>
                  <a:pt x="163463" y="1416383"/>
                </a:lnTo>
                <a:lnTo>
                  <a:pt x="182145" y="1371234"/>
                </a:lnTo>
                <a:lnTo>
                  <a:pt x="194599" y="1322973"/>
                </a:lnTo>
                <a:lnTo>
                  <a:pt x="200827" y="1274714"/>
                </a:lnTo>
                <a:lnTo>
                  <a:pt x="200827" y="1223340"/>
                </a:lnTo>
                <a:lnTo>
                  <a:pt x="197712" y="1170407"/>
                </a:lnTo>
                <a:lnTo>
                  <a:pt x="191485" y="1117477"/>
                </a:lnTo>
                <a:lnTo>
                  <a:pt x="183701" y="1064545"/>
                </a:lnTo>
                <a:lnTo>
                  <a:pt x="177474" y="1011614"/>
                </a:lnTo>
                <a:lnTo>
                  <a:pt x="172803" y="958684"/>
                </a:lnTo>
                <a:lnTo>
                  <a:pt x="174361" y="908866"/>
                </a:lnTo>
                <a:lnTo>
                  <a:pt x="180588" y="860605"/>
                </a:lnTo>
                <a:lnTo>
                  <a:pt x="194599" y="813900"/>
                </a:lnTo>
                <a:lnTo>
                  <a:pt x="214838" y="774981"/>
                </a:lnTo>
                <a:lnTo>
                  <a:pt x="241302" y="737618"/>
                </a:lnTo>
                <a:lnTo>
                  <a:pt x="272437" y="704925"/>
                </a:lnTo>
                <a:lnTo>
                  <a:pt x="308243" y="672233"/>
                </a:lnTo>
                <a:lnTo>
                  <a:pt x="345607" y="642652"/>
                </a:lnTo>
                <a:lnTo>
                  <a:pt x="384526" y="613073"/>
                </a:lnTo>
                <a:lnTo>
                  <a:pt x="423445" y="583494"/>
                </a:lnTo>
                <a:lnTo>
                  <a:pt x="462365" y="553915"/>
                </a:lnTo>
                <a:lnTo>
                  <a:pt x="498171" y="522780"/>
                </a:lnTo>
                <a:lnTo>
                  <a:pt x="529308" y="486973"/>
                </a:lnTo>
                <a:lnTo>
                  <a:pt x="557329" y="452724"/>
                </a:lnTo>
                <a:lnTo>
                  <a:pt x="579124" y="413804"/>
                </a:lnTo>
                <a:lnTo>
                  <a:pt x="597806" y="371771"/>
                </a:lnTo>
                <a:lnTo>
                  <a:pt x="613373" y="326622"/>
                </a:lnTo>
                <a:lnTo>
                  <a:pt x="627385" y="279917"/>
                </a:lnTo>
                <a:lnTo>
                  <a:pt x="639839" y="233214"/>
                </a:lnTo>
                <a:lnTo>
                  <a:pt x="652294" y="184953"/>
                </a:lnTo>
                <a:lnTo>
                  <a:pt x="666305" y="139807"/>
                </a:lnTo>
                <a:lnTo>
                  <a:pt x="681873" y="94658"/>
                </a:lnTo>
                <a:lnTo>
                  <a:pt x="700555" y="52626"/>
                </a:lnTo>
                <a:lnTo>
                  <a:pt x="723906" y="1526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="" xmlns:p14="http://schemas.microsoft.com/office/powerpoint/2010/main" val="34035081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Эмблема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Эмблема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Эмблема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252</TotalTime>
  <Words>492</Words>
  <Application>Microsoft Office PowerPoint</Application>
  <PresentationFormat>Произвольный</PresentationFormat>
  <Paragraphs>69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Эмблема</vt:lpstr>
      <vt:lpstr>Слайд 1</vt:lpstr>
      <vt:lpstr>Слайд 2</vt:lpstr>
      <vt:lpstr>актуальность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Итоги проекта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 Шитов (МКОУ Лицей №9 г. Слободской)</dc:creator>
  <cp:lastModifiedBy>Пользователь Windows</cp:lastModifiedBy>
  <cp:revision>23</cp:revision>
  <dcterms:created xsi:type="dcterms:W3CDTF">2021-03-07T16:40:31Z</dcterms:created>
  <dcterms:modified xsi:type="dcterms:W3CDTF">2021-03-09T08:53:22Z</dcterms:modified>
</cp:coreProperties>
</file>