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99CC00"/>
    <a:srgbClr val="003300"/>
    <a:srgbClr val="CCFFCC"/>
    <a:srgbClr val="004200"/>
    <a:srgbClr val="CCFF99"/>
    <a:srgbClr val="C2543E"/>
    <a:srgbClr val="18E867"/>
    <a:srgbClr val="00B0F0"/>
    <a:srgbClr val="FFC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4771A-2DAD-4380-A7A1-7F852E4ED6E9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D49C71E-C78D-4429-8CDE-67B16557934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Мама и бабушка</a:t>
          </a:r>
          <a:endParaRPr lang="ru-RU" dirty="0">
            <a:solidFill>
              <a:schemeClr val="tx1"/>
            </a:solidFill>
          </a:endParaRPr>
        </a:p>
      </dgm:t>
    </dgm:pt>
    <dgm:pt modelId="{9C7BFDDE-2B72-42DA-9941-4AAA51FB2659}" type="parTrans" cxnId="{83D4EF5A-6F5A-4EA0-B55E-9F2679B982FF}">
      <dgm:prSet/>
      <dgm:spPr/>
      <dgm:t>
        <a:bodyPr/>
        <a:lstStyle/>
        <a:p>
          <a:endParaRPr lang="ru-RU"/>
        </a:p>
      </dgm:t>
    </dgm:pt>
    <dgm:pt modelId="{45F443C3-1DA0-475D-A283-A77B5DCBA391}" type="sibTrans" cxnId="{83D4EF5A-6F5A-4EA0-B55E-9F2679B982FF}">
      <dgm:prSet/>
      <dgm:spPr/>
      <dgm:t>
        <a:bodyPr/>
        <a:lstStyle/>
        <a:p>
          <a:endParaRPr lang="ru-RU"/>
        </a:p>
      </dgm:t>
    </dgm:pt>
    <dgm:pt modelId="{78BBFDA9-6A77-4C6A-AB2D-F456903EB0D3}">
      <dgm:prSet phldrT="[Текст]" custT="1"/>
      <dgm:spPr/>
      <dgm:t>
        <a:bodyPr/>
        <a:lstStyle/>
        <a:p>
          <a:r>
            <a:rPr lang="ru-RU" sz="2200" dirty="0" smtClean="0"/>
            <a:t>Не знают</a:t>
          </a:r>
          <a:endParaRPr lang="ru-RU" sz="2200" dirty="0"/>
        </a:p>
      </dgm:t>
    </dgm:pt>
    <dgm:pt modelId="{BEC3C905-EEA3-49C3-8326-157E8E61971C}" type="parTrans" cxnId="{AEF176EF-94AD-40DD-AB56-FE0D0B753458}">
      <dgm:prSet/>
      <dgm:spPr/>
      <dgm:t>
        <a:bodyPr/>
        <a:lstStyle/>
        <a:p>
          <a:endParaRPr lang="ru-RU"/>
        </a:p>
      </dgm:t>
    </dgm:pt>
    <dgm:pt modelId="{63FCAE8D-2E8E-4F6D-ADE6-07FF6BA1F835}" type="sibTrans" cxnId="{AEF176EF-94AD-40DD-AB56-FE0D0B753458}">
      <dgm:prSet/>
      <dgm:spPr/>
      <dgm:t>
        <a:bodyPr/>
        <a:lstStyle/>
        <a:p>
          <a:endParaRPr lang="ru-RU"/>
        </a:p>
      </dgm:t>
    </dgm:pt>
    <dgm:pt modelId="{1B12815D-8E0D-4918-9BF9-88BE4277BC3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Папа</a:t>
          </a:r>
          <a:r>
            <a:rPr lang="ru-RU" dirty="0" smtClean="0"/>
            <a:t> </a:t>
          </a:r>
          <a:endParaRPr lang="ru-RU" dirty="0"/>
        </a:p>
      </dgm:t>
    </dgm:pt>
    <dgm:pt modelId="{68ED4C15-9065-4D14-B946-0F56DA7B319A}" type="parTrans" cxnId="{E7EA3C12-39AA-43D7-9052-1F80F6F52574}">
      <dgm:prSet/>
      <dgm:spPr/>
      <dgm:t>
        <a:bodyPr/>
        <a:lstStyle/>
        <a:p>
          <a:endParaRPr lang="ru-RU"/>
        </a:p>
      </dgm:t>
    </dgm:pt>
    <dgm:pt modelId="{DB07A937-079A-4FFC-B28B-7CD7B9260558}" type="sibTrans" cxnId="{E7EA3C12-39AA-43D7-9052-1F80F6F52574}">
      <dgm:prSet/>
      <dgm:spPr/>
      <dgm:t>
        <a:bodyPr/>
        <a:lstStyle/>
        <a:p>
          <a:endParaRPr lang="ru-RU"/>
        </a:p>
      </dgm:t>
    </dgm:pt>
    <dgm:pt modelId="{CDB5C252-AD56-4BB1-B79A-68BFB9E3FF8D}">
      <dgm:prSet phldrT="[Текст]" custT="1"/>
      <dgm:spPr/>
      <dgm:t>
        <a:bodyPr/>
        <a:lstStyle/>
        <a:p>
          <a:r>
            <a:rPr lang="ru-RU" sz="2400" dirty="0" smtClean="0"/>
            <a:t>5+6=11</a:t>
          </a:r>
          <a:endParaRPr lang="ru-RU" sz="2400" dirty="0"/>
        </a:p>
      </dgm:t>
    </dgm:pt>
    <dgm:pt modelId="{804D181C-FC96-4304-8940-2BC0584BF2B0}" type="parTrans" cxnId="{83528C36-8F7D-46A0-8E12-CC0B169F6F3F}">
      <dgm:prSet/>
      <dgm:spPr/>
      <dgm:t>
        <a:bodyPr/>
        <a:lstStyle/>
        <a:p>
          <a:endParaRPr lang="ru-RU"/>
        </a:p>
      </dgm:t>
    </dgm:pt>
    <dgm:pt modelId="{794AAE46-62EB-465E-BB78-65C1ED54D62E}" type="sibTrans" cxnId="{83528C36-8F7D-46A0-8E12-CC0B169F6F3F}">
      <dgm:prSet/>
      <dgm:spPr/>
      <dgm:t>
        <a:bodyPr/>
        <a:lstStyle/>
        <a:p>
          <a:endParaRPr lang="ru-RU"/>
        </a:p>
      </dgm:t>
    </dgm:pt>
    <dgm:pt modelId="{797F8BEF-B659-481C-A765-1A5181B41184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Тетя </a:t>
          </a:r>
          <a:endParaRPr lang="ru-RU" dirty="0">
            <a:solidFill>
              <a:schemeClr val="tx1"/>
            </a:solidFill>
          </a:endParaRPr>
        </a:p>
      </dgm:t>
    </dgm:pt>
    <dgm:pt modelId="{F0C1D24B-4A5B-4CC7-A8BC-4C6FFCBB4FD1}" type="parTrans" cxnId="{29986BDB-A502-4581-B9CE-638DBFD0A14A}">
      <dgm:prSet/>
      <dgm:spPr/>
      <dgm:t>
        <a:bodyPr/>
        <a:lstStyle/>
        <a:p>
          <a:endParaRPr lang="ru-RU"/>
        </a:p>
      </dgm:t>
    </dgm:pt>
    <dgm:pt modelId="{79230379-2A66-452A-B3EC-550955472552}" type="sibTrans" cxnId="{29986BDB-A502-4581-B9CE-638DBFD0A14A}">
      <dgm:prSet/>
      <dgm:spPr/>
      <dgm:t>
        <a:bodyPr/>
        <a:lstStyle/>
        <a:p>
          <a:endParaRPr lang="ru-RU"/>
        </a:p>
      </dgm:t>
    </dgm:pt>
    <dgm:pt modelId="{72CD4682-26F1-4BD3-BC2A-E4D3D5498E1A}">
      <dgm:prSet phldrT="[Текст]" custT="1"/>
      <dgm:spPr/>
      <dgm:t>
        <a:bodyPr/>
        <a:lstStyle/>
        <a:p>
          <a:r>
            <a:rPr lang="ru-RU" sz="2800" dirty="0" smtClean="0"/>
            <a:t>Мяч из таких фигур легче шить</a:t>
          </a:r>
          <a:endParaRPr lang="ru-RU" sz="2800" dirty="0"/>
        </a:p>
      </dgm:t>
    </dgm:pt>
    <dgm:pt modelId="{FCC310A7-B6A2-41E1-A19E-5C89BAA88269}" type="parTrans" cxnId="{65E86638-36C8-4EAE-8D3B-A945B3E57591}">
      <dgm:prSet/>
      <dgm:spPr/>
      <dgm:t>
        <a:bodyPr/>
        <a:lstStyle/>
        <a:p>
          <a:endParaRPr lang="ru-RU"/>
        </a:p>
      </dgm:t>
    </dgm:pt>
    <dgm:pt modelId="{0A1B0F8F-F53A-4949-9026-B95FACAF9231}" type="sibTrans" cxnId="{65E86638-36C8-4EAE-8D3B-A945B3E57591}">
      <dgm:prSet/>
      <dgm:spPr/>
      <dgm:t>
        <a:bodyPr/>
        <a:lstStyle/>
        <a:p>
          <a:endParaRPr lang="ru-RU"/>
        </a:p>
      </dgm:t>
    </dgm:pt>
    <dgm:pt modelId="{05B22DA9-ACA8-4479-8201-99249A585E59}">
      <dgm:prSet phldrT="[Текст]" custT="1"/>
      <dgm:spPr/>
      <dgm:t>
        <a:bodyPr/>
        <a:lstStyle/>
        <a:p>
          <a:r>
            <a:rPr lang="ru-RU" sz="2400" dirty="0" smtClean="0"/>
            <a:t>В футбольной команде 11 игроков</a:t>
          </a:r>
          <a:endParaRPr lang="ru-RU" sz="2400" dirty="0"/>
        </a:p>
      </dgm:t>
    </dgm:pt>
    <dgm:pt modelId="{0B37F586-CBA1-4D9A-BB79-877CB85B7EAF}" type="parTrans" cxnId="{7279B2C5-2A99-44F9-896B-6E927A999599}">
      <dgm:prSet/>
      <dgm:spPr/>
      <dgm:t>
        <a:bodyPr/>
        <a:lstStyle/>
        <a:p>
          <a:endParaRPr lang="ru-RU"/>
        </a:p>
      </dgm:t>
    </dgm:pt>
    <dgm:pt modelId="{45B02958-3A5D-4A71-A9DB-1F411F52FAAE}" type="sibTrans" cxnId="{7279B2C5-2A99-44F9-896B-6E927A999599}">
      <dgm:prSet/>
      <dgm:spPr/>
      <dgm:t>
        <a:bodyPr/>
        <a:lstStyle/>
        <a:p>
          <a:endParaRPr lang="ru-RU"/>
        </a:p>
      </dgm:t>
    </dgm:pt>
    <dgm:pt modelId="{57063B8F-E7A3-413D-A10A-38054150D120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Тренер</a:t>
          </a:r>
          <a:r>
            <a:rPr lang="ru-RU" dirty="0" smtClean="0"/>
            <a:t> </a:t>
          </a:r>
          <a:endParaRPr lang="ru-RU" dirty="0"/>
        </a:p>
      </dgm:t>
    </dgm:pt>
    <dgm:pt modelId="{9C979DD9-0696-40F9-B34E-8B075C8D22C3}" type="parTrans" cxnId="{D8DC9398-E828-4C46-B062-32BF007425A4}">
      <dgm:prSet/>
      <dgm:spPr/>
      <dgm:t>
        <a:bodyPr/>
        <a:lstStyle/>
        <a:p>
          <a:endParaRPr lang="ru-RU"/>
        </a:p>
      </dgm:t>
    </dgm:pt>
    <dgm:pt modelId="{EDFDC359-A4C9-45F3-BE4A-6AB3FCCFB42D}" type="sibTrans" cxnId="{D8DC9398-E828-4C46-B062-32BF007425A4}">
      <dgm:prSet/>
      <dgm:spPr/>
      <dgm:t>
        <a:bodyPr/>
        <a:lstStyle/>
        <a:p>
          <a:endParaRPr lang="ru-RU"/>
        </a:p>
      </dgm:t>
    </dgm:pt>
    <dgm:pt modelId="{3318AE45-9305-40B7-B59D-74067A0E8110}">
      <dgm:prSet custT="1"/>
      <dgm:spPr/>
      <dgm:t>
        <a:bodyPr/>
        <a:lstStyle/>
        <a:p>
          <a:r>
            <a:rPr lang="ru-RU" sz="2400" dirty="0" smtClean="0"/>
            <a:t>Фигуры позволяют создавать правильную окружность мяча</a:t>
          </a:r>
          <a:endParaRPr lang="ru-RU" sz="2400" dirty="0"/>
        </a:p>
      </dgm:t>
    </dgm:pt>
    <dgm:pt modelId="{CDE7259D-1A3B-404A-82BC-D3366AEA3686}" type="parTrans" cxnId="{05AE59F1-236C-42E8-92D5-B408B2E7C753}">
      <dgm:prSet/>
      <dgm:spPr/>
      <dgm:t>
        <a:bodyPr/>
        <a:lstStyle/>
        <a:p>
          <a:endParaRPr lang="ru-RU"/>
        </a:p>
      </dgm:t>
    </dgm:pt>
    <dgm:pt modelId="{1DA2922D-C9C9-4543-956C-7E0E41A6DB67}" type="sibTrans" cxnId="{05AE59F1-236C-42E8-92D5-B408B2E7C753}">
      <dgm:prSet/>
      <dgm:spPr/>
      <dgm:t>
        <a:bodyPr/>
        <a:lstStyle/>
        <a:p>
          <a:endParaRPr lang="ru-RU"/>
        </a:p>
      </dgm:t>
    </dgm:pt>
    <dgm:pt modelId="{10BECC72-6B29-4BB2-8EAD-ED44C5B90564}">
      <dgm:prSet custT="1"/>
      <dgm:spPr/>
      <dgm:t>
        <a:bodyPr/>
        <a:lstStyle/>
        <a:p>
          <a:r>
            <a:rPr lang="ru-RU" sz="2400" dirty="0" smtClean="0"/>
            <a:t>Мяч черно-белого цвета лучше видно на футбольном поле</a:t>
          </a:r>
          <a:endParaRPr lang="ru-RU" sz="2400" dirty="0"/>
        </a:p>
      </dgm:t>
    </dgm:pt>
    <dgm:pt modelId="{002F06C0-E4D2-4250-8111-5A386E3C3CC9}" type="parTrans" cxnId="{F741E632-F917-4868-9BAE-9AD30325BC9C}">
      <dgm:prSet/>
      <dgm:spPr/>
      <dgm:t>
        <a:bodyPr/>
        <a:lstStyle/>
        <a:p>
          <a:endParaRPr lang="ru-RU"/>
        </a:p>
      </dgm:t>
    </dgm:pt>
    <dgm:pt modelId="{9D0038F8-3D55-41F8-B50A-37F3A090A741}" type="sibTrans" cxnId="{F741E632-F917-4868-9BAE-9AD30325BC9C}">
      <dgm:prSet/>
      <dgm:spPr/>
      <dgm:t>
        <a:bodyPr/>
        <a:lstStyle/>
        <a:p>
          <a:endParaRPr lang="ru-RU"/>
        </a:p>
      </dgm:t>
    </dgm:pt>
    <dgm:pt modelId="{F961CED7-CCD2-4D6C-9008-3DD0BEA58565}" type="pres">
      <dgm:prSet presAssocID="{40A4771A-2DAD-4380-A7A1-7F852E4ED6E9}" presName="Name0" presStyleCnt="0">
        <dgm:presLayoutVars>
          <dgm:dir/>
          <dgm:animLvl val="lvl"/>
          <dgm:resizeHandles val="exact"/>
        </dgm:presLayoutVars>
      </dgm:prSet>
      <dgm:spPr/>
    </dgm:pt>
    <dgm:pt modelId="{3E639281-2AA3-48F0-AC9B-18029D78EF2E}" type="pres">
      <dgm:prSet presAssocID="{5D49C71E-C78D-4429-8CDE-67B165579347}" presName="linNode" presStyleCnt="0"/>
      <dgm:spPr/>
    </dgm:pt>
    <dgm:pt modelId="{C113F976-8043-4633-A515-FF9306788881}" type="pres">
      <dgm:prSet presAssocID="{5D49C71E-C78D-4429-8CDE-67B165579347}" presName="parentText" presStyleLbl="node1" presStyleIdx="0" presStyleCnt="4" custScaleX="61113" custLinFactNeighborY="-6362">
        <dgm:presLayoutVars>
          <dgm:chMax val="1"/>
          <dgm:bulletEnabled val="1"/>
        </dgm:presLayoutVars>
      </dgm:prSet>
      <dgm:spPr/>
    </dgm:pt>
    <dgm:pt modelId="{D39D4B5D-3D72-4C61-82BD-A2AFFDEB1C52}" type="pres">
      <dgm:prSet presAssocID="{5D49C71E-C78D-4429-8CDE-67B165579347}" presName="descendantText" presStyleLbl="alignAccFollowNode1" presStyleIdx="0" presStyleCnt="4" custScaleX="121480" custLinFactNeighborY="-4408">
        <dgm:presLayoutVars>
          <dgm:bulletEnabled val="1"/>
        </dgm:presLayoutVars>
      </dgm:prSet>
      <dgm:spPr/>
    </dgm:pt>
    <dgm:pt modelId="{FE4E274C-443B-4250-B320-622E0D9FF147}" type="pres">
      <dgm:prSet presAssocID="{45F443C3-1DA0-475D-A283-A77B5DCBA391}" presName="sp" presStyleCnt="0"/>
      <dgm:spPr/>
    </dgm:pt>
    <dgm:pt modelId="{E74DADB7-DBA7-4DB5-9A43-C66EE354779A}" type="pres">
      <dgm:prSet presAssocID="{1B12815D-8E0D-4918-9BF9-88BE4277BC37}" presName="linNode" presStyleCnt="0"/>
      <dgm:spPr/>
    </dgm:pt>
    <dgm:pt modelId="{93EC1E6C-D230-43CB-808A-0B142522FDAB}" type="pres">
      <dgm:prSet presAssocID="{1B12815D-8E0D-4918-9BF9-88BE4277BC37}" presName="parentText" presStyleLbl="node1" presStyleIdx="1" presStyleCnt="4" custScaleX="60922">
        <dgm:presLayoutVars>
          <dgm:chMax val="1"/>
          <dgm:bulletEnabled val="1"/>
        </dgm:presLayoutVars>
      </dgm:prSet>
      <dgm:spPr/>
    </dgm:pt>
    <dgm:pt modelId="{0C42A3DD-37CD-44DC-9BD7-87A8FD3D8469}" type="pres">
      <dgm:prSet presAssocID="{1B12815D-8E0D-4918-9BF9-88BE4277BC37}" presName="descendantText" presStyleLbl="alignAccFollowNode1" presStyleIdx="1" presStyleCnt="4" custScaleX="123665">
        <dgm:presLayoutVars>
          <dgm:bulletEnabled val="1"/>
        </dgm:presLayoutVars>
      </dgm:prSet>
      <dgm:spPr/>
    </dgm:pt>
    <dgm:pt modelId="{A44BE1EB-E243-44BC-99C4-4D4D14778E0C}" type="pres">
      <dgm:prSet presAssocID="{DB07A937-079A-4FFC-B28B-7CD7B9260558}" presName="sp" presStyleCnt="0"/>
      <dgm:spPr/>
    </dgm:pt>
    <dgm:pt modelId="{AD60EF99-6881-42F5-9E32-095C098B6934}" type="pres">
      <dgm:prSet presAssocID="{797F8BEF-B659-481C-A765-1A5181B41184}" presName="linNode" presStyleCnt="0"/>
      <dgm:spPr/>
    </dgm:pt>
    <dgm:pt modelId="{54FB6B73-41DC-416A-8539-260BB50CD8B6}" type="pres">
      <dgm:prSet presAssocID="{797F8BEF-B659-481C-A765-1A5181B41184}" presName="parentText" presStyleLbl="node1" presStyleIdx="2" presStyleCnt="4" custScaleX="62360">
        <dgm:presLayoutVars>
          <dgm:chMax val="1"/>
          <dgm:bulletEnabled val="1"/>
        </dgm:presLayoutVars>
      </dgm:prSet>
      <dgm:spPr/>
    </dgm:pt>
    <dgm:pt modelId="{D441F78F-1892-4E9B-92FE-34546CE0F901}" type="pres">
      <dgm:prSet presAssocID="{797F8BEF-B659-481C-A765-1A5181B41184}" presName="descendantText" presStyleLbl="alignAccFollowNode1" presStyleIdx="2" presStyleCnt="4" custScaleX="128503">
        <dgm:presLayoutVars>
          <dgm:bulletEnabled val="1"/>
        </dgm:presLayoutVars>
      </dgm:prSet>
      <dgm:spPr/>
    </dgm:pt>
    <dgm:pt modelId="{FA8EC97A-8552-466B-AEDC-E979F70703E6}" type="pres">
      <dgm:prSet presAssocID="{79230379-2A66-452A-B3EC-550955472552}" presName="sp" presStyleCnt="0"/>
      <dgm:spPr/>
    </dgm:pt>
    <dgm:pt modelId="{98E621D9-DDFC-4A58-9D76-B67DA53A9A05}" type="pres">
      <dgm:prSet presAssocID="{57063B8F-E7A3-413D-A10A-38054150D120}" presName="linNode" presStyleCnt="0"/>
      <dgm:spPr/>
    </dgm:pt>
    <dgm:pt modelId="{BB39EEE0-66EA-4B4E-AC19-8FAAB5378F7D}" type="pres">
      <dgm:prSet presAssocID="{57063B8F-E7A3-413D-A10A-38054150D120}" presName="parentText" presStyleLbl="node1" presStyleIdx="3" presStyleCnt="4" custScaleX="76411">
        <dgm:presLayoutVars>
          <dgm:chMax val="1"/>
          <dgm:bulletEnabled val="1"/>
        </dgm:presLayoutVars>
      </dgm:prSet>
      <dgm:spPr/>
    </dgm:pt>
    <dgm:pt modelId="{6D45DE20-711F-4BE2-9F87-A94F527DA7A3}" type="pres">
      <dgm:prSet presAssocID="{57063B8F-E7A3-413D-A10A-38054150D120}" presName="descendantText" presStyleLbl="alignAccFollowNode1" presStyleIdx="3" presStyleCnt="4" custScaleX="154931" custScaleY="158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D4EF5A-6F5A-4EA0-B55E-9F2679B982FF}" srcId="{40A4771A-2DAD-4380-A7A1-7F852E4ED6E9}" destId="{5D49C71E-C78D-4429-8CDE-67B165579347}" srcOrd="0" destOrd="0" parTransId="{9C7BFDDE-2B72-42DA-9941-4AAA51FB2659}" sibTransId="{45F443C3-1DA0-475D-A283-A77B5DCBA391}"/>
    <dgm:cxn modelId="{65E86638-36C8-4EAE-8D3B-A945B3E57591}" srcId="{797F8BEF-B659-481C-A765-1A5181B41184}" destId="{72CD4682-26F1-4BD3-BC2A-E4D3D5498E1A}" srcOrd="0" destOrd="0" parTransId="{FCC310A7-B6A2-41E1-A19E-5C89BAA88269}" sibTransId="{0A1B0F8F-F53A-4949-9026-B95FACAF9231}"/>
    <dgm:cxn modelId="{7279B2C5-2A99-44F9-896B-6E927A999599}" srcId="{1B12815D-8E0D-4918-9BF9-88BE4277BC37}" destId="{05B22DA9-ACA8-4479-8201-99249A585E59}" srcOrd="1" destOrd="0" parTransId="{0B37F586-CBA1-4D9A-BB79-877CB85B7EAF}" sibTransId="{45B02958-3A5D-4A71-A9DB-1F411F52FAAE}"/>
    <dgm:cxn modelId="{83B47514-CEEA-46DF-B44E-4F046F3C1BAF}" type="presOf" srcId="{1B12815D-8E0D-4918-9BF9-88BE4277BC37}" destId="{93EC1E6C-D230-43CB-808A-0B142522FDAB}" srcOrd="0" destOrd="0" presId="urn:microsoft.com/office/officeart/2005/8/layout/vList5"/>
    <dgm:cxn modelId="{CD51FE14-C276-42E1-A8EE-5A32C6400B84}" type="presOf" srcId="{3318AE45-9305-40B7-B59D-74067A0E8110}" destId="{6D45DE20-711F-4BE2-9F87-A94F527DA7A3}" srcOrd="0" destOrd="0" presId="urn:microsoft.com/office/officeart/2005/8/layout/vList5"/>
    <dgm:cxn modelId="{5B61A1DA-0CCA-461C-A9CA-06B78FEAA0E8}" type="presOf" srcId="{5D49C71E-C78D-4429-8CDE-67B165579347}" destId="{C113F976-8043-4633-A515-FF9306788881}" srcOrd="0" destOrd="0" presId="urn:microsoft.com/office/officeart/2005/8/layout/vList5"/>
    <dgm:cxn modelId="{577D4111-4A8A-4889-8F22-54D21F653D80}" type="presOf" srcId="{10BECC72-6B29-4BB2-8EAD-ED44C5B90564}" destId="{6D45DE20-711F-4BE2-9F87-A94F527DA7A3}" srcOrd="0" destOrd="1" presId="urn:microsoft.com/office/officeart/2005/8/layout/vList5"/>
    <dgm:cxn modelId="{5628CAD0-5ABB-4687-B36A-B415B4F9C8D7}" type="presOf" srcId="{57063B8F-E7A3-413D-A10A-38054150D120}" destId="{BB39EEE0-66EA-4B4E-AC19-8FAAB5378F7D}" srcOrd="0" destOrd="0" presId="urn:microsoft.com/office/officeart/2005/8/layout/vList5"/>
    <dgm:cxn modelId="{C3828AD7-0B54-41D2-9876-ED5A3396AF32}" type="presOf" srcId="{78BBFDA9-6A77-4C6A-AB2D-F456903EB0D3}" destId="{D39D4B5D-3D72-4C61-82BD-A2AFFDEB1C52}" srcOrd="0" destOrd="0" presId="urn:microsoft.com/office/officeart/2005/8/layout/vList5"/>
    <dgm:cxn modelId="{41E898DB-B06D-4D8C-950B-9AB5F55F17E9}" type="presOf" srcId="{797F8BEF-B659-481C-A765-1A5181B41184}" destId="{54FB6B73-41DC-416A-8539-260BB50CD8B6}" srcOrd="0" destOrd="0" presId="urn:microsoft.com/office/officeart/2005/8/layout/vList5"/>
    <dgm:cxn modelId="{E7EA3C12-39AA-43D7-9052-1F80F6F52574}" srcId="{40A4771A-2DAD-4380-A7A1-7F852E4ED6E9}" destId="{1B12815D-8E0D-4918-9BF9-88BE4277BC37}" srcOrd="1" destOrd="0" parTransId="{68ED4C15-9065-4D14-B946-0F56DA7B319A}" sibTransId="{DB07A937-079A-4FFC-B28B-7CD7B9260558}"/>
    <dgm:cxn modelId="{9195C796-0F4E-4DFC-99F4-090761A1CF42}" type="presOf" srcId="{CDB5C252-AD56-4BB1-B79A-68BFB9E3FF8D}" destId="{0C42A3DD-37CD-44DC-9BD7-87A8FD3D8469}" srcOrd="0" destOrd="0" presId="urn:microsoft.com/office/officeart/2005/8/layout/vList5"/>
    <dgm:cxn modelId="{29986BDB-A502-4581-B9CE-638DBFD0A14A}" srcId="{40A4771A-2DAD-4380-A7A1-7F852E4ED6E9}" destId="{797F8BEF-B659-481C-A765-1A5181B41184}" srcOrd="2" destOrd="0" parTransId="{F0C1D24B-4A5B-4CC7-A8BC-4C6FFCBB4FD1}" sibTransId="{79230379-2A66-452A-B3EC-550955472552}"/>
    <dgm:cxn modelId="{8AB4CD9D-ABE8-45E2-B348-867FEFB1A9AB}" type="presOf" srcId="{72CD4682-26F1-4BD3-BC2A-E4D3D5498E1A}" destId="{D441F78F-1892-4E9B-92FE-34546CE0F901}" srcOrd="0" destOrd="0" presId="urn:microsoft.com/office/officeart/2005/8/layout/vList5"/>
    <dgm:cxn modelId="{05AE59F1-236C-42E8-92D5-B408B2E7C753}" srcId="{57063B8F-E7A3-413D-A10A-38054150D120}" destId="{3318AE45-9305-40B7-B59D-74067A0E8110}" srcOrd="0" destOrd="0" parTransId="{CDE7259D-1A3B-404A-82BC-D3366AEA3686}" sibTransId="{1DA2922D-C9C9-4543-956C-7E0E41A6DB67}"/>
    <dgm:cxn modelId="{F741E632-F917-4868-9BAE-9AD30325BC9C}" srcId="{57063B8F-E7A3-413D-A10A-38054150D120}" destId="{10BECC72-6B29-4BB2-8EAD-ED44C5B90564}" srcOrd="1" destOrd="0" parTransId="{002F06C0-E4D2-4250-8111-5A386E3C3CC9}" sibTransId="{9D0038F8-3D55-41F8-B50A-37F3A090A741}"/>
    <dgm:cxn modelId="{D8DC9398-E828-4C46-B062-32BF007425A4}" srcId="{40A4771A-2DAD-4380-A7A1-7F852E4ED6E9}" destId="{57063B8F-E7A3-413D-A10A-38054150D120}" srcOrd="3" destOrd="0" parTransId="{9C979DD9-0696-40F9-B34E-8B075C8D22C3}" sibTransId="{EDFDC359-A4C9-45F3-BE4A-6AB3FCCFB42D}"/>
    <dgm:cxn modelId="{D14AE933-6F5C-4BDB-92BD-823B0741AE82}" type="presOf" srcId="{05B22DA9-ACA8-4479-8201-99249A585E59}" destId="{0C42A3DD-37CD-44DC-9BD7-87A8FD3D8469}" srcOrd="0" destOrd="1" presId="urn:microsoft.com/office/officeart/2005/8/layout/vList5"/>
    <dgm:cxn modelId="{AEF176EF-94AD-40DD-AB56-FE0D0B753458}" srcId="{5D49C71E-C78D-4429-8CDE-67B165579347}" destId="{78BBFDA9-6A77-4C6A-AB2D-F456903EB0D3}" srcOrd="0" destOrd="0" parTransId="{BEC3C905-EEA3-49C3-8326-157E8E61971C}" sibTransId="{63FCAE8D-2E8E-4F6D-ADE6-07FF6BA1F835}"/>
    <dgm:cxn modelId="{F5DC4E0E-577D-4CA0-88DF-AA2DC1768829}" type="presOf" srcId="{40A4771A-2DAD-4380-A7A1-7F852E4ED6E9}" destId="{F961CED7-CCD2-4D6C-9008-3DD0BEA58565}" srcOrd="0" destOrd="0" presId="urn:microsoft.com/office/officeart/2005/8/layout/vList5"/>
    <dgm:cxn modelId="{83528C36-8F7D-46A0-8E12-CC0B169F6F3F}" srcId="{1B12815D-8E0D-4918-9BF9-88BE4277BC37}" destId="{CDB5C252-AD56-4BB1-B79A-68BFB9E3FF8D}" srcOrd="0" destOrd="0" parTransId="{804D181C-FC96-4304-8940-2BC0584BF2B0}" sibTransId="{794AAE46-62EB-465E-BB78-65C1ED54D62E}"/>
    <dgm:cxn modelId="{AADAA785-4276-4899-8954-F339D9CC4675}" type="presParOf" srcId="{F961CED7-CCD2-4D6C-9008-3DD0BEA58565}" destId="{3E639281-2AA3-48F0-AC9B-18029D78EF2E}" srcOrd="0" destOrd="0" presId="urn:microsoft.com/office/officeart/2005/8/layout/vList5"/>
    <dgm:cxn modelId="{ACBA7379-FE14-4B01-8B32-BC900287555D}" type="presParOf" srcId="{3E639281-2AA3-48F0-AC9B-18029D78EF2E}" destId="{C113F976-8043-4633-A515-FF9306788881}" srcOrd="0" destOrd="0" presId="urn:microsoft.com/office/officeart/2005/8/layout/vList5"/>
    <dgm:cxn modelId="{E69174CC-DF3D-401A-8823-D301623956CE}" type="presParOf" srcId="{3E639281-2AA3-48F0-AC9B-18029D78EF2E}" destId="{D39D4B5D-3D72-4C61-82BD-A2AFFDEB1C52}" srcOrd="1" destOrd="0" presId="urn:microsoft.com/office/officeart/2005/8/layout/vList5"/>
    <dgm:cxn modelId="{B1E4E1E2-D237-4545-9E8A-0EEB3AB36C83}" type="presParOf" srcId="{F961CED7-CCD2-4D6C-9008-3DD0BEA58565}" destId="{FE4E274C-443B-4250-B320-622E0D9FF147}" srcOrd="1" destOrd="0" presId="urn:microsoft.com/office/officeart/2005/8/layout/vList5"/>
    <dgm:cxn modelId="{91D1D347-5F76-47FE-BEE2-058EDD80201E}" type="presParOf" srcId="{F961CED7-CCD2-4D6C-9008-3DD0BEA58565}" destId="{E74DADB7-DBA7-4DB5-9A43-C66EE354779A}" srcOrd="2" destOrd="0" presId="urn:microsoft.com/office/officeart/2005/8/layout/vList5"/>
    <dgm:cxn modelId="{A8DFEEB6-49E0-4615-A069-0481D663D7FB}" type="presParOf" srcId="{E74DADB7-DBA7-4DB5-9A43-C66EE354779A}" destId="{93EC1E6C-D230-43CB-808A-0B142522FDAB}" srcOrd="0" destOrd="0" presId="urn:microsoft.com/office/officeart/2005/8/layout/vList5"/>
    <dgm:cxn modelId="{265B0489-1AA8-4A84-9BEA-BD4A23B83215}" type="presParOf" srcId="{E74DADB7-DBA7-4DB5-9A43-C66EE354779A}" destId="{0C42A3DD-37CD-44DC-9BD7-87A8FD3D8469}" srcOrd="1" destOrd="0" presId="urn:microsoft.com/office/officeart/2005/8/layout/vList5"/>
    <dgm:cxn modelId="{A459C499-DC89-410F-A6F5-34DA9BFA1672}" type="presParOf" srcId="{F961CED7-CCD2-4D6C-9008-3DD0BEA58565}" destId="{A44BE1EB-E243-44BC-99C4-4D4D14778E0C}" srcOrd="3" destOrd="0" presId="urn:microsoft.com/office/officeart/2005/8/layout/vList5"/>
    <dgm:cxn modelId="{06DACE14-58CD-41CA-8A60-85CC7D8B6B61}" type="presParOf" srcId="{F961CED7-CCD2-4D6C-9008-3DD0BEA58565}" destId="{AD60EF99-6881-42F5-9E32-095C098B6934}" srcOrd="4" destOrd="0" presId="urn:microsoft.com/office/officeart/2005/8/layout/vList5"/>
    <dgm:cxn modelId="{627AFB65-79E3-4BBE-8EB7-78268D068A2F}" type="presParOf" srcId="{AD60EF99-6881-42F5-9E32-095C098B6934}" destId="{54FB6B73-41DC-416A-8539-260BB50CD8B6}" srcOrd="0" destOrd="0" presId="urn:microsoft.com/office/officeart/2005/8/layout/vList5"/>
    <dgm:cxn modelId="{013A0C96-04AC-4AB9-B970-3C99973254CD}" type="presParOf" srcId="{AD60EF99-6881-42F5-9E32-095C098B6934}" destId="{D441F78F-1892-4E9B-92FE-34546CE0F901}" srcOrd="1" destOrd="0" presId="urn:microsoft.com/office/officeart/2005/8/layout/vList5"/>
    <dgm:cxn modelId="{74D753F6-5DD9-4512-AF3F-DCF98F5E07E4}" type="presParOf" srcId="{F961CED7-CCD2-4D6C-9008-3DD0BEA58565}" destId="{FA8EC97A-8552-466B-AEDC-E979F70703E6}" srcOrd="5" destOrd="0" presId="urn:microsoft.com/office/officeart/2005/8/layout/vList5"/>
    <dgm:cxn modelId="{A1ADCE98-839E-426C-86FE-38FA6704231F}" type="presParOf" srcId="{F961CED7-CCD2-4D6C-9008-3DD0BEA58565}" destId="{98E621D9-DDFC-4A58-9D76-B67DA53A9A05}" srcOrd="6" destOrd="0" presId="urn:microsoft.com/office/officeart/2005/8/layout/vList5"/>
    <dgm:cxn modelId="{0EB0F407-0C62-4FF1-B858-A6E10BB131CD}" type="presParOf" srcId="{98E621D9-DDFC-4A58-9D76-B67DA53A9A05}" destId="{BB39EEE0-66EA-4B4E-AC19-8FAAB5378F7D}" srcOrd="0" destOrd="0" presId="urn:microsoft.com/office/officeart/2005/8/layout/vList5"/>
    <dgm:cxn modelId="{EA777FA2-6E8D-4ADE-BCDA-80C790FDAD45}" type="presParOf" srcId="{98E621D9-DDFC-4A58-9D76-B67DA53A9A05}" destId="{6D45DE20-711F-4BE2-9F87-A94F527DA7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80F7D1-A5E7-483A-AFF0-F383449E0268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66E9B617-8EE4-46BB-8914-129D294AB2E1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/>
              </a:solidFill>
            </a:rPr>
            <a:t>Изобретение резины</a:t>
          </a:r>
          <a:endParaRPr lang="ru-RU" sz="2200" dirty="0">
            <a:solidFill>
              <a:schemeClr val="tx1"/>
            </a:solidFill>
          </a:endParaRPr>
        </a:p>
      </dgm:t>
    </dgm:pt>
    <dgm:pt modelId="{E40A742A-BFC8-4CF1-810C-00515A81503A}" type="parTrans" cxnId="{CDDBCBC5-93DF-4084-9B04-AC3815045DD9}">
      <dgm:prSet/>
      <dgm:spPr/>
      <dgm:t>
        <a:bodyPr/>
        <a:lstStyle/>
        <a:p>
          <a:endParaRPr lang="ru-RU"/>
        </a:p>
      </dgm:t>
    </dgm:pt>
    <dgm:pt modelId="{B8C5D755-150E-479F-A79E-61F87A94AECE}" type="sibTrans" cxnId="{CDDBCBC5-93DF-4084-9B04-AC3815045DD9}">
      <dgm:prSet/>
      <dgm:spPr/>
      <dgm:t>
        <a:bodyPr/>
        <a:lstStyle/>
        <a:p>
          <a:endParaRPr lang="ru-RU"/>
        </a:p>
      </dgm:t>
    </dgm:pt>
    <dgm:pt modelId="{F6407913-E2DA-44AA-BD1E-6C19B49BE8F4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/>
              </a:solidFill>
            </a:rPr>
            <a:t>Кожаные мешочки заменили резиновой камерой, которую обтягивали кожей</a:t>
          </a:r>
          <a:endParaRPr lang="ru-RU" sz="2200" dirty="0">
            <a:solidFill>
              <a:schemeClr val="tx1"/>
            </a:solidFill>
          </a:endParaRPr>
        </a:p>
      </dgm:t>
    </dgm:pt>
    <dgm:pt modelId="{8D7EBC67-CBD0-4EB2-A5B7-EAFF7F36A056}" type="parTrans" cxnId="{1E83704E-B2D3-4BF3-8F8A-2394239DF4AA}">
      <dgm:prSet/>
      <dgm:spPr/>
      <dgm:t>
        <a:bodyPr/>
        <a:lstStyle/>
        <a:p>
          <a:endParaRPr lang="ru-RU"/>
        </a:p>
      </dgm:t>
    </dgm:pt>
    <dgm:pt modelId="{39C6DBE3-9B5C-4D01-A6B7-80FF4094E297}" type="sibTrans" cxnId="{1E83704E-B2D3-4BF3-8F8A-2394239DF4AA}">
      <dgm:prSet/>
      <dgm:spPr>
        <a:solidFill>
          <a:srgbClr val="669900"/>
        </a:solidFill>
      </dgm:spPr>
      <dgm:t>
        <a:bodyPr/>
        <a:lstStyle/>
        <a:p>
          <a:endParaRPr lang="ru-RU"/>
        </a:p>
      </dgm:t>
    </dgm:pt>
    <dgm:pt modelId="{E5712FB5-B38C-4E13-A407-F84CEB1CFE12}">
      <dgm:prSet phldrT="[Текст]"/>
      <dgm:spPr>
        <a:solidFill>
          <a:srgbClr val="669900">
            <a:alpha val="89804"/>
          </a:srgb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Современные футбольные мячи из прочных и качественных синтетических материалов</a:t>
          </a:r>
          <a:endParaRPr lang="ru-RU" dirty="0">
            <a:solidFill>
              <a:schemeClr val="tx1"/>
            </a:solidFill>
          </a:endParaRPr>
        </a:p>
      </dgm:t>
    </dgm:pt>
    <dgm:pt modelId="{69C16340-5F93-4124-B3F9-C787A9510F0B}" type="parTrans" cxnId="{A25C496A-B11B-4D70-934C-36A536C61FA2}">
      <dgm:prSet/>
      <dgm:spPr/>
      <dgm:t>
        <a:bodyPr/>
        <a:lstStyle/>
        <a:p>
          <a:endParaRPr lang="ru-RU"/>
        </a:p>
      </dgm:t>
    </dgm:pt>
    <dgm:pt modelId="{27C33B33-84F1-41C2-A5A1-6ED08C04BDF9}" type="sibTrans" cxnId="{A25C496A-B11B-4D70-934C-36A536C61FA2}">
      <dgm:prSet/>
      <dgm:spPr/>
      <dgm:t>
        <a:bodyPr/>
        <a:lstStyle/>
        <a:p>
          <a:endParaRPr lang="ru-RU"/>
        </a:p>
      </dgm:t>
    </dgm:pt>
    <dgm:pt modelId="{8F83C8B1-09DA-4BDC-89B8-59FADC2C3F1F}" type="pres">
      <dgm:prSet presAssocID="{ED80F7D1-A5E7-483A-AFF0-F383449E0268}" presName="Name0" presStyleCnt="0">
        <dgm:presLayoutVars>
          <dgm:dir/>
          <dgm:resizeHandles val="exact"/>
        </dgm:presLayoutVars>
      </dgm:prSet>
      <dgm:spPr/>
    </dgm:pt>
    <dgm:pt modelId="{CAB0E63F-6D8E-4093-83F1-A7BFA1C1415A}" type="pres">
      <dgm:prSet presAssocID="{66E9B617-8EE4-46BB-8914-129D294AB2E1}" presName="node" presStyleLbl="node1" presStyleIdx="0" presStyleCnt="3" custScaleX="83597" custScaleY="67557" custLinFactNeighborX="-16294" custLinFactNeighborY="-93879">
        <dgm:presLayoutVars>
          <dgm:bulletEnabled val="1"/>
        </dgm:presLayoutVars>
      </dgm:prSet>
      <dgm:spPr/>
    </dgm:pt>
    <dgm:pt modelId="{2E70E154-360F-4BC3-8619-596CD8DAF31D}" type="pres">
      <dgm:prSet presAssocID="{B8C5D755-150E-479F-A79E-61F87A94AECE}" presName="sibTrans" presStyleLbl="sibTrans2D1" presStyleIdx="0" presStyleCnt="2"/>
      <dgm:spPr/>
    </dgm:pt>
    <dgm:pt modelId="{1FE5F764-0983-487D-B6B1-422E00907BFD}" type="pres">
      <dgm:prSet presAssocID="{B8C5D755-150E-479F-A79E-61F87A94AECE}" presName="connectorText" presStyleLbl="sibTrans2D1" presStyleIdx="0" presStyleCnt="2"/>
      <dgm:spPr/>
    </dgm:pt>
    <dgm:pt modelId="{9A10FDD6-3F92-4F55-A80D-583A6FD6EADA}" type="pres">
      <dgm:prSet presAssocID="{F6407913-E2DA-44AA-BD1E-6C19B49BE8F4}" presName="node" presStyleLbl="node1" presStyleIdx="1" presStyleCnt="3" custLinFactNeighborX="-41540" custLinFactNeighborY="-11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CD15B-ABCF-471A-9086-3B2E34FCEBA1}" type="pres">
      <dgm:prSet presAssocID="{39C6DBE3-9B5C-4D01-A6B7-80FF4094E297}" presName="sibTrans" presStyleLbl="sibTrans2D1" presStyleIdx="1" presStyleCnt="2"/>
      <dgm:spPr/>
    </dgm:pt>
    <dgm:pt modelId="{2CF62C6B-FE1C-481D-BB41-0EF6931DF6A7}" type="pres">
      <dgm:prSet presAssocID="{39C6DBE3-9B5C-4D01-A6B7-80FF4094E297}" presName="connectorText" presStyleLbl="sibTrans2D1" presStyleIdx="1" presStyleCnt="2"/>
      <dgm:spPr/>
    </dgm:pt>
    <dgm:pt modelId="{81903E05-7758-43DE-8B9F-FFEE83EE3672}" type="pres">
      <dgm:prSet presAssocID="{E5712FB5-B38C-4E13-A407-F84CEB1CFE12}" presName="node" presStyleLbl="node1" presStyleIdx="2" presStyleCnt="3" custLinFactNeighborX="-16824" custLinFactNeighborY="7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8395B1-0040-4E13-AF15-7D7B9B670AC9}" type="presOf" srcId="{39C6DBE3-9B5C-4D01-A6B7-80FF4094E297}" destId="{2CF62C6B-FE1C-481D-BB41-0EF6931DF6A7}" srcOrd="1" destOrd="0" presId="urn:microsoft.com/office/officeart/2005/8/layout/process1"/>
    <dgm:cxn modelId="{64839FF6-3159-450A-82D8-03BE22BA3F2B}" type="presOf" srcId="{F6407913-E2DA-44AA-BD1E-6C19B49BE8F4}" destId="{9A10FDD6-3F92-4F55-A80D-583A6FD6EADA}" srcOrd="0" destOrd="0" presId="urn:microsoft.com/office/officeart/2005/8/layout/process1"/>
    <dgm:cxn modelId="{0C8910A9-5405-482D-B9A1-8B88A189123A}" type="presOf" srcId="{B8C5D755-150E-479F-A79E-61F87A94AECE}" destId="{1FE5F764-0983-487D-B6B1-422E00907BFD}" srcOrd="1" destOrd="0" presId="urn:microsoft.com/office/officeart/2005/8/layout/process1"/>
    <dgm:cxn modelId="{CBAEA7D0-221A-42C7-9BE5-21CC3C10E90F}" type="presOf" srcId="{B8C5D755-150E-479F-A79E-61F87A94AECE}" destId="{2E70E154-360F-4BC3-8619-596CD8DAF31D}" srcOrd="0" destOrd="0" presId="urn:microsoft.com/office/officeart/2005/8/layout/process1"/>
    <dgm:cxn modelId="{A25C496A-B11B-4D70-934C-36A536C61FA2}" srcId="{ED80F7D1-A5E7-483A-AFF0-F383449E0268}" destId="{E5712FB5-B38C-4E13-A407-F84CEB1CFE12}" srcOrd="2" destOrd="0" parTransId="{69C16340-5F93-4124-B3F9-C787A9510F0B}" sibTransId="{27C33B33-84F1-41C2-A5A1-6ED08C04BDF9}"/>
    <dgm:cxn modelId="{CDDBCBC5-93DF-4084-9B04-AC3815045DD9}" srcId="{ED80F7D1-A5E7-483A-AFF0-F383449E0268}" destId="{66E9B617-8EE4-46BB-8914-129D294AB2E1}" srcOrd="0" destOrd="0" parTransId="{E40A742A-BFC8-4CF1-810C-00515A81503A}" sibTransId="{B8C5D755-150E-479F-A79E-61F87A94AECE}"/>
    <dgm:cxn modelId="{1E83704E-B2D3-4BF3-8F8A-2394239DF4AA}" srcId="{ED80F7D1-A5E7-483A-AFF0-F383449E0268}" destId="{F6407913-E2DA-44AA-BD1E-6C19B49BE8F4}" srcOrd="1" destOrd="0" parTransId="{8D7EBC67-CBD0-4EB2-A5B7-EAFF7F36A056}" sibTransId="{39C6DBE3-9B5C-4D01-A6B7-80FF4094E297}"/>
    <dgm:cxn modelId="{D42F204B-2458-4DCD-A880-3A5A5A2BB8CE}" type="presOf" srcId="{39C6DBE3-9B5C-4D01-A6B7-80FF4094E297}" destId="{411CD15B-ABCF-471A-9086-3B2E34FCEBA1}" srcOrd="0" destOrd="0" presId="urn:microsoft.com/office/officeart/2005/8/layout/process1"/>
    <dgm:cxn modelId="{81BDE425-5740-461C-9EBE-E643EBD99F3E}" type="presOf" srcId="{ED80F7D1-A5E7-483A-AFF0-F383449E0268}" destId="{8F83C8B1-09DA-4BDC-89B8-59FADC2C3F1F}" srcOrd="0" destOrd="0" presId="urn:microsoft.com/office/officeart/2005/8/layout/process1"/>
    <dgm:cxn modelId="{1E8353AB-28E0-4B5C-BCDF-F566AE456ACC}" type="presOf" srcId="{E5712FB5-B38C-4E13-A407-F84CEB1CFE12}" destId="{81903E05-7758-43DE-8B9F-FFEE83EE3672}" srcOrd="0" destOrd="0" presId="urn:microsoft.com/office/officeart/2005/8/layout/process1"/>
    <dgm:cxn modelId="{AEBC2FE6-137D-42A9-8109-15C850F586E3}" type="presOf" srcId="{66E9B617-8EE4-46BB-8914-129D294AB2E1}" destId="{CAB0E63F-6D8E-4093-83F1-A7BFA1C1415A}" srcOrd="0" destOrd="0" presId="urn:microsoft.com/office/officeart/2005/8/layout/process1"/>
    <dgm:cxn modelId="{9606AB69-F76E-49A0-AD89-F1D0600B5B21}" type="presParOf" srcId="{8F83C8B1-09DA-4BDC-89B8-59FADC2C3F1F}" destId="{CAB0E63F-6D8E-4093-83F1-A7BFA1C1415A}" srcOrd="0" destOrd="0" presId="urn:microsoft.com/office/officeart/2005/8/layout/process1"/>
    <dgm:cxn modelId="{2B7D6618-219D-4277-92FB-7AE0E975423F}" type="presParOf" srcId="{8F83C8B1-09DA-4BDC-89B8-59FADC2C3F1F}" destId="{2E70E154-360F-4BC3-8619-596CD8DAF31D}" srcOrd="1" destOrd="0" presId="urn:microsoft.com/office/officeart/2005/8/layout/process1"/>
    <dgm:cxn modelId="{8106FF67-F10D-4A07-94C7-FBFFCC2BCE3A}" type="presParOf" srcId="{2E70E154-360F-4BC3-8619-596CD8DAF31D}" destId="{1FE5F764-0983-487D-B6B1-422E00907BFD}" srcOrd="0" destOrd="0" presId="urn:microsoft.com/office/officeart/2005/8/layout/process1"/>
    <dgm:cxn modelId="{76A40744-B92A-4611-9E46-BB8C4B02F933}" type="presParOf" srcId="{8F83C8B1-09DA-4BDC-89B8-59FADC2C3F1F}" destId="{9A10FDD6-3F92-4F55-A80D-583A6FD6EADA}" srcOrd="2" destOrd="0" presId="urn:microsoft.com/office/officeart/2005/8/layout/process1"/>
    <dgm:cxn modelId="{01975491-CC22-487E-847B-AB4101C54B27}" type="presParOf" srcId="{8F83C8B1-09DA-4BDC-89B8-59FADC2C3F1F}" destId="{411CD15B-ABCF-471A-9086-3B2E34FCEBA1}" srcOrd="3" destOrd="0" presId="urn:microsoft.com/office/officeart/2005/8/layout/process1"/>
    <dgm:cxn modelId="{9CA4BF36-E9D9-4BF2-B305-57021866E680}" type="presParOf" srcId="{411CD15B-ABCF-471A-9086-3B2E34FCEBA1}" destId="{2CF62C6B-FE1C-481D-BB41-0EF6931DF6A7}" srcOrd="0" destOrd="0" presId="urn:microsoft.com/office/officeart/2005/8/layout/process1"/>
    <dgm:cxn modelId="{D69054F2-699E-4605-BB57-9E8F3860BE83}" type="presParOf" srcId="{8F83C8B1-09DA-4BDC-89B8-59FADC2C3F1F}" destId="{81903E05-7758-43DE-8B9F-FFEE83EE367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9D4B5D-3D72-4C61-82BD-A2AFFDEB1C52}">
      <dsp:nvSpPr>
        <dsp:cNvPr id="0" name=""/>
        <dsp:cNvSpPr/>
      </dsp:nvSpPr>
      <dsp:spPr>
        <a:xfrm rot="5400000">
          <a:off x="4544964" y="-2661124"/>
          <a:ext cx="917576" cy="639024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Не знают</a:t>
          </a:r>
          <a:endParaRPr lang="ru-RU" sz="2200" kern="1200" dirty="0"/>
        </a:p>
      </dsp:txBody>
      <dsp:txXfrm rot="5400000">
        <a:off x="4544964" y="-2661124"/>
        <a:ext cx="917576" cy="6390241"/>
      </dsp:txXfrm>
    </dsp:sp>
    <dsp:sp modelId="{C113F976-8043-4633-A515-FF9306788881}">
      <dsp:nvSpPr>
        <dsp:cNvPr id="0" name=""/>
        <dsp:cNvSpPr/>
      </dsp:nvSpPr>
      <dsp:spPr>
        <a:xfrm>
          <a:off x="340" y="0"/>
          <a:ext cx="1808292" cy="1146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Мама и бабушка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340" y="0"/>
        <a:ext cx="1808292" cy="1146971"/>
      </dsp:txXfrm>
    </dsp:sp>
    <dsp:sp modelId="{0C42A3DD-37CD-44DC-9BD7-87A8FD3D8469}">
      <dsp:nvSpPr>
        <dsp:cNvPr id="0" name=""/>
        <dsp:cNvSpPr/>
      </dsp:nvSpPr>
      <dsp:spPr>
        <a:xfrm rot="5400000">
          <a:off x="4542477" y="-1438886"/>
          <a:ext cx="917576" cy="6435299"/>
        </a:xfrm>
        <a:prstGeom prst="round2SameRect">
          <a:avLst/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5+6=11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 футбольной команде 11 игроков</a:t>
          </a:r>
          <a:endParaRPr lang="ru-RU" sz="2400" kern="1200" dirty="0"/>
        </a:p>
      </dsp:txBody>
      <dsp:txXfrm rot="5400000">
        <a:off x="4542477" y="-1438886"/>
        <a:ext cx="917576" cy="6435299"/>
      </dsp:txXfrm>
    </dsp:sp>
    <dsp:sp modelId="{93EC1E6C-D230-43CB-808A-0B142522FDAB}">
      <dsp:nvSpPr>
        <dsp:cNvPr id="0" name=""/>
        <dsp:cNvSpPr/>
      </dsp:nvSpPr>
      <dsp:spPr>
        <a:xfrm>
          <a:off x="340" y="1205277"/>
          <a:ext cx="1783276" cy="1146971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Папа</a:t>
          </a:r>
          <a:r>
            <a:rPr lang="ru-RU" sz="3000" kern="1200" dirty="0" smtClean="0"/>
            <a:t> </a:t>
          </a:r>
          <a:endParaRPr lang="ru-RU" sz="3000" kern="1200" dirty="0"/>
        </a:p>
      </dsp:txBody>
      <dsp:txXfrm>
        <a:off x="340" y="1205277"/>
        <a:ext cx="1783276" cy="1146971"/>
      </dsp:txXfrm>
    </dsp:sp>
    <dsp:sp modelId="{D441F78F-1892-4E9B-92FE-34546CE0F901}">
      <dsp:nvSpPr>
        <dsp:cNvPr id="0" name=""/>
        <dsp:cNvSpPr/>
      </dsp:nvSpPr>
      <dsp:spPr>
        <a:xfrm rot="5400000">
          <a:off x="4531860" y="-244925"/>
          <a:ext cx="917576" cy="6456016"/>
        </a:xfrm>
        <a:prstGeom prst="round2SameRect">
          <a:avLst/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Мяч из таких фигур легче шить</a:t>
          </a:r>
          <a:endParaRPr lang="ru-RU" sz="2800" kern="1200" dirty="0"/>
        </a:p>
      </dsp:txBody>
      <dsp:txXfrm rot="5400000">
        <a:off x="4531860" y="-244925"/>
        <a:ext cx="917576" cy="6456016"/>
      </dsp:txXfrm>
    </dsp:sp>
    <dsp:sp modelId="{54FB6B73-41DC-416A-8539-260BB50CD8B6}">
      <dsp:nvSpPr>
        <dsp:cNvPr id="0" name=""/>
        <dsp:cNvSpPr/>
      </dsp:nvSpPr>
      <dsp:spPr>
        <a:xfrm>
          <a:off x="340" y="2409596"/>
          <a:ext cx="1762300" cy="1146971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>
              <a:solidFill>
                <a:schemeClr val="tx1"/>
              </a:solidFill>
            </a:rPr>
            <a:t>Тетя 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340" y="2409596"/>
        <a:ext cx="1762300" cy="1146971"/>
      </dsp:txXfrm>
    </dsp:sp>
    <dsp:sp modelId="{6D45DE20-711F-4BE2-9F87-A94F527DA7A3}">
      <dsp:nvSpPr>
        <dsp:cNvPr id="0" name=""/>
        <dsp:cNvSpPr/>
      </dsp:nvSpPr>
      <dsp:spPr>
        <a:xfrm rot="5400000">
          <a:off x="4270473" y="1127813"/>
          <a:ext cx="1458552" cy="6430758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Фигуры позволяют создавать правильную окружность мяча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Мяч черно-белого цвета лучше видно на футбольном поле</a:t>
          </a:r>
          <a:endParaRPr lang="ru-RU" sz="2400" kern="1200" dirty="0"/>
        </a:p>
      </dsp:txBody>
      <dsp:txXfrm rot="5400000">
        <a:off x="4270473" y="1127813"/>
        <a:ext cx="1458552" cy="6430758"/>
      </dsp:txXfrm>
    </dsp:sp>
    <dsp:sp modelId="{BB39EEE0-66EA-4B4E-AC19-8FAAB5378F7D}">
      <dsp:nvSpPr>
        <dsp:cNvPr id="0" name=""/>
        <dsp:cNvSpPr/>
      </dsp:nvSpPr>
      <dsp:spPr>
        <a:xfrm>
          <a:off x="340" y="3769707"/>
          <a:ext cx="1784030" cy="1146971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Тренер</a:t>
          </a:r>
          <a:r>
            <a:rPr lang="ru-RU" sz="3000" kern="1200" dirty="0" smtClean="0"/>
            <a:t> </a:t>
          </a:r>
          <a:endParaRPr lang="ru-RU" sz="3000" kern="1200" dirty="0"/>
        </a:p>
      </dsp:txBody>
      <dsp:txXfrm>
        <a:off x="340" y="3769707"/>
        <a:ext cx="1784030" cy="11469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B0E63F-6D8E-4093-83F1-A7BFA1C1415A}">
      <dsp:nvSpPr>
        <dsp:cNvPr id="0" name=""/>
        <dsp:cNvSpPr/>
      </dsp:nvSpPr>
      <dsp:spPr>
        <a:xfrm>
          <a:off x="0" y="0"/>
          <a:ext cx="1891245" cy="18626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Изобретение резины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0" y="0"/>
        <a:ext cx="1891245" cy="1862696"/>
      </dsp:txXfrm>
    </dsp:sp>
    <dsp:sp modelId="{2E70E154-360F-4BC3-8619-596CD8DAF31D}">
      <dsp:nvSpPr>
        <dsp:cNvPr id="0" name=""/>
        <dsp:cNvSpPr/>
      </dsp:nvSpPr>
      <dsp:spPr>
        <a:xfrm rot="1268202">
          <a:off x="2013829" y="1122109"/>
          <a:ext cx="301690" cy="561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268202">
        <a:off x="2013829" y="1122109"/>
        <a:ext cx="301690" cy="561059"/>
      </dsp:txXfrm>
    </dsp:sp>
    <dsp:sp modelId="{9A10FDD6-3F92-4F55-A80D-583A6FD6EADA}">
      <dsp:nvSpPr>
        <dsp:cNvPr id="0" name=""/>
        <dsp:cNvSpPr/>
      </dsp:nvSpPr>
      <dsp:spPr>
        <a:xfrm>
          <a:off x="2422176" y="560892"/>
          <a:ext cx="2262336" cy="2757222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Кожаные мешочки заменили резиновой камерой, которую обтягивали кожей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2422176" y="560892"/>
        <a:ext cx="2262336" cy="2757222"/>
      </dsp:txXfrm>
    </dsp:sp>
    <dsp:sp modelId="{411CD15B-ABCF-471A-9086-3B2E34FCEBA1}">
      <dsp:nvSpPr>
        <dsp:cNvPr id="0" name=""/>
        <dsp:cNvSpPr/>
      </dsp:nvSpPr>
      <dsp:spPr>
        <a:xfrm rot="1176351">
          <a:off x="4948255" y="2268928"/>
          <a:ext cx="634970" cy="561059"/>
        </a:xfrm>
        <a:prstGeom prst="rightArrow">
          <a:avLst>
            <a:gd name="adj1" fmla="val 60000"/>
            <a:gd name="adj2" fmla="val 50000"/>
          </a:avLst>
        </a:prstGeom>
        <a:solidFill>
          <a:srgbClr val="66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176351">
        <a:off x="4948255" y="2268928"/>
        <a:ext cx="634970" cy="561059"/>
      </dsp:txXfrm>
    </dsp:sp>
    <dsp:sp modelId="{81903E05-7758-43DE-8B9F-FFEE83EE3672}">
      <dsp:nvSpPr>
        <dsp:cNvPr id="0" name=""/>
        <dsp:cNvSpPr/>
      </dsp:nvSpPr>
      <dsp:spPr>
        <a:xfrm>
          <a:off x="5813110" y="1768740"/>
          <a:ext cx="2262336" cy="2757222"/>
        </a:xfrm>
        <a:prstGeom prst="roundRect">
          <a:avLst>
            <a:gd name="adj" fmla="val 10000"/>
          </a:avLst>
        </a:prstGeom>
        <a:solidFill>
          <a:srgbClr val="669900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Современные футбольные мячи из прочных и качественных синтетических материалов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813110" y="1768740"/>
        <a:ext cx="2262336" cy="2757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86B7E-2C37-481F-8FC2-A339CB70B43A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E30DF-1F80-423A-A439-2CA4E7EA09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E30DF-1F80-423A-A439-2CA4E7EA09FC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CE81-5B7C-4AA2-A5EA-DA087DEE67FA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3EA1-78A7-40F4-8429-2E05C37F2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CE81-5B7C-4AA2-A5EA-DA087DEE67FA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3EA1-78A7-40F4-8429-2E05C37F2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CE81-5B7C-4AA2-A5EA-DA087DEE67FA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3EA1-78A7-40F4-8429-2E05C37F2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CE81-5B7C-4AA2-A5EA-DA087DEE67FA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3EA1-78A7-40F4-8429-2E05C37F2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CE81-5B7C-4AA2-A5EA-DA087DEE67FA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3EA1-78A7-40F4-8429-2E05C37F2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CE81-5B7C-4AA2-A5EA-DA087DEE67FA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3EA1-78A7-40F4-8429-2E05C37F2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CE81-5B7C-4AA2-A5EA-DA087DEE67FA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3EA1-78A7-40F4-8429-2E05C37F2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CE81-5B7C-4AA2-A5EA-DA087DEE67FA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3EA1-78A7-40F4-8429-2E05C37F2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CE81-5B7C-4AA2-A5EA-DA087DEE67FA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3EA1-78A7-40F4-8429-2E05C37F2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CE81-5B7C-4AA2-A5EA-DA087DEE67FA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3EA1-78A7-40F4-8429-2E05C37F2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CE81-5B7C-4AA2-A5EA-DA087DEE67FA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3EA1-78A7-40F4-8429-2E05C37F2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CCE81-5B7C-4AA2-A5EA-DA087DEE67FA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53EA1-78A7-40F4-8429-2E05C37F22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шаблоны презентаций\klipartz.com (19)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r="30576"/>
          <a:stretch>
            <a:fillRect/>
          </a:stretch>
        </p:blipFill>
        <p:spPr bwMode="auto">
          <a:xfrm flipH="1">
            <a:off x="0" y="-895904"/>
            <a:ext cx="9149262" cy="7781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47007"/>
            <a:ext cx="7992888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3300"/>
                </a:solidFill>
                <a:latin typeface="A.Thwack.Alen.Rus" pitchFamily="2" charset="0"/>
              </a:rPr>
              <a:t>Секрет футбольного мяча</a:t>
            </a:r>
            <a:endParaRPr lang="ru-RU" sz="4800" dirty="0">
              <a:solidFill>
                <a:srgbClr val="003300"/>
              </a:solidFill>
              <a:latin typeface="A.Thwack.Alen.Rus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772744"/>
            <a:ext cx="4896544" cy="160858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Автор: Лопаткин Илья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Руководитель проекта: </a:t>
            </a:r>
            <a:r>
              <a:rPr lang="ru-RU" sz="2400" b="1" dirty="0" err="1" smtClean="0">
                <a:solidFill>
                  <a:schemeClr val="tx1"/>
                </a:solidFill>
              </a:rPr>
              <a:t>Верстакова</a:t>
            </a:r>
            <a:r>
              <a:rPr lang="ru-RU" sz="2400" b="1" dirty="0" smtClean="0">
                <a:solidFill>
                  <a:schemeClr val="tx1"/>
                </a:solidFill>
              </a:rPr>
              <a:t> Елена Геннадьевна, воспитатель</a:t>
            </a:r>
            <a:r>
              <a:rPr lang="ru-RU" sz="2000" dirty="0" smtClean="0">
                <a:solidFill>
                  <a:schemeClr val="tx1"/>
                </a:solidFill>
              </a:rPr>
              <a:t> 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казенное дошкольное образовательное учреждение </a:t>
            </a:r>
            <a:br>
              <a:rPr lang="ru-RU" b="1" dirty="0" smtClean="0"/>
            </a:br>
            <a:r>
              <a:rPr lang="ru-RU" b="1" dirty="0" smtClean="0"/>
              <a:t>центр развития ребенка – детский сад «Солнышко»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619724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Слободской, 2021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>
                <a:solidFill>
                  <a:srgbClr val="003300"/>
                </a:solidFill>
                <a:latin typeface="BrusDi" pitchFamily="82" charset="0"/>
                <a:cs typeface="BrusDi" pitchFamily="82" charset="0"/>
              </a:rPr>
              <a:t>Виды футбольных мячей</a:t>
            </a:r>
          </a:p>
        </p:txBody>
      </p:sp>
      <p:pic>
        <p:nvPicPr>
          <p:cNvPr id="2050" name="Picture 2" descr="C:\Users\Таня\Desktop\проект фуктбол\klipartz.c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136904" cy="50851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1628800"/>
            <a:ext cx="284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ysClr val="windowText" lastClr="000000"/>
                </a:solidFill>
              </a:rPr>
              <a:t>Профессиональные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2420888"/>
            <a:ext cx="347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ysClr val="windowText" lastClr="000000"/>
                </a:solidFill>
              </a:rPr>
              <a:t>Мячи для соревнований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8" y="3212976"/>
            <a:ext cx="3087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ysClr val="windowText" lastClr="000000"/>
                </a:solidFill>
              </a:rPr>
              <a:t>Тренировочные мячи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4797152"/>
            <a:ext cx="4315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ysClr val="windowText" lastClr="000000"/>
                </a:solidFill>
              </a:rPr>
              <a:t>Мячи для закрытых площадок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4005064"/>
            <a:ext cx="3497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ysClr val="windowText" lastClr="000000"/>
                </a:solidFill>
              </a:rPr>
              <a:t>Мячи для мини-футбола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3648" y="5589240"/>
            <a:ext cx="405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ysClr val="windowText" lastClr="000000"/>
                </a:solidFill>
              </a:rPr>
              <a:t>Мячи для пляжного футбола</a:t>
            </a:r>
          </a:p>
        </p:txBody>
      </p:sp>
      <p:pic>
        <p:nvPicPr>
          <p:cNvPr id="2051" name="Picture 3" descr="C:\Users\Таня\Desktop\шаблоны презентаций\klipartz.com (18).png"/>
          <p:cNvPicPr>
            <a:picLocks noChangeAspect="1" noChangeArrowheads="1"/>
          </p:cNvPicPr>
          <p:nvPr/>
        </p:nvPicPr>
        <p:blipFill>
          <a:blip r:embed="rId3" cstate="print"/>
          <a:srcRect r="11533" b="9762"/>
          <a:stretch>
            <a:fillRect/>
          </a:stretch>
        </p:blipFill>
        <p:spPr bwMode="auto">
          <a:xfrm>
            <a:off x="4997232" y="614550"/>
            <a:ext cx="4146768" cy="62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>
                <a:solidFill>
                  <a:srgbClr val="003300"/>
                </a:solidFill>
                <a:latin typeface="BrusDi" pitchFamily="82" charset="0"/>
                <a:cs typeface="BrusDi" pitchFamily="82" charset="0"/>
              </a:rPr>
              <a:t>Заключение</a:t>
            </a:r>
            <a:r>
              <a:rPr lang="ru-RU" sz="5000" dirty="0" smtClean="0"/>
              <a:t> </a:t>
            </a:r>
            <a:endParaRPr lang="ru-RU" sz="5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800200"/>
          </a:xfrm>
        </p:spPr>
        <p:txBody>
          <a:bodyPr/>
          <a:lstStyle/>
          <a:p>
            <a:r>
              <a:rPr lang="ru-RU" b="1" dirty="0" smtClean="0"/>
              <a:t>Теперь я знаю секрет футбольного мяча!!! </a:t>
            </a:r>
          </a:p>
          <a:p>
            <a:r>
              <a:rPr lang="ru-RU" b="1" dirty="0" smtClean="0"/>
              <a:t>Надеюсь, это поможет мне стать успешным футболистом!!!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C:\Users\Таня\Desktop\проект фуктбол\IMG_20210314_195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6516">
            <a:off x="5990105" y="2729347"/>
            <a:ext cx="2625756" cy="35010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Таня\Desktop\проект фуктбол\IMG_20210314_195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96344"/>
            <a:ext cx="2625756" cy="35010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C:\Users\Таня\Desktop\проект фуктбол\IMG_20210314_195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7516">
            <a:off x="593444" y="3191910"/>
            <a:ext cx="2605625" cy="34741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000" dirty="0">
                <a:solidFill>
                  <a:srgbClr val="003300"/>
                </a:solidFill>
                <a:latin typeface="BrusDi" pitchFamily="82" charset="0"/>
                <a:cs typeface="BrusDi" pitchFamily="82" charset="0"/>
              </a:rPr>
              <a:t>Цели и задачи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500" dirty="0">
                <a:solidFill>
                  <a:srgbClr val="003300"/>
                </a:solidFill>
                <a:latin typeface="BrusDi" pitchFamily="82" charset="0"/>
                <a:ea typeface="+mj-ea"/>
                <a:cs typeface="BrusDi" pitchFamily="82" charset="0"/>
              </a:rPr>
              <a:t>Цель: </a:t>
            </a:r>
            <a:r>
              <a:rPr lang="ru-RU" dirty="0" smtClean="0"/>
              <a:t>узнать, почему футбольный мяч делают именно из шести- и пятиугольников черного и белого цвета.</a:t>
            </a:r>
          </a:p>
          <a:p>
            <a:pPr>
              <a:buNone/>
            </a:pPr>
            <a:r>
              <a:rPr lang="ru-RU" sz="3500" dirty="0">
                <a:solidFill>
                  <a:srgbClr val="003300"/>
                </a:solidFill>
                <a:latin typeface="BrusDi" pitchFamily="82" charset="0"/>
                <a:ea typeface="+mj-ea"/>
                <a:cs typeface="BrusDi" pitchFamily="82" charset="0"/>
              </a:rPr>
              <a:t>Задачи: </a:t>
            </a:r>
          </a:p>
          <a:p>
            <a:pPr marL="514350" indent="-514350">
              <a:buNone/>
            </a:pPr>
            <a:r>
              <a:rPr lang="ru-RU" dirty="0" smtClean="0"/>
              <a:t>	Узнать, как появился футбольный мяч.</a:t>
            </a:r>
          </a:p>
          <a:p>
            <a:pPr marL="514350" indent="-514350">
              <a:buNone/>
            </a:pPr>
            <a:r>
              <a:rPr lang="ru-RU" dirty="0" smtClean="0"/>
              <a:t>	Провести опрос и проанализировать 	полученные данные.</a:t>
            </a:r>
          </a:p>
          <a:p>
            <a:pPr marL="514350" indent="-514350">
              <a:buNone/>
            </a:pPr>
            <a:r>
              <a:rPr lang="ru-RU" dirty="0" smtClean="0"/>
              <a:t>	Узнать секрет футбольного мяча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9" name="Picture 3" descr="C:\Users\Таня\Desktop\шаблоны презентаций\klipartz.com (1).png"/>
          <p:cNvPicPr>
            <a:picLocks noChangeAspect="1" noChangeArrowheads="1"/>
          </p:cNvPicPr>
          <p:nvPr/>
        </p:nvPicPr>
        <p:blipFill>
          <a:blip r:embed="rId2" cstate="print"/>
          <a:srcRect r="28736" b="33422"/>
          <a:stretch>
            <a:fillRect/>
          </a:stretch>
        </p:blipFill>
        <p:spPr bwMode="auto">
          <a:xfrm>
            <a:off x="6876256" y="4725144"/>
            <a:ext cx="2267744" cy="2132856"/>
          </a:xfrm>
          <a:prstGeom prst="rect">
            <a:avLst/>
          </a:prstGeom>
          <a:noFill/>
        </p:spPr>
      </p:pic>
      <p:pic>
        <p:nvPicPr>
          <p:cNvPr id="4100" name="Picture 4" descr="C:\Users\Таня\Desktop\проект фуктбол\klipartz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504056" cy="504056"/>
          </a:xfrm>
          <a:prstGeom prst="rect">
            <a:avLst/>
          </a:prstGeom>
          <a:noFill/>
        </p:spPr>
      </p:pic>
      <p:pic>
        <p:nvPicPr>
          <p:cNvPr id="7" name="Picture 4" descr="C:\Users\Таня\Desktop\проект фуктбол\klipartz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09120"/>
            <a:ext cx="504056" cy="504056"/>
          </a:xfrm>
          <a:prstGeom prst="rect">
            <a:avLst/>
          </a:prstGeom>
          <a:noFill/>
        </p:spPr>
      </p:pic>
      <p:pic>
        <p:nvPicPr>
          <p:cNvPr id="8" name="Picture 4" descr="C:\Users\Таня\Desktop\проект фуктбол\klipartz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373216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>
                <a:solidFill>
                  <a:srgbClr val="003300"/>
                </a:solidFill>
                <a:latin typeface="BrusDi" pitchFamily="82" charset="0"/>
                <a:cs typeface="BrusDi" pitchFamily="82" charset="0"/>
              </a:rPr>
              <a:t>Гипотеза</a:t>
            </a:r>
            <a:r>
              <a:rPr lang="ru-RU" sz="3600" dirty="0">
                <a:solidFill>
                  <a:srgbClr val="003300"/>
                </a:solidFill>
                <a:latin typeface="BrusDi" pitchFamily="82" charset="0"/>
                <a:cs typeface="BrusDi" pitchFamily="82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Я предполагаю, что цвет и фигуры, из которых сделан футбольный мяч, играют важную роль.</a:t>
            </a:r>
            <a:endParaRPr lang="ru-RU" sz="4800" dirty="0"/>
          </a:p>
        </p:txBody>
      </p:sp>
      <p:pic>
        <p:nvPicPr>
          <p:cNvPr id="5122" name="Picture 2" descr="C:\Users\Таня\Desktop\шаблоны презентаций\klipartz.com (17).png"/>
          <p:cNvPicPr>
            <a:picLocks noChangeAspect="1" noChangeArrowheads="1"/>
          </p:cNvPicPr>
          <p:nvPr/>
        </p:nvPicPr>
        <p:blipFill>
          <a:blip r:embed="rId2" cstate="print"/>
          <a:srcRect l="395" r="778" b="32204"/>
          <a:stretch>
            <a:fillRect/>
          </a:stretch>
        </p:blipFill>
        <p:spPr bwMode="auto">
          <a:xfrm>
            <a:off x="0" y="585192"/>
            <a:ext cx="9144000" cy="6272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Таня\Desktop\шаблоны презентаций\klipartz.com (1).png"/>
          <p:cNvPicPr>
            <a:picLocks noChangeAspect="1" noChangeArrowheads="1"/>
          </p:cNvPicPr>
          <p:nvPr/>
        </p:nvPicPr>
        <p:blipFill>
          <a:blip r:embed="rId2" cstate="print"/>
          <a:srcRect r="28736" b="33422"/>
          <a:stretch>
            <a:fillRect/>
          </a:stretch>
        </p:blipFill>
        <p:spPr bwMode="auto">
          <a:xfrm>
            <a:off x="6876256" y="4725144"/>
            <a:ext cx="2267744" cy="21328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sz="5000" dirty="0">
                <a:solidFill>
                  <a:srgbClr val="003300"/>
                </a:solidFill>
                <a:latin typeface="BrusDi" pitchFamily="82" charset="0"/>
                <a:cs typeface="BrusDi" pitchFamily="82" charset="0"/>
              </a:rPr>
              <a:t>Результаты опроса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1925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000" dirty="0">
                <a:solidFill>
                  <a:srgbClr val="003300"/>
                </a:solidFill>
                <a:latin typeface="BrusDi" pitchFamily="82" charset="0"/>
                <a:cs typeface="BrusDi" pitchFamily="82" charset="0"/>
              </a:rPr>
              <a:t>История футбольного мяча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Раньше мячи делали из кожаных мешочков, набивали их шерстью животных, перьями птиц, песком, камнями.</a:t>
            </a:r>
          </a:p>
          <a:p>
            <a:r>
              <a:rPr lang="ru-RU" dirty="0" smtClean="0"/>
              <a:t>Такие мячи были не прочными, тяжелыми, неудобными, не могли отскакивать от земли.</a:t>
            </a:r>
          </a:p>
          <a:p>
            <a:endParaRPr lang="ru-RU" dirty="0"/>
          </a:p>
        </p:txBody>
      </p:sp>
      <p:pic>
        <p:nvPicPr>
          <p:cNvPr id="6146" name="Picture 2" descr="C:\Users\Таня\Desktop\проект фуктбол\8a9c84dedaae9854aa5fe49a9318bec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4110559"/>
            <a:ext cx="4165476" cy="2747441"/>
          </a:xfrm>
          <a:prstGeom prst="rect">
            <a:avLst/>
          </a:prstGeom>
          <a:noFill/>
        </p:spPr>
      </p:pic>
      <p:pic>
        <p:nvPicPr>
          <p:cNvPr id="6147" name="Picture 3" descr="C:\Users\Таня\Desktop\проект фуктбол\2_mjachi_dr-egip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673153"/>
            <a:ext cx="3519163" cy="185219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03300"/>
                </a:solidFill>
                <a:latin typeface="BrusDi" pitchFamily="82" charset="0"/>
                <a:cs typeface="BrusDi" pitchFamily="82" charset="0"/>
              </a:rPr>
              <a:t>Самый древний футбольный мяч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Этому мячу более </a:t>
            </a:r>
            <a:r>
              <a:rPr lang="ru-RU" b="1" dirty="0" smtClean="0">
                <a:solidFill>
                  <a:srgbClr val="003300"/>
                </a:solidFill>
              </a:rPr>
              <a:t>450 лет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Хранится он в Шотландии в замке Стирлинга.</a:t>
            </a:r>
          </a:p>
          <a:p>
            <a:r>
              <a:rPr lang="ru-RU" dirty="0" smtClean="0"/>
              <a:t>Камера мяча сделана из свиного пузыря.</a:t>
            </a:r>
          </a:p>
          <a:p>
            <a:r>
              <a:rPr lang="ru-RU" dirty="0" smtClean="0"/>
              <a:t>Сверху мяч обтянут оленьей кожей</a:t>
            </a:r>
            <a:endParaRPr lang="ru-RU" dirty="0"/>
          </a:p>
        </p:txBody>
      </p:sp>
      <p:pic>
        <p:nvPicPr>
          <p:cNvPr id="7171" name="Picture 3" descr="C:\Users\Таня\Desktop\проект фуктбол\0007-010-.png"/>
          <p:cNvPicPr>
            <a:picLocks noChangeAspect="1" noChangeArrowheads="1"/>
          </p:cNvPicPr>
          <p:nvPr/>
        </p:nvPicPr>
        <p:blipFill>
          <a:blip r:embed="rId3" cstate="print"/>
          <a:srcRect l="4448" t="4484" r="8826" b="10324"/>
          <a:stretch>
            <a:fillRect/>
          </a:stretch>
        </p:blipFill>
        <p:spPr bwMode="auto">
          <a:xfrm>
            <a:off x="4992678" y="1772816"/>
            <a:ext cx="3695148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3300"/>
                </a:solidFill>
                <a:latin typeface="BrusDi" pitchFamily="82" charset="0"/>
                <a:cs typeface="BrusDi" pitchFamily="82" charset="0"/>
              </a:rPr>
              <a:t>История футбольного мяча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C:\Users\Таня\Desktop\проект фуктбол\football_PNG52728.png"/>
          <p:cNvPicPr>
            <a:picLocks noChangeAspect="1" noChangeArrowheads="1"/>
          </p:cNvPicPr>
          <p:nvPr/>
        </p:nvPicPr>
        <p:blipFill>
          <a:blip r:embed="rId7" cstate="print"/>
          <a:srcRect b="17684"/>
          <a:stretch>
            <a:fillRect/>
          </a:stretch>
        </p:blipFill>
        <p:spPr bwMode="auto">
          <a:xfrm>
            <a:off x="0" y="5010307"/>
            <a:ext cx="2267744" cy="1847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C:\Users\Таня\Desktop\проект фуктбол\81trQl8iJoL._SL1500_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653136"/>
            <a:ext cx="2603401" cy="2289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5" descr="C:\Users\Таня\Desktop\проект фуктбол\kisspng-fifa-world-cup-football-adidas-tango-adidas-5accb054238ab6.663202841523363924145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9824" y="1052737"/>
            <a:ext cx="158417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C:\Users\Таня\Desktop\проект фуктбол\klipartz.com (2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1196752"/>
            <a:ext cx="2035499" cy="2035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3300"/>
                </a:solidFill>
                <a:latin typeface="BrusDi" pitchFamily="82" charset="0"/>
                <a:cs typeface="BrusDi" pitchFamily="82" charset="0"/>
              </a:rPr>
              <a:t>Современный футбольный мяч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Состоит из 20 белых шестиугольников и 12 черных пятиугольников.</a:t>
            </a:r>
          </a:p>
          <a:p>
            <a:r>
              <a:rPr lang="ru-RU" sz="2400" dirty="0" smtClean="0"/>
              <a:t>Мяч такого цвета было лучше видно болельщикам по </a:t>
            </a:r>
            <a:r>
              <a:rPr lang="ru-RU" sz="2400" dirty="0" err="1" smtClean="0"/>
              <a:t>нецветному</a:t>
            </a:r>
            <a:r>
              <a:rPr lang="ru-RU" sz="2400" dirty="0" smtClean="0"/>
              <a:t> телевизору</a:t>
            </a:r>
          </a:p>
          <a:p>
            <a:r>
              <a:rPr lang="ru-RU" sz="2400" dirty="0" smtClean="0"/>
              <a:t>Мяч, сшитый из таких деталей, имеет самую круглую форму.</a:t>
            </a:r>
          </a:p>
          <a:p>
            <a:r>
              <a:rPr lang="ru-RU" sz="2400" dirty="0" smtClean="0"/>
              <a:t>По движению черных пятиугольников при полете мяча можно определить </a:t>
            </a:r>
            <a:br>
              <a:rPr lang="ru-RU" sz="2400" dirty="0" smtClean="0"/>
            </a:br>
            <a:r>
              <a:rPr lang="ru-RU" sz="2400" dirty="0" smtClean="0"/>
              <a:t>направление его вращения, </a:t>
            </a:r>
            <a:br>
              <a:rPr lang="ru-RU" sz="2400" dirty="0" smtClean="0"/>
            </a:br>
            <a:r>
              <a:rPr lang="ru-RU" sz="2400" dirty="0" smtClean="0"/>
              <a:t>предугадать, в какую сторону </a:t>
            </a:r>
            <a:br>
              <a:rPr lang="ru-RU" sz="2400" dirty="0" smtClean="0"/>
            </a:br>
            <a:r>
              <a:rPr lang="ru-RU" sz="2400" dirty="0" smtClean="0"/>
              <a:t>полетит мяч.</a:t>
            </a:r>
            <a:endParaRPr lang="ru-RU" sz="2400" dirty="0"/>
          </a:p>
        </p:txBody>
      </p:sp>
      <p:pic>
        <p:nvPicPr>
          <p:cNvPr id="9218" name="Picture 2" descr="C:\Users\Таня\Desktop\проект фуктбол\d32d5547fddc945b3e796602c917ffec_ce_1920x1080x0x0_fitted_1260x7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509120"/>
            <a:ext cx="3923928" cy="2207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Таня\Desktop\шаблоны презентаций\klipartz.com.png"/>
          <p:cNvPicPr>
            <a:picLocks noChangeAspect="1" noChangeArrowheads="1"/>
          </p:cNvPicPr>
          <p:nvPr/>
        </p:nvPicPr>
        <p:blipFill>
          <a:blip r:embed="rId2" cstate="print"/>
          <a:srcRect r="50140"/>
          <a:stretch>
            <a:fillRect/>
          </a:stretch>
        </p:blipFill>
        <p:spPr bwMode="auto">
          <a:xfrm>
            <a:off x="6732240" y="1412776"/>
            <a:ext cx="2411760" cy="4947027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476296" y="1340768"/>
            <a:ext cx="5760000" cy="864096"/>
          </a:xfrm>
          <a:prstGeom prst="roundRect">
            <a:avLst/>
          </a:prstGeom>
          <a:solidFill>
            <a:srgbClr val="C24AA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solidFill>
                  <a:sysClr val="windowText" lastClr="000000"/>
                </a:solidFill>
              </a:rPr>
              <a:t>Окружность до 43 см, используется для рекламных целей.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>
                <a:solidFill>
                  <a:srgbClr val="003300"/>
                </a:solidFill>
                <a:latin typeface="BrusDi" pitchFamily="82" charset="0"/>
                <a:cs typeface="BrusDi" pitchFamily="82" charset="0"/>
              </a:rPr>
              <a:t>Размеры футбольных мячей</a:t>
            </a:r>
          </a:p>
        </p:txBody>
      </p:sp>
      <p:pic>
        <p:nvPicPr>
          <p:cNvPr id="1026" name="Picture 2" descr="C:\Users\Таня\Desktop\шаблоны презентаций\klipartz.com (6).png"/>
          <p:cNvPicPr>
            <a:picLocks noChangeAspect="1" noChangeArrowheads="1"/>
          </p:cNvPicPr>
          <p:nvPr/>
        </p:nvPicPr>
        <p:blipFill>
          <a:blip r:embed="rId3" cstate="print"/>
          <a:srcRect r="13925"/>
          <a:stretch>
            <a:fillRect/>
          </a:stretch>
        </p:blipFill>
        <p:spPr bwMode="auto">
          <a:xfrm>
            <a:off x="6247634" y="1569109"/>
            <a:ext cx="2896366" cy="5172259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756216" y="2420888"/>
            <a:ext cx="5760000" cy="864096"/>
          </a:xfrm>
          <a:prstGeom prst="roundRect">
            <a:avLst/>
          </a:prstGeom>
          <a:solidFill>
            <a:srgbClr val="FFC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Окружность до 56 см, масса до 284 г., применяется для обучения детей до 4 лет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3573016"/>
            <a:ext cx="5760000" cy="864096"/>
          </a:xfrm>
          <a:prstGeom prst="roundRect">
            <a:avLst/>
          </a:prstGeom>
          <a:solidFill>
            <a:srgbClr val="00B0F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Окружность до 61 см, масса до 340 г., применяется для обучения детей до 8 лет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4581128"/>
            <a:ext cx="5760000" cy="864096"/>
          </a:xfrm>
          <a:prstGeom prst="roundRect">
            <a:avLst/>
          </a:prstGeom>
          <a:solidFill>
            <a:srgbClr val="18E867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ysClr val="windowText" lastClr="000000"/>
                </a:solidFill>
              </a:rPr>
              <a:t>Окружность до 66 см, масса до 425 г., применяется для обучения детей до 12 лет, </a:t>
            </a:r>
            <a:br>
              <a:rPr lang="ru-RU" sz="2000" dirty="0" smtClean="0">
                <a:solidFill>
                  <a:sysClr val="windowText" lastClr="000000"/>
                </a:solidFill>
              </a:rPr>
            </a:br>
            <a:r>
              <a:rPr lang="ru-RU" sz="2000" dirty="0" smtClean="0">
                <a:solidFill>
                  <a:sysClr val="windowText" lastClr="000000"/>
                </a:solidFill>
              </a:rPr>
              <a:t>для игры в мини-футбол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7664" y="5661248"/>
            <a:ext cx="5760000" cy="864096"/>
          </a:xfrm>
          <a:prstGeom prst="roundRect">
            <a:avLst/>
          </a:prstGeom>
          <a:solidFill>
            <a:srgbClr val="C2543E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ysClr val="windowText" lastClr="000000"/>
                </a:solidFill>
              </a:rPr>
              <a:t>Окружность 68-70 см, масса до 450 г., используется во всех официальных соревнованиях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355</Words>
  <Application>Microsoft Office PowerPoint</Application>
  <PresentationFormat>Экран (4:3)</PresentationFormat>
  <Paragraphs>59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Секрет футбольного мяча</vt:lpstr>
      <vt:lpstr>Цели и задачи проекта</vt:lpstr>
      <vt:lpstr>Гипотеза </vt:lpstr>
      <vt:lpstr>Результаты опроса</vt:lpstr>
      <vt:lpstr>История футбольного мяча</vt:lpstr>
      <vt:lpstr>Самый древний футбольный мяч</vt:lpstr>
      <vt:lpstr>История футбольного мяча</vt:lpstr>
      <vt:lpstr>Современный футбольный мяч</vt:lpstr>
      <vt:lpstr>Размеры футбольных мячей</vt:lpstr>
      <vt:lpstr>Виды футбольных мячей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21</cp:revision>
  <dcterms:created xsi:type="dcterms:W3CDTF">2021-03-14T16:16:56Z</dcterms:created>
  <dcterms:modified xsi:type="dcterms:W3CDTF">2021-03-14T19:43:17Z</dcterms:modified>
</cp:coreProperties>
</file>