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9" r:id="rId4"/>
    <p:sldId id="263" r:id="rId5"/>
    <p:sldId id="258" r:id="rId6"/>
    <p:sldId id="275" r:id="rId7"/>
    <p:sldId id="266" r:id="rId8"/>
    <p:sldId id="265" r:id="rId9"/>
    <p:sldId id="274" r:id="rId10"/>
    <p:sldId id="270" r:id="rId11"/>
    <p:sldId id="276" r:id="rId12"/>
    <p:sldId id="277" r:id="rId13"/>
    <p:sldId id="278" r:id="rId14"/>
    <p:sldId id="271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02963-59BF-4613-91F5-18E742816106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D200C-387E-4E42-B5B9-2D361D77D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4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200C-387E-4E42-B5B9-2D361D77DEB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200C-387E-4E42-B5B9-2D361D77DEB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10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200C-387E-4E42-B5B9-2D361D77DEB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70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60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41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21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596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2539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063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638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99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67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2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6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44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87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575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78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763E2-AC82-407B-8FA3-4F57075015C7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FBA0D4F-FB15-4C30-89C9-AFDE90131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araklop.ru/pauki/pauk-krestovik/" TargetMode="External"/><Relationship Id="rId2" Type="http://schemas.openxmlformats.org/officeDocument/2006/relationships/hyperlink" Target="https://ru.wikipedia.org/wiki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zen.ru/a/YwD_1XqbJiC_T5w3" TargetMode="External"/><Relationship Id="rId4" Type="http://schemas.openxmlformats.org/officeDocument/2006/relationships/hyperlink" Target="https://larecmasterici.ru/vyazanie/uzor-pauchki-spicami-podrobnoe-opisanie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664" y="3609592"/>
            <a:ext cx="8640960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Выполнила ученица </a:t>
            </a:r>
            <a:r>
              <a:rPr lang="ru-RU" sz="2800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3 Б </a:t>
            </a:r>
            <a:r>
              <a:rPr lang="ru-RU" sz="2800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класса</a:t>
            </a:r>
            <a:br>
              <a:rPr lang="ru-RU" sz="2800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sz="3600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sz="3600" dirty="0" err="1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К</a:t>
            </a:r>
            <a:r>
              <a:rPr lang="ru-RU" sz="3600" dirty="0" err="1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очу</a:t>
            </a:r>
            <a:r>
              <a:rPr lang="ru-RU" sz="3600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sz="3600" dirty="0" err="1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А</a:t>
            </a:r>
            <a:r>
              <a:rPr lang="ru-RU" sz="3600" dirty="0" err="1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мелия</a:t>
            </a:r>
            <a:endParaRPr lang="ru-RU" sz="3600" dirty="0">
              <a:ln>
                <a:solidFill>
                  <a:srgbClr val="336600"/>
                </a:solidFill>
              </a:ln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276872"/>
            <a:ext cx="12192000" cy="2736304"/>
          </a:xfrm>
          <a:prstGeom prst="rect">
            <a:avLst/>
          </a:prstGeom>
          <a:solidFill>
            <a:srgbClr val="00330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7378" y="2564904"/>
            <a:ext cx="10977214" cy="2676724"/>
          </a:xfrm>
          <a:effectLst>
            <a:outerShdw blurRad="50800" dist="38100" dir="186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ПРОЕКТНО-ИССЛЕДОВАТЕЛЬСКАЯ РАБОТА НА ТЕМУ </a:t>
            </a:r>
            <a:endParaRPr lang="ru-RU" dirty="0" smtClean="0">
              <a:ln w="0"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r>
              <a:rPr lang="ru-RU" sz="5400" dirty="0" smtClean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«НЕОБЫЧНЫЕ ТАЛАНТЫ </a:t>
            </a:r>
            <a:r>
              <a:rPr lang="ru-RU" sz="5400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ЖИВОТНЫХ</a:t>
            </a:r>
            <a:r>
              <a:rPr lang="ru-RU" sz="5400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983432" y="307800"/>
            <a:ext cx="10369152" cy="2676724"/>
          </a:xfrm>
          <a:prstGeom prst="rect">
            <a:avLst/>
          </a:prstGeom>
          <a:effectLst>
            <a:outerShdw blurRad="50800" dist="38100" dir="186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МКОУ Гимназия города Слободского</a:t>
            </a:r>
            <a:endParaRPr lang="ru-RU" sz="3600" dirty="0">
              <a:ln w="0"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21110"/>
            <a:ext cx="12192000" cy="8476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Использование талантов животных человеком.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07368" y="1203640"/>
            <a:ext cx="11593287" cy="49685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tx1"/>
                </a:solidFill>
              </a:rPr>
              <a:t>Я выделила какие </a:t>
            </a:r>
            <a:r>
              <a:rPr lang="ru-RU" sz="2400" dirty="0">
                <a:solidFill>
                  <a:schemeClr val="tx1"/>
                </a:solidFill>
              </a:rPr>
              <a:t>же удивительные способности </a:t>
            </a:r>
            <a:r>
              <a:rPr lang="ru-RU" sz="2400" dirty="0" smtClean="0">
                <a:solidFill>
                  <a:schemeClr val="tx1"/>
                </a:solidFill>
              </a:rPr>
              <a:t>животных меня </a:t>
            </a:r>
            <a:r>
              <a:rPr lang="ru-RU" sz="2400" dirty="0">
                <a:solidFill>
                  <a:schemeClr val="tx1"/>
                </a:solidFill>
              </a:rPr>
              <a:t>удивили?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096617"/>
              </p:ext>
            </p:extLst>
          </p:nvPr>
        </p:nvGraphicFramePr>
        <p:xfrm>
          <a:off x="515380" y="1730732"/>
          <a:ext cx="11161239" cy="2994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0413">
                  <a:extLst>
                    <a:ext uri="{9D8B030D-6E8A-4147-A177-3AD203B41FA5}">
                      <a16:colId xmlns:a16="http://schemas.microsoft.com/office/drawing/2014/main" xmlns="" val="1307795179"/>
                    </a:ext>
                  </a:extLst>
                </a:gridCol>
                <a:gridCol w="3720413">
                  <a:extLst>
                    <a:ext uri="{9D8B030D-6E8A-4147-A177-3AD203B41FA5}">
                      <a16:colId xmlns:a16="http://schemas.microsoft.com/office/drawing/2014/main" xmlns="" val="349886934"/>
                    </a:ext>
                  </a:extLst>
                </a:gridCol>
                <a:gridCol w="3720413">
                  <a:extLst>
                    <a:ext uri="{9D8B030D-6E8A-4147-A177-3AD203B41FA5}">
                      <a16:colId xmlns:a16="http://schemas.microsoft.com/office/drawing/2014/main" xmlns="" val="740205693"/>
                    </a:ext>
                  </a:extLst>
                </a:gridCol>
              </a:tblGrid>
              <a:tr h="61697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Способность</a:t>
                      </a:r>
                      <a:r>
                        <a:rPr lang="ru-RU" baseline="0" dirty="0" smtClean="0"/>
                        <a:t> животного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Где</a:t>
                      </a:r>
                      <a:r>
                        <a:rPr lang="ru-RU" baseline="0" dirty="0" smtClean="0"/>
                        <a:t> её использует человек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79985574"/>
                  </a:ext>
                </a:extLst>
              </a:tr>
              <a:tr h="1131674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ДВУХГРЕБНЕВЫЙ ВАСИЛИСК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Быстро перебирает лапами во время бега по воде,</a:t>
                      </a:r>
                      <a:r>
                        <a:rPr lang="ru-RU" baseline="0" dirty="0" smtClean="0"/>
                        <a:t> создавая воздушные пузырьки, которые помогают ему не утонуть.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Строение лопастей мотора лодки создаёт подобную воздушную подушку, которая не даёт лодке утонуть.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45253234"/>
                  </a:ext>
                </a:extLst>
              </a:tr>
              <a:tr h="113167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ПАУК-КРЕСТОВИК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Плетёт паутину</a:t>
                      </a:r>
                      <a:r>
                        <a:rPr lang="ru-RU" baseline="0" dirty="0" smtClean="0"/>
                        <a:t> из тонких нитей. Переплетая их создаёт полотно или сеть в которую ловит свою добычу.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Плетение рыболовных сетей. Плетение</a:t>
                      </a:r>
                      <a:r>
                        <a:rPr lang="ru-RU" baseline="0" dirty="0" smtClean="0"/>
                        <a:t> тканей. Вязание из ниток.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89703616"/>
                  </a:ext>
                </a:extLst>
              </a:tr>
            </a:tbl>
          </a:graphicData>
        </a:graphic>
      </p:graphicFrame>
      <p:pic>
        <p:nvPicPr>
          <p:cNvPr id="6146" name="Picture 2" descr="https://klimakspms.net/wp-content/uploads/2021/04/woman-knitt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176" y="4910680"/>
            <a:ext cx="2998444" cy="16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kartinkin.net/pics/uploads/posts/2022-07/1657852285_49-kartinkin-net-p-pauk-krestonosets-zhivotnie-krasivo-foto-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447" y="4910680"/>
            <a:ext cx="2255729" cy="16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get.wallhere.com/photo/landscape-people-ship-boat-sailing-ship-sea-bay-water-vehicle-clouds-yacht-sailing-sailboat-watercraft-mast-sail-tall-ship-schooner-2571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0" y="4910680"/>
            <a:ext cx="3007641" cy="16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avatars.dzeninfra.ru/get-zen_doc/1872259/pub_5f95f172d2b7e41288373205_5f95f2dc4dcc5c613c73a3be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36" y="4910680"/>
            <a:ext cx="2547250" cy="16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21110"/>
            <a:ext cx="12192000" cy="847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Практическая часть проекта.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35361" y="1357214"/>
            <a:ext cx="11449272" cy="15677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s://sun9-west.userapi.com/sun9-54/s/v1/ig2/lNpxqSX18eaCrOc2liNfkAogpOeIesP_JeifWM2ayqZjRbX2_4F-RV17m5P3oOZKeh92IsXXVnE1Ck7KASxsll3F.jpg?size=1626x216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17" y="2141078"/>
            <a:ext cx="2807726" cy="372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east.userapi.com/sun9-33/s/v1/ig2/f3PfimG29wLMTmvj1sfK78D78jdxb0iF1fd4JSWKpUvTU1M5_Sd5zSvtDt_J_Aq6nXjZURTcHisKGziScWhAdZWu.jpg?size=1626x2160&amp;quality=9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 bwMode="auto">
          <a:xfrm>
            <a:off x="695401" y="2150283"/>
            <a:ext cx="2339772" cy="372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east.userapi.com/sun9-73/s/v1/ig2/9bUNsuycAEKorH7lwbp1X3FDUOAZmQilzaJ-Rc1XJe8cXl56hwT4W1FL4e_AnM3lL5EeKDEXxIMWuJgvxErrWdvF.jpg?size=1626x2160&amp;quality=9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785" y="2141079"/>
            <a:ext cx="2814762" cy="373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west.userapi.com/sun9-13/s/v1/ig2/yPYtYHHWCxdPKQ3qwC0Wh_0_rONIRL20ixxdgILoJWVEJKCCvZy6noivUji2k9gVXstrz2C9Hl9CS8mQhHvFrIXi.jpg?size=1626x2160&amp;quality=9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264" y="2141078"/>
            <a:ext cx="2807726" cy="372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1732" y="-171400"/>
            <a:ext cx="4254995" cy="560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5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21110"/>
            <a:ext cx="12192000" cy="847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Практическая часть проекта.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2" name="Picture 4" descr="https://sun9-east.userapi.com/sun9-23/s/v1/ig2/AFBGXskGiUTG5Q9R3zOop2SrVO9qGXVr5DeP8fJZowPfs34VzTnJp_iJ0G8ksQxUVz5mJi3CBnppgIrLHn0F_LI2.jpg?size=1626x216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" y="1832122"/>
            <a:ext cx="3033337" cy="402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west.userapi.com/sun9-5/s/v1/ig2/NujfOy6wxWFJFwRZ7RgPsp_zyr9fqO5IJJORWqhgjmmDoIP_Y10JEG2Wcc8Aw8N701K_K_B_vEjJBwvO73CJ90BJ.jpg?size=1626x2160&amp;quality=9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02" y="1845426"/>
            <a:ext cx="3033337" cy="402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east.userapi.com/sun9-35/s/v1/ig2/Qh_tSZGM8KJfJiOH9jolB982-rSf3FGrXqB8_sDTdLN2TVkJqSRYEOywrBT9xBaP_py93BazwxX19U5RZCWH8yNs.jpg?size=1626x2160&amp;quality=9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527" y="1842503"/>
            <a:ext cx="3021296" cy="401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east.userapi.com/sun9-27/s/v1/ig2/LzSYPMZIb8bKbpJjHglUjHpaeWK4Aabqq4Ih71TR7zp1JerCgf1kPzj8T_J2teGy68A7BhurTSQ6qXiLja3bQZYh.jpg?size=1626x2160&amp;quality=9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910" y="1842503"/>
            <a:ext cx="303553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6983" y="4005064"/>
            <a:ext cx="4723906" cy="329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21110"/>
            <a:ext cx="12192000" cy="847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Вывод.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575720" y="5158309"/>
            <a:ext cx="9505056" cy="41764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tx1"/>
                </a:solidFill>
              </a:rPr>
              <a:t>Я считаю, что наша гипотеза полностью подтвердилась. А я благодаря изучению данного материала </a:t>
            </a:r>
            <a:r>
              <a:rPr lang="ru-RU" sz="2800" dirty="0" smtClean="0">
                <a:solidFill>
                  <a:schemeClr val="tx1"/>
                </a:solidFill>
              </a:rPr>
              <a:t>научилась </a:t>
            </a:r>
            <a:r>
              <a:rPr lang="ru-RU" sz="2800" dirty="0" smtClean="0">
                <a:solidFill>
                  <a:schemeClr val="tx1"/>
                </a:solidFill>
              </a:rPr>
              <a:t>вязать на спицах.</a:t>
            </a:r>
          </a:p>
        </p:txBody>
      </p:sp>
      <p:pic>
        <p:nvPicPr>
          <p:cNvPr id="8" name="Picture 12" descr="https://sun9-west.userapi.com/sun9-68/s/v1/ig2/PjSeNbAgmK8l0x1tChVWPXJO7CTDiJqjaRlsMWo021YwVeqvJlzyUY6W_h85CkB-MU8WH4ovWSV7gVmeR9lh9e6A.jpg?size=1626x2160&amp;quality=9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2" r="12528"/>
          <a:stretch/>
        </p:blipFill>
        <p:spPr bwMode="auto">
          <a:xfrm>
            <a:off x="456192" y="595833"/>
            <a:ext cx="2855639" cy="59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east.userapi.com/sun9-23/s/v1/ig2/79uX5w-0Om_Vzx2I6GTMYHA-sBYIe-zuKBAFSxPP3CDCs8F_fQjgmhf80sbgZOHETaKjifhhXhgIlVqk1InVGnoP.jpg?size=1626x2160&amp;quality=95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2" b="29935"/>
          <a:stretch/>
        </p:blipFill>
        <p:spPr bwMode="auto">
          <a:xfrm>
            <a:off x="5087888" y="1556784"/>
            <a:ext cx="5676736" cy="352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2718"/>
            <a:ext cx="2895182" cy="2937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7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0216" y="1967796"/>
            <a:ext cx="3880802" cy="311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5400" y="1628800"/>
            <a:ext cx="8596668" cy="4896544"/>
          </a:xfrm>
        </p:spPr>
        <p:txBody>
          <a:bodyPr/>
          <a:lstStyle/>
          <a:p>
            <a:r>
              <a:rPr lang="ru-RU" sz="3200" dirty="0" err="1">
                <a:solidFill>
                  <a:schemeClr val="tx1"/>
                </a:solidFill>
              </a:rPr>
              <a:t>Баголи</a:t>
            </a:r>
            <a:r>
              <a:rPr lang="ru-RU" sz="3200" dirty="0">
                <a:solidFill>
                  <a:schemeClr val="tx1"/>
                </a:solidFill>
              </a:rPr>
              <a:t> И. Серия «ЭНЦИКЛОПЕДИЯ ИНТЕРЕСНЫХ ФАКТОВ» НЕОБЫЧНЫЕ ТАЛАНТЫ;</a:t>
            </a:r>
          </a:p>
          <a:p>
            <a:r>
              <a:rPr lang="en-US" sz="3200" dirty="0">
                <a:solidFill>
                  <a:schemeClr val="tx1"/>
                </a:solidFill>
                <a:hlinkClick r:id="rId2"/>
              </a:rPr>
              <a:t>https://ru.wikipedia.org/wiki/</a:t>
            </a:r>
            <a:r>
              <a:rPr lang="ru-RU" sz="32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3200" dirty="0">
                <a:solidFill>
                  <a:schemeClr val="tx1"/>
                </a:solidFill>
                <a:hlinkClick r:id="rId3"/>
              </a:rPr>
              <a:t>https://taraklop.ru/pauki/pauk-krestovik</a:t>
            </a:r>
            <a:r>
              <a:rPr lang="en-US" sz="3200" dirty="0" smtClean="0">
                <a:solidFill>
                  <a:schemeClr val="tx1"/>
                </a:solidFill>
                <a:hlinkClick r:id="rId3"/>
              </a:rPr>
              <a:t>/</a:t>
            </a:r>
            <a:r>
              <a:rPr lang="ru-RU" sz="32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3200" dirty="0">
                <a:solidFill>
                  <a:schemeClr val="tx1"/>
                </a:solidFill>
                <a:hlinkClick r:id="rId4"/>
              </a:rPr>
              <a:t>https://</a:t>
            </a:r>
            <a:r>
              <a:rPr lang="en-US" sz="3200" dirty="0" smtClean="0">
                <a:solidFill>
                  <a:schemeClr val="tx1"/>
                </a:solidFill>
                <a:hlinkClick r:id="rId4"/>
              </a:rPr>
              <a:t>larecmasterici.ru/vyazanie/uzor-pauchki-spicami-podrobnoe-opisanie.html</a:t>
            </a:r>
            <a:r>
              <a:rPr lang="ru-RU" sz="32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3200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en-US" sz="3200" dirty="0" smtClean="0">
                <a:solidFill>
                  <a:schemeClr val="tx1"/>
                </a:solidFill>
                <a:hlinkClick r:id="rId5"/>
              </a:rPr>
              <a:t>dzen.ru/a/YwD_1XqbJiC_T5w3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21110"/>
            <a:ext cx="12192000" cy="847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Источники информации: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44824"/>
            <a:ext cx="12192000" cy="1656184"/>
          </a:xfrm>
          <a:prstGeom prst="rect">
            <a:avLst/>
          </a:prstGeom>
          <a:solidFill>
            <a:srgbClr val="00330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7378" y="2132856"/>
            <a:ext cx="10977214" cy="2676724"/>
          </a:xfrm>
          <a:effectLst>
            <a:outerShdw blurRad="50800" dist="38100" dir="186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СПАСИБО ЗА ВНИМАНИЕ!</a:t>
            </a:r>
            <a:endParaRPr lang="ru-RU" sz="5400" dirty="0">
              <a:ln w="0"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3793584"/>
            <a:ext cx="4572009" cy="237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1110"/>
            <a:ext cx="12192000" cy="847650"/>
          </a:xfrm>
        </p:spPr>
        <p:txBody>
          <a:bodyPr/>
          <a:lstStyle/>
          <a:p>
            <a:pPr algn="ctr"/>
            <a:r>
              <a:rPr lang="ru-RU" dirty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АКТУАЛЬНОСТЬ</a:t>
            </a:r>
          </a:p>
        </p:txBody>
      </p:sp>
      <p:pic>
        <p:nvPicPr>
          <p:cNvPr id="4" name="Содержимое 3" descr="788108_14585531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7408" y="1700808"/>
            <a:ext cx="5108332" cy="4824536"/>
          </a:xfrm>
        </p:spPr>
      </p:pic>
      <p:pic>
        <p:nvPicPr>
          <p:cNvPr id="5" name="Рисунок 4" descr="q5vCdFPfahg.jpg"/>
          <p:cNvPicPr>
            <a:picLocks noChangeAspect="1"/>
          </p:cNvPicPr>
          <p:nvPr/>
        </p:nvPicPr>
        <p:blipFill>
          <a:blip r:embed="rId4" cstate="print"/>
          <a:srcRect t="6052" b="3171"/>
          <a:stretch>
            <a:fillRect/>
          </a:stretch>
        </p:blipFill>
        <p:spPr>
          <a:xfrm>
            <a:off x="6124936" y="1700808"/>
            <a:ext cx="5112568" cy="479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В</a:t>
            </a:r>
            <a:r>
              <a:rPr lang="ru-RU" sz="4000" dirty="0" smtClean="0">
                <a:solidFill>
                  <a:schemeClr val="tx1"/>
                </a:solidFill>
              </a:rPr>
              <a:t>ыяснить</a:t>
            </a:r>
            <a:r>
              <a:rPr lang="ru-RU" sz="4000" dirty="0">
                <a:solidFill>
                  <a:schemeClr val="tx1"/>
                </a:solidFill>
              </a:rPr>
              <a:t>, как исключительные и необычные способности животных может использовать человек в различных сферах своей деятельности.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3370" y="526431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692696"/>
            <a:ext cx="12192000" cy="847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Цель проекта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836712"/>
            <a:ext cx="4212216" cy="612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1484784"/>
            <a:ext cx="9145016" cy="5040560"/>
          </a:xfrm>
        </p:spPr>
        <p:txBody>
          <a:bodyPr>
            <a:normAutofit lnSpcReduction="10000"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-изучить литературу по данному вопросу;</a:t>
            </a:r>
          </a:p>
          <a:p>
            <a:r>
              <a:rPr lang="ru-RU" sz="3600" dirty="0">
                <a:solidFill>
                  <a:schemeClr val="tx1"/>
                </a:solidFill>
              </a:rPr>
              <a:t>-отметить животных с необычными способностями,</a:t>
            </a:r>
          </a:p>
          <a:p>
            <a:r>
              <a:rPr lang="ru-RU" sz="3600" dirty="0">
                <a:solidFill>
                  <a:schemeClr val="tx1"/>
                </a:solidFill>
              </a:rPr>
              <a:t>-выяснить, как эти способности помогают животным выживать в дикой </a:t>
            </a:r>
            <a:r>
              <a:rPr lang="ru-RU" sz="3600" dirty="0" smtClean="0">
                <a:solidFill>
                  <a:schemeClr val="tx1"/>
                </a:solidFill>
              </a:rPr>
              <a:t>среде;</a:t>
            </a:r>
            <a:endParaRPr lang="ru-RU" sz="3600" dirty="0">
              <a:solidFill>
                <a:schemeClr val="tx1"/>
              </a:solidFill>
            </a:endParaRPr>
          </a:p>
          <a:p>
            <a:r>
              <a:rPr lang="ru-RU" sz="3600" dirty="0">
                <a:solidFill>
                  <a:schemeClr val="tx1"/>
                </a:solidFill>
              </a:rPr>
              <a:t>-исследовать, как эти способности может использовать человек</a:t>
            </a:r>
            <a:r>
              <a:rPr lang="ru-RU" sz="3600" dirty="0" smtClean="0">
                <a:solidFill>
                  <a:schemeClr val="tx1"/>
                </a:solidFill>
              </a:rPr>
              <a:t>. 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21110"/>
            <a:ext cx="12192000" cy="847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Задачи исследования: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382358"/>
            <a:ext cx="3975906" cy="53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556792"/>
            <a:ext cx="8280920" cy="4392488"/>
          </a:xfrm>
        </p:spPr>
        <p:txBody>
          <a:bodyPr>
            <a:normAutofit fontScale="92500"/>
          </a:bodyPr>
          <a:lstStyle/>
          <a:p>
            <a:pPr lvl="0"/>
            <a:r>
              <a:rPr lang="ru-RU" sz="3600" dirty="0">
                <a:solidFill>
                  <a:schemeClr val="tx1"/>
                </a:solidFill>
              </a:rPr>
              <a:t>У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>
                <a:solidFill>
                  <a:schemeClr val="tx1"/>
                </a:solidFill>
              </a:rPr>
              <a:t>каждого </a:t>
            </a:r>
            <a:r>
              <a:rPr lang="ru-RU" sz="3600" dirty="0" smtClean="0">
                <a:solidFill>
                  <a:schemeClr val="tx1"/>
                </a:solidFill>
              </a:rPr>
              <a:t>животного </a:t>
            </a:r>
            <a:r>
              <a:rPr lang="ru-RU" sz="3600" dirty="0">
                <a:solidFill>
                  <a:schemeClr val="tx1"/>
                </a:solidFill>
              </a:rPr>
              <a:t>имеются необычные </a:t>
            </a:r>
            <a:r>
              <a:rPr lang="ru-RU" sz="3600" dirty="0" smtClean="0">
                <a:solidFill>
                  <a:schemeClr val="tx1"/>
                </a:solidFill>
              </a:rPr>
              <a:t>способности. Допустим</a:t>
            </a:r>
            <a:r>
              <a:rPr lang="ru-RU" sz="3600" dirty="0">
                <a:solidFill>
                  <a:schemeClr val="tx1"/>
                </a:solidFill>
              </a:rPr>
              <a:t>, что наблюдая за талантами животных, человек может их использовать </a:t>
            </a:r>
            <a:r>
              <a:rPr lang="ru-RU" sz="3600" dirty="0" smtClean="0">
                <a:solidFill>
                  <a:schemeClr val="tx1"/>
                </a:solidFill>
              </a:rPr>
              <a:t>в </a:t>
            </a:r>
            <a:r>
              <a:rPr lang="ru-RU" sz="3600" dirty="0">
                <a:solidFill>
                  <a:schemeClr val="tx1"/>
                </a:solidFill>
              </a:rPr>
              <a:t>новых изобретениях</a:t>
            </a:r>
            <a:r>
              <a:rPr lang="ru-RU" sz="3600" dirty="0" smtClean="0">
                <a:solidFill>
                  <a:schemeClr val="tx1"/>
                </a:solidFill>
              </a:rPr>
              <a:t>. </a:t>
            </a:r>
          </a:p>
          <a:p>
            <a:pPr lvl="0"/>
            <a:r>
              <a:rPr lang="ru-RU" sz="3600" dirty="0" smtClean="0">
                <a:solidFill>
                  <a:schemeClr val="tx1"/>
                </a:solidFill>
              </a:rPr>
              <a:t>Могу ли я наблюдая за живыми существами использовать их таланты для развития собственных.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421110"/>
            <a:ext cx="12192000" cy="847650"/>
          </a:xfrm>
        </p:spPr>
        <p:txBody>
          <a:bodyPr/>
          <a:lstStyle/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Гипотеза проекта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68" y="1703104"/>
            <a:ext cx="5157192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421110"/>
            <a:ext cx="12192000" cy="847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Таланты животных.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 descr="mota.ru_20151209006.jpg"/>
          <p:cNvPicPr>
            <a:picLocks noChangeAspect="1"/>
          </p:cNvPicPr>
          <p:nvPr/>
        </p:nvPicPr>
        <p:blipFill rotWithShape="1">
          <a:blip r:embed="rId3" cstate="print"/>
          <a:srcRect t="13514"/>
          <a:stretch/>
        </p:blipFill>
        <p:spPr>
          <a:xfrm>
            <a:off x="335360" y="1357214"/>
            <a:ext cx="3522080" cy="2277225"/>
          </a:xfrm>
          <a:prstGeom prst="rect">
            <a:avLst/>
          </a:prstGeom>
        </p:spPr>
      </p:pic>
      <p:pic>
        <p:nvPicPr>
          <p:cNvPr id="13" name="Рисунок 12" descr="uletayut_pticy_na_yug_kartinki_21_27220758.jpg"/>
          <p:cNvPicPr>
            <a:picLocks noChangeAspect="1"/>
          </p:cNvPicPr>
          <p:nvPr/>
        </p:nvPicPr>
        <p:blipFill rotWithShape="1">
          <a:blip r:embed="rId4" cstate="print"/>
          <a:srcRect t="8409" b="35846"/>
          <a:stretch/>
        </p:blipFill>
        <p:spPr>
          <a:xfrm flipH="1">
            <a:off x="335360" y="3836565"/>
            <a:ext cx="7468796" cy="2869899"/>
          </a:xfrm>
          <a:prstGeom prst="rect">
            <a:avLst/>
          </a:prstGeom>
        </p:spPr>
      </p:pic>
      <p:pic>
        <p:nvPicPr>
          <p:cNvPr id="14" name="Рисунок 13" descr="1477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65732" y="1351655"/>
            <a:ext cx="2954532" cy="2282784"/>
          </a:xfrm>
          <a:prstGeom prst="rect">
            <a:avLst/>
          </a:prstGeom>
        </p:spPr>
      </p:pic>
      <p:pic>
        <p:nvPicPr>
          <p:cNvPr id="7170" name="Picture 2" descr="https://kot-pes.com/wp-content/uploads/2016/07/image5-2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t="477" r="-5914" b="-477"/>
          <a:stretch/>
        </p:blipFill>
        <p:spPr bwMode="auto">
          <a:xfrm>
            <a:off x="2953706" y="1357214"/>
            <a:ext cx="3148398" cy="22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krasivosti.pro/uploads/posts/2021-04/1618824584_16-krasivosti_pro-p-raznovidnosti-kolibri-ptitsi-krasivo-foto-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31" y="1351655"/>
            <a:ext cx="3420567" cy="22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us.123rf.com/450wm/ratorama/ratorama1309/ratorama130900003/23296006-bird-with-compass.jpg?ver=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87" y="3836565"/>
            <a:ext cx="4234277" cy="286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7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catherineasquithgallery.com/uploads/posts/2021-02/1613397722_35-p-fon-vyazanii-bezhevii-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16" y="4077072"/>
            <a:ext cx="3726477" cy="248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ello_html_m4f63119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68" y="3933056"/>
            <a:ext cx="4132548" cy="2592288"/>
          </a:xfrm>
          <a:prstGeom prst="rect">
            <a:avLst/>
          </a:prstGeom>
        </p:spPr>
      </p:pic>
      <p:pic>
        <p:nvPicPr>
          <p:cNvPr id="4" name="Рисунок 3" descr="8a6df70da2cbf3579a5a44e28626--materialy-dlya-tvorchestva-provoloka-serebryanaya-0-5m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6437" y="1357213"/>
            <a:ext cx="3466518" cy="3273933"/>
          </a:xfrm>
          <a:prstGeom prst="rect">
            <a:avLst/>
          </a:prstGeom>
        </p:spPr>
      </p:pic>
      <p:pic>
        <p:nvPicPr>
          <p:cNvPr id="5" name="Рисунок 4" descr="5c35525e0fa319b2b46fbe958aca5e13.jpe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084" y="1361765"/>
            <a:ext cx="4139449" cy="326126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421110"/>
            <a:ext cx="12192000" cy="847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Прядущий ПАУК-КРЕСТОВИК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i2.wp.com/tattooinfo.ru/800/600/https/libmir.com/i/73/226473/image1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207" y="1339851"/>
            <a:ext cx="4536503" cy="327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vatars.mds.yandex.net/get-mpic/4866035/img_id4541636725599438604.jpeg/ori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t="50736" r="19680" b="9115"/>
          <a:stretch/>
        </p:blipFill>
        <p:spPr bwMode="auto">
          <a:xfrm>
            <a:off x="8328248" y="4617180"/>
            <a:ext cx="3366126" cy="198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0999_9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7" y="1414366"/>
            <a:ext cx="3581949" cy="2951138"/>
          </a:xfrm>
          <a:prstGeom prst="rect">
            <a:avLst/>
          </a:prstGeom>
        </p:spPr>
      </p:pic>
      <p:pic>
        <p:nvPicPr>
          <p:cNvPr id="5" name="Рисунок 4" descr="3-452963.jpg"/>
          <p:cNvPicPr>
            <a:picLocks noChangeAspect="1"/>
          </p:cNvPicPr>
          <p:nvPr/>
        </p:nvPicPr>
        <p:blipFill rotWithShape="1">
          <a:blip r:embed="rId4" cstate="print"/>
          <a:srcRect t="17855"/>
          <a:stretch/>
        </p:blipFill>
        <p:spPr>
          <a:xfrm>
            <a:off x="1122875" y="1372101"/>
            <a:ext cx="4161125" cy="2863874"/>
          </a:xfrm>
          <a:prstGeom prst="rect">
            <a:avLst/>
          </a:prstGeom>
        </p:spPr>
      </p:pic>
      <p:pic>
        <p:nvPicPr>
          <p:cNvPr id="7" name="Рисунок 6" descr="55743802c453a704aed13cd4d7c8bf3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" y="1782002"/>
            <a:ext cx="3011406" cy="25835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421110"/>
            <a:ext cx="12192000" cy="8476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Шагающий по воде ДВУХГРЕБНЕВЫЙ ВАСИЛИСК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79"/>
          <a:stretch/>
        </p:blipFill>
        <p:spPr>
          <a:xfrm flipH="1">
            <a:off x="4367808" y="2265305"/>
            <a:ext cx="5322771" cy="2345283"/>
          </a:xfrm>
          <a:prstGeom prst="rect">
            <a:avLst/>
          </a:prstGeom>
        </p:spPr>
      </p:pic>
      <p:pic>
        <p:nvPicPr>
          <p:cNvPr id="4098" name="Picture 2" descr="https://img-avatar2.ners.ru/source/01/01d6df592a3d230261117027700a57e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7" y="4693401"/>
            <a:ext cx="2534008" cy="190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thumbs.dreamstime.com/b/plumed-basilisk-beautiful-close-up-photo-lizard-3675842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4" t="48753" r="28657"/>
          <a:stretch/>
        </p:blipFill>
        <p:spPr bwMode="auto">
          <a:xfrm>
            <a:off x="6845007" y="4696322"/>
            <a:ext cx="2353137" cy="193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zooclub.org.ua/assets/files/2013/06/vasilisk-shlemonosnyy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34" b="33778"/>
          <a:stretch/>
        </p:blipFill>
        <p:spPr bwMode="auto">
          <a:xfrm>
            <a:off x="618484" y="4693401"/>
            <a:ext cx="2736304" cy="192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kartinkin.net/uploads/posts/2022-03/1648178867_3-kartinkin-net-p-kartinki-parusa-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50" y="4682596"/>
            <a:ext cx="2924618" cy="194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tihi.ru/pics/2022/08/01/2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772816"/>
            <a:ext cx="4320480" cy="24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12192000" cy="936104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21110"/>
            <a:ext cx="12192000" cy="8476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ln w="0"/>
                <a:solidFill>
                  <a:srgbClr val="33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Использование талантов животных человеком.</a:t>
            </a:r>
            <a:endParaRPr lang="ru-RU" dirty="0">
              <a:ln w="0"/>
              <a:solidFill>
                <a:srgbClr val="33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24" name="Picture 4" descr="https://live.staticflickr.com/5449/9882116484_1d90ce5729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8" y="4243591"/>
            <a:ext cx="4245786" cy="22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E150A7E-E3F1-46BC-9E95-439D1DF151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3" r="14562"/>
          <a:stretch/>
        </p:blipFill>
        <p:spPr>
          <a:xfrm>
            <a:off x="4439816" y="1772816"/>
            <a:ext cx="7189419" cy="465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767</TotalTime>
  <Words>289</Words>
  <Application>Microsoft Office PowerPoint</Application>
  <PresentationFormat>Произвольный</PresentationFormat>
  <Paragraphs>44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Выполнила ученица 3 Б класса  Кочу Амелия</vt:lpstr>
      <vt:lpstr>АКТУАЛЬНОСТЬ</vt:lpstr>
      <vt:lpstr>Презентация PowerPoint</vt:lpstr>
      <vt:lpstr>Презентация PowerPoint</vt:lpstr>
      <vt:lpstr>Гипотеза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ВЫПОЛНИЛ УЧЕНИК 2Б КЛАССА МКОУ ГИМНАЗИЯ ЛЮТИН ЗАХАР</dc:title>
  <dc:creator>Алеша</dc:creator>
  <cp:lastModifiedBy>Microsoft Office</cp:lastModifiedBy>
  <cp:revision>84</cp:revision>
  <dcterms:created xsi:type="dcterms:W3CDTF">2020-12-13T16:22:14Z</dcterms:created>
  <dcterms:modified xsi:type="dcterms:W3CDTF">2024-03-06T16:43:08Z</dcterms:modified>
</cp:coreProperties>
</file>