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59" r:id="rId4"/>
    <p:sldId id="260" r:id="rId5"/>
    <p:sldId id="268" r:id="rId6"/>
    <p:sldId id="261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207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71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343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691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02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672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387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2274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594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18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204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89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611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778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80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45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7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artisticPencilSketch trans="50000" pressure="71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0DAA12-D8C4-4765-A6E9-C56D446EE523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916B1C-8F3C-4E1F-89E4-DB0C75544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1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Муниципальный проект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954490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«Приобщение детей к природе родного края и формирование бережного отношения к окружающему миру природы через внедрение </a:t>
            </a:r>
            <a:r>
              <a:rPr lang="ru-RU" sz="3600" b="1" dirty="0" err="1" smtClean="0">
                <a:solidFill>
                  <a:schemeClr val="tx1"/>
                </a:solidFill>
              </a:rPr>
              <a:t>видеоэкскурсий</a:t>
            </a:r>
            <a:r>
              <a:rPr lang="ru-RU" sz="3600" b="1" dirty="0" smtClean="0">
                <a:solidFill>
                  <a:schemeClr val="tx1"/>
                </a:solidFill>
              </a:rPr>
              <a:t> в образовательный процесс детского сада».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60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30183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Сайт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МКДОУ д/с «Золотой ключик»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г. Слободского Кировской области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disk.yandex.net/qr/?clean=1&amp;text=https://clck.ru/33Yt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940" y="2556932"/>
            <a:ext cx="3515878" cy="35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96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39" y="737118"/>
            <a:ext cx="10375641" cy="16328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проекта: Экологическое воспитание детей старшего дошкольного возраста - приобщения детей к природе города Слободского и Слободского Района и формированию бережного отношения к окружающему миру </a:t>
            </a:r>
            <a:r>
              <a:rPr lang="ru-RU" sz="2800" b="1" dirty="0" smtClean="0">
                <a:solidFill>
                  <a:srgbClr val="FF0000"/>
                </a:solidFill>
              </a:rPr>
              <a:t>природы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5698" y="2556932"/>
            <a:ext cx="10375641" cy="3601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 детей с памятниками природы города Слободского и Слободского района.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Развивать любознательность, инициативность, чувство прекрасного, наблюдательность, умение замечать изменения, происходящие в природе и устанавливать причинно – следственные связи.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Формировать навыки правил поведения в природе, умения заботится о природе.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информационной компетенции педагогов и родителей в условиях реализации цифровой среды ДОУ.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чувства сопереживания и ответственности за сохранение природы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Виртуальные экскурсии </a:t>
            </a:r>
            <a:r>
              <a:rPr lang="ru-RU" sz="3200" b="1" dirty="0">
                <a:solidFill>
                  <a:schemeClr val="tx1"/>
                </a:solidFill>
              </a:rPr>
              <a:t>- это организационная форма обучения, отличающаяся от реальной экскурсии виртуальным отображением реально существующих объектов.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Преимуществами </a:t>
            </a:r>
            <a:r>
              <a:rPr lang="ru-RU" sz="3200" b="1" dirty="0">
                <a:solidFill>
                  <a:schemeClr val="tx1"/>
                </a:solidFill>
              </a:rPr>
              <a:t>являются доступность, возможность повторного просмотра, наглядность.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408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Для того, чтобы родители с детьми могли самостоятельно просмотреть интересующую их виртуальную экскурсию мы разработали картотеку экскурсий с </a:t>
            </a:r>
            <a:r>
              <a:rPr lang="en-US" sz="2400" b="1" dirty="0">
                <a:solidFill>
                  <a:srgbClr val="FF0000"/>
                </a:solidFill>
              </a:rPr>
              <a:t>QR</a:t>
            </a:r>
            <a:r>
              <a:rPr lang="ru-RU" sz="2400" b="1" dirty="0">
                <a:solidFill>
                  <a:srgbClr val="FF0000"/>
                </a:solidFill>
              </a:rPr>
              <a:t>-кодом.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nazar\Desktop\KRBz0dnjKE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123" y="2509935"/>
            <a:ext cx="5606662" cy="3153747"/>
          </a:xfrm>
          <a:prstGeom prst="rect">
            <a:avLst/>
          </a:prstGeom>
          <a:noFill/>
        </p:spPr>
      </p:pic>
      <p:pic>
        <p:nvPicPr>
          <p:cNvPr id="3075" name="Picture 3" descr="C:\Users\nazar\Desktop\1wLnc9r9B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88309" y="2125634"/>
            <a:ext cx="2869860" cy="510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156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zar\Desktop\родител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206" y="710001"/>
            <a:ext cx="3654582" cy="5492714"/>
          </a:xfrm>
          <a:prstGeom prst="rect">
            <a:avLst/>
          </a:prstGeom>
          <a:noFill/>
        </p:spPr>
      </p:pic>
      <p:pic>
        <p:nvPicPr>
          <p:cNvPr id="2051" name="Picture 3" descr="C:\Users\nazar\Desktop\род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477" y="774438"/>
            <a:ext cx="3666156" cy="541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Краеведческий час «Кладовая природы»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azar\Desktop\Видиоэкскур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281" y="2529473"/>
            <a:ext cx="2665536" cy="3610764"/>
          </a:xfrm>
          <a:prstGeom prst="rect">
            <a:avLst/>
          </a:prstGeom>
          <a:noFill/>
        </p:spPr>
      </p:pic>
      <p:pic>
        <p:nvPicPr>
          <p:cNvPr id="1028" name="Picture 4" descr="C:\Users\nazar\Desktop\угол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802" y="2528597"/>
            <a:ext cx="2649116" cy="3598158"/>
          </a:xfrm>
          <a:prstGeom prst="rect">
            <a:avLst/>
          </a:prstGeom>
          <a:noFill/>
        </p:spPr>
      </p:pic>
      <p:pic>
        <p:nvPicPr>
          <p:cNvPr id="1029" name="Picture 5" descr="C:\Users\nazar\Desktop\угол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19" y="2562289"/>
            <a:ext cx="2752530" cy="3632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088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Цель нашей работы: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851570" cy="3553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</a:rPr>
              <a:t>беспечение </a:t>
            </a:r>
            <a:r>
              <a:rPr lang="ru-RU" sz="3600" b="1" dirty="0">
                <a:solidFill>
                  <a:schemeClr val="tx1"/>
                </a:solidFill>
              </a:rPr>
              <a:t>высокого качества воспитательного процесса в направлении ознакомления детей с природой на основе использования информационных технологий – виртуальных экскурсий, освоения новых цифровых ресурсов региона.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27680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Перспективы развития проекта: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Приказ Министерства просвещения Российской Федерации от 25.11.2022 № 1028 "Об утверждении федеральной образовательной программы дошкольного образования"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</a:rPr>
              <a:t>(Зарегистрирован 28.12.2022 № 71847)</a:t>
            </a:r>
          </a:p>
        </p:txBody>
      </p:sp>
    </p:spTree>
    <p:extLst>
      <p:ext uri="{BB962C8B-B14F-4D97-AF65-F5344CB8AC3E}">
        <p14:creationId xmlns:p14="http://schemas.microsoft.com/office/powerpoint/2010/main" xmlns="" val="117378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9.7.2.  4)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909628" cy="356809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едагог </a:t>
            </a:r>
            <a:r>
              <a:rPr lang="ru-RU" sz="2800" b="1" dirty="0">
                <a:solidFill>
                  <a:schemeClr val="tx1"/>
                </a:solidFill>
              </a:rPr>
              <a:t>расширяет и актуализирует представления детей о многообразии природного мира родного края, различных областей и регионов России и на Земле, </a:t>
            </a:r>
            <a:r>
              <a:rPr lang="ru-RU" sz="2800" b="1" dirty="0" smtClean="0">
                <a:solidFill>
                  <a:schemeClr val="tx1"/>
                </a:solidFill>
              </a:rPr>
              <a:t>….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Закрепляет </a:t>
            </a:r>
            <a:r>
              <a:rPr lang="ru-RU" sz="2800" b="1" dirty="0">
                <a:solidFill>
                  <a:schemeClr val="tx1"/>
                </a:solidFill>
              </a:rPr>
              <a:t>правила поведения в природе, воспитывает осознанное, бережное и заботливое отношение к природе и её ресурсам.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1308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Другая 4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47E77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301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Муниципальный проект</vt:lpstr>
      <vt:lpstr>Цель проекта: Экологическое воспитание детей старшего дошкольного возраста - приобщения детей к природе города Слободского и Слободского Района и формированию бережного отношения к окружающему миру природы</vt:lpstr>
      <vt:lpstr>Слайд 3</vt:lpstr>
      <vt:lpstr>Для того, чтобы родители с детьми могли самостоятельно просмотреть интересующую их виртуальную экскурсию мы разработали картотеку экскурсий с QR-кодом. </vt:lpstr>
      <vt:lpstr>Слайд 5</vt:lpstr>
      <vt:lpstr>Краеведческий час «Кладовая природы»</vt:lpstr>
      <vt:lpstr>Цель нашей работы:</vt:lpstr>
      <vt:lpstr>Перспективы развития проекта:</vt:lpstr>
      <vt:lpstr>9.7.2.  4)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дошкольном образовании формирование функциональной грамотности ребенка в условиях ФГОС ДО направлено на:</dc:title>
  <dc:creator>RePack by Diakov</dc:creator>
  <cp:lastModifiedBy>Ольга Ашихмина</cp:lastModifiedBy>
  <cp:revision>16</cp:revision>
  <dcterms:created xsi:type="dcterms:W3CDTF">2023-01-24T04:56:51Z</dcterms:created>
  <dcterms:modified xsi:type="dcterms:W3CDTF">2023-03-22T10:37:54Z</dcterms:modified>
</cp:coreProperties>
</file>