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86" r:id="rId3"/>
    <p:sldId id="284" r:id="rId4"/>
    <p:sldId id="263" r:id="rId5"/>
    <p:sldId id="290" r:id="rId6"/>
    <p:sldId id="265" r:id="rId7"/>
    <p:sldId id="275" r:id="rId8"/>
    <p:sldId id="274" r:id="rId9"/>
    <p:sldId id="277" r:id="rId10"/>
    <p:sldId id="273" r:id="rId11"/>
    <p:sldId id="271" r:id="rId12"/>
    <p:sldId id="279" r:id="rId13"/>
    <p:sldId id="28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C1C62749-A379-4C8E-89F3-EEBF9F4D8610}">
          <p14:sldIdLst>
            <p14:sldId id="256"/>
          </p14:sldIdLst>
        </p14:section>
        <p14:section name="Раздел 1" id="{BA9E90AA-8EE0-4270-8D4B-304631C26E60}">
          <p14:sldIdLst>
            <p14:sldId id="286"/>
            <p14:sldId id="290"/>
            <p14:sldId id="263"/>
            <p14:sldId id="284"/>
          </p14:sldIdLst>
        </p14:section>
        <p14:section name="Раздел оглавления" id="{00937A4D-9DE6-4A95-A954-8C496CB82E39}">
          <p14:sldIdLst>
            <p14:sldId id="265"/>
            <p14:sldId id="275"/>
            <p14:sldId id="274"/>
            <p14:sldId id="277"/>
            <p14:sldId id="273"/>
            <p14:sldId id="271"/>
            <p14:sldId id="279"/>
            <p14:sldId id="288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лина Костина" initials="АК" lastIdx="3" clrIdx="0">
    <p:extLst>
      <p:ext uri="{19B8F6BF-5375-455C-9EA6-DF929625EA0E}">
        <p15:presenceInfo xmlns:p15="http://schemas.microsoft.com/office/powerpoint/2012/main" xmlns="" userId="e6324433f64cafe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74" autoAdjust="0"/>
  </p:normalViewPr>
  <p:slideViewPr>
    <p:cSldViewPr>
      <p:cViewPr varScale="1">
        <p:scale>
          <a:sx n="73" d="100"/>
          <a:sy n="73" d="100"/>
        </p:scale>
        <p:origin x="-42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708117-580C-42A3-82B2-2535636EA17E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8F4FFF-2BA3-4C32-9144-6669EE2D5D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4662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8F4FFF-2BA3-4C32-9144-6669EE2D5D0A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3450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8F4FFF-2BA3-4C32-9144-6669EE2D5D0A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62644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980C5-C38E-4A4F-BA48-23D0B05E9313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BB903-A9ED-42B1-A1DD-A0FC1971E9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980C5-C38E-4A4F-BA48-23D0B05E9313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BB903-A9ED-42B1-A1DD-A0FC1971E9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980C5-C38E-4A4F-BA48-23D0B05E9313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BB903-A9ED-42B1-A1DD-A0FC1971E9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980C5-C38E-4A4F-BA48-23D0B05E9313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BB903-A9ED-42B1-A1DD-A0FC1971E9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980C5-C38E-4A4F-BA48-23D0B05E9313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BB903-A9ED-42B1-A1DD-A0FC1971E9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980C5-C38E-4A4F-BA48-23D0B05E9313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BB903-A9ED-42B1-A1DD-A0FC1971E9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980C5-C38E-4A4F-BA48-23D0B05E9313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BB903-A9ED-42B1-A1DD-A0FC1971E9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980C5-C38E-4A4F-BA48-23D0B05E9313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BB903-A9ED-42B1-A1DD-A0FC1971E9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980C5-C38E-4A4F-BA48-23D0B05E9313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BB903-A9ED-42B1-A1DD-A0FC1971E9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980C5-C38E-4A4F-BA48-23D0B05E9313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BB903-A9ED-42B1-A1DD-A0FC1971E9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980C5-C38E-4A4F-BA48-23D0B05E9313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BB903-A9ED-42B1-A1DD-A0FC1971E9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0980C5-C38E-4A4F-BA48-23D0B05E9313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BB903-A9ED-42B1-A1DD-A0FC1971E9A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dsrodnichok.lbihost.ru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 descr="C:\Users\РМЗК\Desktop\58510424_Kokako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0" y="-5496039"/>
            <a:ext cx="9044912" cy="1255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l"/>
            <a:endParaRPr lang="ru-RU" b="1" i="0" dirty="0">
              <a:effectLst/>
              <a:latin typeface="Times New Roman" panose="02020603050405020304" pitchFamily="18" charset="0"/>
              <a:cs typeface="Times New Roman" panose="02020603050405020304" pitchFamily="18" charset="0"/>
              <a:hlinkClick r:id="rId3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pPr algn="l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  <a:hlinkClick r:id="rId3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pPr algn="l"/>
            <a:endParaRPr lang="ru-RU" b="1" i="0" dirty="0">
              <a:effectLst/>
              <a:latin typeface="Times New Roman" panose="02020603050405020304" pitchFamily="18" charset="0"/>
              <a:cs typeface="Times New Roman" panose="02020603050405020304" pitchFamily="18" charset="0"/>
              <a:hlinkClick r:id="rId3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pPr algn="l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  <a:hlinkClick r:id="rId3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pPr algn="ctr"/>
            <a:r>
              <a:rPr lang="ru-RU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МКДОУ д/с "Родничок"</a:t>
            </a:r>
            <a:endParaRPr lang="ru-RU" b="1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казенное дошкольное образовательное учреждение</a:t>
            </a:r>
          </a:p>
          <a:p>
            <a:pPr algn="ctr"/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детский сад комбинированного вида "Родничок" города Слободского Кировской области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</a:t>
            </a:r>
            <a:endParaRPr kumimoji="0" 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Детский исследовательский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ru-RU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проект</a:t>
            </a:r>
            <a:endParaRPr kumimoji="0" lang="ru-RU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«Кока-кола: польза или вред»</a:t>
            </a:r>
            <a:endParaRPr kumimoji="0" lang="ru-RU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</a:t>
            </a:r>
            <a:endParaRPr lang="ru-RU" sz="40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Автор: воспитанник подготовительной группы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Костин Демид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Руководитель</a:t>
            </a:r>
            <a:r>
              <a:rPr kumimoji="0" lang="ru-RU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ru-RU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Буркова </a:t>
            </a:r>
            <a:r>
              <a:rPr lang="ru-RU" b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Ольга </a:t>
            </a: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Александровна </a:t>
            </a:r>
            <a:endParaRPr lang="ru-RU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</a:t>
            </a:r>
            <a:r>
              <a:rPr lang="ru-RU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2022 год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РМЗК\Desktop\58510424_Kokako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707904" y="476672"/>
            <a:ext cx="22942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Опыт 4</a:t>
            </a: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467544" y="-1741168"/>
            <a:ext cx="8352928" cy="3939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200" dirty="0"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200" dirty="0"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200" dirty="0"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ВОЗДЕЙСТВИЕ </a:t>
            </a: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КОКА-КОЛЫ» НА РЖАВЧИНУ</a:t>
            </a:r>
            <a:endParaRPr kumimoji="0" lang="ru-RU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EA73D61F-249F-C9E6-9E09-30CDBD6594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19" y="2132856"/>
            <a:ext cx="3960441" cy="331236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7A93572B-B6D4-0383-7B1F-7225923364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40" y="2132856"/>
            <a:ext cx="3744416" cy="331236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6A41D9A-B314-9EFB-833F-27E1A9AD007F}"/>
              </a:ext>
            </a:extLst>
          </p:cNvPr>
          <p:cNvSpPr txBox="1"/>
          <p:nvPr/>
        </p:nvSpPr>
        <p:spPr>
          <a:xfrm>
            <a:off x="251520" y="5782280"/>
            <a:ext cx="56407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Вывод: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очищает от ржавчины.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РМЗК\Desktop\58510424_Kokako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14349" y="0"/>
            <a:ext cx="7786742" cy="218521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Опыт 5</a:t>
            </a:r>
          </a:p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ВОЗДЕЙСТВИЕ НА СТОЙКИЕ ЗАГРЯЗНЕНИЯ</a:t>
            </a:r>
          </a:p>
          <a:p>
            <a:pPr algn="ctr"/>
            <a:endParaRPr lang="ru-RU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96A455A-8E07-DEE9-56A0-3ED2EE6346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440" y="1844824"/>
            <a:ext cx="5220640" cy="410445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3BEDF1E0-2E9D-3645-445B-CB9CCB33868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08104" y="1844824"/>
            <a:ext cx="3492448" cy="191924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1FE28634-D963-9687-8C64-E4058E5164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08104" y="3861048"/>
            <a:ext cx="3492448" cy="191924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34D0E63-66E2-5BD3-9DC4-3C66963C70FB}"/>
              </a:ext>
            </a:extLst>
          </p:cNvPr>
          <p:cNvSpPr txBox="1"/>
          <p:nvPr/>
        </p:nvSpPr>
        <p:spPr>
          <a:xfrm>
            <a:off x="71440" y="5949280"/>
            <a:ext cx="5220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Вывод: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«Кока-кола» действует как чистящее средство.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148064" y="379686"/>
            <a:ext cx="38884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ВЫВОД: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F35C3D0-EAEC-E4E2-9CD2-094A3F77AE05}"/>
              </a:ext>
            </a:extLst>
          </p:cNvPr>
          <p:cNvSpPr txBox="1"/>
          <p:nvPr/>
        </p:nvSpPr>
        <p:spPr>
          <a:xfrm>
            <a:off x="323528" y="476672"/>
            <a:ext cx="4824536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Моя гипотеза подтвердилась. Употребление «Кока-колы» очень вредно для организма. </a:t>
            </a:r>
          </a:p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при использовании в быту приносит пользу. </a:t>
            </a:r>
          </a:p>
          <a:p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для себя решил, что «Кока-колу» лучше не пить. Есть более полезные напитки.</a:t>
            </a:r>
          </a:p>
          <a:p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D:\Елена\Исследовательские работы\кока-кола\dc973de9dd87c6327122e408eb5.jpg">
            <a:extLst>
              <a:ext uri="{FF2B5EF4-FFF2-40B4-BE49-F238E27FC236}">
                <a16:creationId xmlns:a16="http://schemas.microsoft.com/office/drawing/2014/main" xmlns="" id="{D70BC5D4-0213-D2A9-4814-C616EFC25C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772816"/>
            <a:ext cx="3888432" cy="48024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 descr="C:\Users\РМЗК\Desktop\58510424_Kokako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215166"/>
          </a:xfrm>
          <a:prstGeom prst="rect">
            <a:avLst/>
          </a:prstGeom>
          <a:noFill/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1119562" y="-828764"/>
            <a:ext cx="767464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ru-RU" sz="2800" dirty="0"/>
          </a:p>
          <a:p>
            <a:endParaRPr lang="ru-RU" sz="2800" dirty="0"/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C5028FF-60DD-D50F-3586-F777EF7C87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188640"/>
            <a:ext cx="5400600" cy="66693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4566972-B015-10C4-2176-59DD036B3856}"/>
              </a:ext>
            </a:extLst>
          </p:cNvPr>
          <p:cNvSpPr txBox="1"/>
          <p:nvPr/>
        </p:nvSpPr>
        <p:spPr>
          <a:xfrm>
            <a:off x="5724128" y="1848892"/>
            <a:ext cx="3312368" cy="427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Ребятам я тоже рассказал всю правду про кока-колу. Думаю и они сделают правильный выбор.</a:t>
            </a:r>
          </a:p>
        </p:txBody>
      </p:sp>
    </p:spTree>
    <p:extLst>
      <p:ext uri="{BB962C8B-B14F-4D97-AF65-F5344CB8AC3E}">
        <p14:creationId xmlns:p14="http://schemas.microsoft.com/office/powerpoint/2010/main" xmlns="" val="3936739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DB95DCD-09B2-60B7-AA68-8A1A177F4E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77443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 descr="C:\Users\РМЗК\Desktop\58510424_Kokako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07503" y="-3388812"/>
            <a:ext cx="8799489" cy="9140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021513" algn="l"/>
              </a:tabLst>
            </a:pPr>
            <a:endParaRPr kumimoji="0" lang="ru-RU" sz="3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021513" algn="l"/>
              </a:tabLst>
            </a:pPr>
            <a:endParaRPr lang="ru-RU" sz="34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021513" algn="l"/>
              </a:tabLst>
            </a:pPr>
            <a:endParaRPr kumimoji="0" lang="ru-RU" sz="3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021513" algn="l"/>
              </a:tabLst>
            </a:pPr>
            <a:endParaRPr lang="ru-RU" sz="34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021513" algn="l"/>
              </a:tabLst>
            </a:pPr>
            <a:endParaRPr lang="ru-RU" sz="36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021513" algn="l"/>
              </a:tabLst>
            </a:pPr>
            <a:endParaRPr lang="ru-RU" sz="36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021513" algn="l"/>
              </a:tabLst>
            </a:pPr>
            <a:endParaRPr lang="ru-RU" sz="36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021513" algn="l"/>
              </a:tabLst>
            </a:pPr>
            <a:endParaRPr lang="ru-RU" sz="36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021513" algn="l"/>
              </a:tabLst>
            </a:pPr>
            <a:endParaRPr lang="ru-RU" sz="36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021513" algn="l"/>
              </a:tabLst>
            </a:pPr>
            <a:endParaRPr lang="ru-RU" sz="36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021513" algn="l"/>
              </a:tabLst>
            </a:pPr>
            <a:endParaRPr lang="ru-RU" sz="36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021513" algn="l"/>
              </a:tabLst>
            </a:pPr>
            <a:r>
              <a:rPr lang="ru-RU" sz="4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Гипотеза: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021513" algn="l"/>
              </a:tabLst>
            </a:pPr>
            <a:r>
              <a:rPr lang="ru-RU" sz="4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 предположил, что употребление «Кока-колы» приносит вред организму, но если её использовать в быту, то она приносит пользу.</a:t>
            </a:r>
          </a:p>
        </p:txBody>
      </p:sp>
    </p:spTree>
    <p:extLst>
      <p:ext uri="{BB962C8B-B14F-4D97-AF65-F5344CB8AC3E}">
        <p14:creationId xmlns:p14="http://schemas.microsoft.com/office/powerpoint/2010/main" xmlns="" val="978599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 descr="C:\Users\РМЗК\Desktop\58510424_Kokako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07503" y="483441"/>
            <a:ext cx="8799489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021513" algn="l"/>
              </a:tabLst>
            </a:pPr>
            <a:endParaRPr kumimoji="0" lang="ru-RU" sz="3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021513" algn="l"/>
              </a:tabLst>
            </a:pPr>
            <a:endParaRPr lang="ru-RU" sz="34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021513" algn="l"/>
              </a:tabLst>
            </a:pPr>
            <a:r>
              <a:rPr lang="ru-RU" sz="4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</a:t>
            </a:r>
            <a:r>
              <a:rPr lang="ru-RU" sz="4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021513" algn="l"/>
              </a:tabLst>
            </a:pPr>
            <a:r>
              <a:rPr lang="ru-RU" sz="32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Выяснить, вредна или полезна «Кока-кола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</a:t>
            </a:r>
          </a:p>
          <a:p>
            <a:pPr lvl="2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	     </a:t>
            </a:r>
            <a:r>
              <a:rPr lang="ru-RU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Провести опрос других детей;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5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Изучить источники информации;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5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Провести опыты.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021513" algn="l"/>
              </a:tabLst>
            </a:pPr>
            <a:endParaRPr lang="ru-RU" sz="32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021513" algn="l"/>
              </a:tabLst>
            </a:pPr>
            <a:endParaRPr lang="ru-RU" sz="32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021513" algn="l"/>
              </a:tabLst>
            </a:pPr>
            <a:endParaRPr lang="ru-RU" sz="32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021513" algn="l"/>
              </a:tabLst>
            </a:pPr>
            <a:endParaRPr lang="ru-RU" sz="32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0EFE339-56FB-EC72-E2C3-6AAB0AEB3B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1" y="4005064"/>
            <a:ext cx="2232249" cy="285293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716F89F-40E1-9658-1A1F-0E8E7D6A2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Опрос: кто любит «Кока-колу»?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B5B80E71-2C9F-6325-4F14-C005FF4FD0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" name="Объект 14">
            <a:extLst>
              <a:ext uri="{FF2B5EF4-FFF2-40B4-BE49-F238E27FC236}">
                <a16:creationId xmlns:a16="http://schemas.microsoft.com/office/drawing/2014/main" xmlns="" id="{49F6DF95-0682-E2F0-6192-DF7C31EC488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535113"/>
            <a:ext cx="4114800" cy="4591050"/>
          </a:xfrm>
        </p:spPr>
      </p:pic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21C3775A-1161-EC7D-311B-D8FE13F7BC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" name="Объект 12">
            <a:extLst>
              <a:ext uri="{FF2B5EF4-FFF2-40B4-BE49-F238E27FC236}">
                <a16:creationId xmlns:a16="http://schemas.microsoft.com/office/drawing/2014/main" xmlns="" id="{3653A62E-723C-0853-9CA5-C83E6166236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230" y="1535113"/>
            <a:ext cx="4041775" cy="4591050"/>
          </a:xfrm>
        </p:spPr>
      </p:pic>
    </p:spTree>
    <p:extLst>
      <p:ext uri="{BB962C8B-B14F-4D97-AF65-F5344CB8AC3E}">
        <p14:creationId xmlns:p14="http://schemas.microsoft.com/office/powerpoint/2010/main" xmlns="" val="2115863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 descr="C:\Users\РМЗК\Desktop\58510424_Kokako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215166"/>
          </a:xfrm>
          <a:prstGeom prst="rect">
            <a:avLst/>
          </a:prstGeom>
          <a:noFill/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1119562" y="-4275856"/>
            <a:ext cx="7674646" cy="9571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ru-RU" sz="2800" dirty="0"/>
          </a:p>
          <a:p>
            <a:endParaRPr lang="ru-RU" sz="2800" dirty="0"/>
          </a:p>
          <a:p>
            <a:endParaRPr lang="ru-RU" sz="2800" dirty="0"/>
          </a:p>
          <a:p>
            <a:endParaRPr lang="ru-RU" sz="2800" dirty="0"/>
          </a:p>
          <a:p>
            <a:endParaRPr lang="ru-RU" sz="2800" dirty="0"/>
          </a:p>
          <a:p>
            <a:endParaRPr lang="ru-RU" sz="2800" dirty="0"/>
          </a:p>
          <a:p>
            <a:endParaRPr lang="ru-RU" sz="2800" dirty="0"/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Кока-колу придумали в Америке 8 мая 1886 года. Изобретателем “Кока-колы” был фармацевт Джон Стив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Пембертон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. </a:t>
            </a:r>
            <a:endParaRPr kumimoji="0" lang="ru-RU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10800000" flipV="1">
            <a:off x="1115616" y="2401480"/>
            <a:ext cx="71287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Историческая справка: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РМЗК\Desktop\58510424_Kokakol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178" y="0"/>
            <a:ext cx="9134872" cy="693407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419872" y="0"/>
            <a:ext cx="22942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Опыт 1</a:t>
            </a: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714348" y="-1325670"/>
            <a:ext cx="8072493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200" dirty="0"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200" dirty="0"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ВОЗДЕЙСТВИЕ КОКА-КОЛЫ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ЯИЧНУЮ СКОРЛУПУ</a:t>
            </a:r>
            <a:endParaRPr kumimoji="0" lang="ru-RU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781715C-5841-4832-E34B-37144047AD01}"/>
              </a:ext>
            </a:extLst>
          </p:cNvPr>
          <p:cNvSpPr txBox="1"/>
          <p:nvPr/>
        </p:nvSpPr>
        <p:spPr>
          <a:xfrm rot="10800000" flipV="1">
            <a:off x="48022" y="5571343"/>
            <a:ext cx="58921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Вывод: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«Кока-коле» содержатся красители, которые разрушают кальций.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565F6B1B-3EB1-F5B8-9CCA-8F9C144C9E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1844824"/>
            <a:ext cx="3312368" cy="359979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4EA8B4E4-790E-99DD-DA8D-B4FDF448D8C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8064" y="1844824"/>
            <a:ext cx="3240360" cy="352154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РМЗК\Desktop\58510424_Kokako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571422" y="-910172"/>
            <a:ext cx="800116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200" dirty="0"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200" dirty="0"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«КОКА-КОЛА» И МЯТНЫЕ КОНФЕТЫ</a:t>
            </a:r>
            <a:endParaRPr kumimoji="0" lang="ru-RU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14744" y="1"/>
            <a:ext cx="200026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Опыт 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81B16C7-F868-4AD0-C2CC-413F8371FC4C}"/>
              </a:ext>
            </a:extLst>
          </p:cNvPr>
          <p:cNvSpPr txBox="1"/>
          <p:nvPr/>
        </p:nvSpPr>
        <p:spPr>
          <a:xfrm>
            <a:off x="179512" y="5378440"/>
            <a:ext cx="5760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Вывод: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употребить вместе получится вздутие живота. Можно захлебнуться.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xmlns="" id="{03FD59D1-04D2-E470-4E65-7CD6773B61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938992"/>
            <a:ext cx="3319208" cy="3290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 descr="C:\Users\РМЗК\Desktop\P1010004.jpg">
            <a:extLst>
              <a:ext uri="{FF2B5EF4-FFF2-40B4-BE49-F238E27FC236}">
                <a16:creationId xmlns:a16="http://schemas.microsoft.com/office/drawing/2014/main" xmlns="" id="{F4A93E63-8F7D-1164-9137-4C7B8C46AF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1938992"/>
            <a:ext cx="3319208" cy="32902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РМЗК\Desktop\58510424_Kokako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960391" y="160338"/>
            <a:ext cx="699598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  Опыт 3</a:t>
            </a:r>
          </a:p>
          <a:p>
            <a:pPr algn="ctr"/>
            <a:r>
              <a:rPr lang="ru-RU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Для справки </a:t>
            </a:r>
          </a:p>
        </p:txBody>
      </p:sp>
      <p:sp>
        <p:nvSpPr>
          <p:cNvPr id="3076" name="AutoShape 4" descr="http://wallpaper-house.com/data/out/10/wallpaper2you_37733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F918385-288E-E473-A6D0-5B7BF554DB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0375" y="2156362"/>
            <a:ext cx="4471665" cy="47016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A537482-3FE1-4127-B823-B2835506137C}"/>
              </a:ext>
            </a:extLst>
          </p:cNvPr>
          <p:cNvSpPr txBox="1"/>
          <p:nvPr/>
        </p:nvSpPr>
        <p:spPr>
          <a:xfrm>
            <a:off x="5652120" y="2156362"/>
            <a:ext cx="34918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«КОКА-КОЛЕ»</a:t>
            </a: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ВЫСОКОЕ</a:t>
            </a: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</a:t>
            </a: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САХАРА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866</TotalTime>
  <Words>266</Words>
  <Application>Microsoft Office PowerPoint</Application>
  <PresentationFormat>Экран (4:3)</PresentationFormat>
  <Paragraphs>151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Опрос: кто любит «Кока-колу»?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Алексей</dc:creator>
  <cp:lastModifiedBy>Ульяна Аникьевна</cp:lastModifiedBy>
  <cp:revision>61</cp:revision>
  <dcterms:created xsi:type="dcterms:W3CDTF">2015-11-04T11:27:13Z</dcterms:created>
  <dcterms:modified xsi:type="dcterms:W3CDTF">2023-03-13T11:35:22Z</dcterms:modified>
</cp:coreProperties>
</file>