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3" r:id="rId7"/>
    <p:sldId id="274" r:id="rId8"/>
    <p:sldId id="262" r:id="rId9"/>
    <p:sldId id="265" r:id="rId10"/>
    <p:sldId id="290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8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38EA7FD-4DD4-458C-9D43-FB8DE5C9E282}">
  <a:tblStyle styleId="{238EA7FD-4DD4-458C-9D43-FB8DE5C9E28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7" name="Google Shape;1667;g138c0b0297e_0_2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8" name="Google Shape;1668;g138c0b0297e_0_2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9" name="Google Shape;3329;g1561bd6dd1d_0_8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0" name="Google Shape;3330;g1561bd6dd1d_0_8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0" name="Google Shape;1810;g11fba705b9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1" name="Google Shape;1811;g11fba705b9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9" name="Google Shape;1819;g138c0b0297e_0_5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0" name="Google Shape;1820;g138c0b0297e_0_5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7" name="Google Shape;1847;gfe7421d40e_0_4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8" name="Google Shape;1848;gfe7421d40e_0_4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4" name="Google Shape;1944;gfe7421d40e_0_5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5" name="Google Shape;1945;gfe7421d40e_0_5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3" name="Google Shape;2123;g1561bd6dd1d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4" name="Google Shape;2124;g1561bd6dd1d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2" name="Google Shape;2572;g1561bd6dd1d_0_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3" name="Google Shape;2573;g1561bd6dd1d_0_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0" name="Google Shape;2100;g1561bd6dd1d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1" name="Google Shape;2101;g1561bd6dd1d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5" name="Google Shape;2165;g1561bd6dd1d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6" name="Google Shape;2166;g1561bd6dd1d_0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72875" y="2972176"/>
            <a:ext cx="2412352" cy="1820748"/>
          </a:xfrm>
          <a:custGeom>
            <a:avLst/>
            <a:gdLst/>
            <a:ahLst/>
            <a:cxnLst/>
            <a:rect l="l" t="t" r="r" b="b"/>
            <a:pathLst>
              <a:path w="29761" h="25212" extrusionOk="0">
                <a:moveTo>
                  <a:pt x="18503" y="1"/>
                </a:moveTo>
                <a:cubicBezTo>
                  <a:pt x="16171" y="1"/>
                  <a:pt x="14126" y="1267"/>
                  <a:pt x="13034" y="3145"/>
                </a:cubicBezTo>
                <a:cubicBezTo>
                  <a:pt x="11975" y="2352"/>
                  <a:pt x="10660" y="1879"/>
                  <a:pt x="9234" y="1879"/>
                </a:cubicBezTo>
                <a:cubicBezTo>
                  <a:pt x="5741" y="1879"/>
                  <a:pt x="2902" y="4718"/>
                  <a:pt x="2902" y="8212"/>
                </a:cubicBezTo>
                <a:cubicBezTo>
                  <a:pt x="2902" y="9333"/>
                  <a:pt x="3194" y="10383"/>
                  <a:pt x="3708" y="11295"/>
                </a:cubicBezTo>
                <a:cubicBezTo>
                  <a:pt x="1517" y="12289"/>
                  <a:pt x="1" y="14495"/>
                  <a:pt x="1" y="17057"/>
                </a:cubicBezTo>
                <a:cubicBezTo>
                  <a:pt x="1" y="20549"/>
                  <a:pt x="2831" y="23381"/>
                  <a:pt x="6325" y="23381"/>
                </a:cubicBezTo>
                <a:cubicBezTo>
                  <a:pt x="8977" y="23381"/>
                  <a:pt x="11245" y="21753"/>
                  <a:pt x="12192" y="19443"/>
                </a:cubicBezTo>
                <a:lnTo>
                  <a:pt x="15565" y="23994"/>
                </a:lnTo>
                <a:cubicBezTo>
                  <a:pt x="15677" y="23207"/>
                  <a:pt x="15767" y="22392"/>
                  <a:pt x="15754" y="21592"/>
                </a:cubicBezTo>
                <a:lnTo>
                  <a:pt x="15754" y="21592"/>
                </a:lnTo>
                <a:cubicBezTo>
                  <a:pt x="16512" y="22386"/>
                  <a:pt x="17431" y="23034"/>
                  <a:pt x="18461" y="23471"/>
                </a:cubicBezTo>
                <a:lnTo>
                  <a:pt x="19540" y="25211"/>
                </a:lnTo>
                <a:cubicBezTo>
                  <a:pt x="19456" y="24724"/>
                  <a:pt x="19365" y="24244"/>
                  <a:pt x="19254" y="23763"/>
                </a:cubicBezTo>
                <a:lnTo>
                  <a:pt x="19254" y="23763"/>
                </a:lnTo>
                <a:cubicBezTo>
                  <a:pt x="20013" y="23994"/>
                  <a:pt x="20812" y="24119"/>
                  <a:pt x="21641" y="24119"/>
                </a:cubicBezTo>
                <a:cubicBezTo>
                  <a:pt x="26128" y="24119"/>
                  <a:pt x="29760" y="20487"/>
                  <a:pt x="29760" y="15998"/>
                </a:cubicBezTo>
                <a:cubicBezTo>
                  <a:pt x="29760" y="12519"/>
                  <a:pt x="27569" y="9548"/>
                  <a:pt x="24486" y="8393"/>
                </a:cubicBezTo>
                <a:cubicBezTo>
                  <a:pt x="24709" y="7746"/>
                  <a:pt x="24834" y="7050"/>
                  <a:pt x="24834" y="6327"/>
                </a:cubicBezTo>
                <a:cubicBezTo>
                  <a:pt x="24834" y="2833"/>
                  <a:pt x="22003" y="1"/>
                  <a:pt x="1850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-998618" y="2502033"/>
            <a:ext cx="1558979" cy="1447525"/>
          </a:xfrm>
          <a:custGeom>
            <a:avLst/>
            <a:gdLst/>
            <a:ahLst/>
            <a:cxnLst/>
            <a:rect l="l" t="t" r="r" b="b"/>
            <a:pathLst>
              <a:path w="19233" h="17858" extrusionOk="0">
                <a:moveTo>
                  <a:pt x="8776" y="1"/>
                </a:moveTo>
                <a:cubicBezTo>
                  <a:pt x="6682" y="1"/>
                  <a:pt x="4815" y="1497"/>
                  <a:pt x="4426" y="3629"/>
                </a:cubicBezTo>
                <a:cubicBezTo>
                  <a:pt x="4231" y="4701"/>
                  <a:pt x="4439" y="5752"/>
                  <a:pt x="4940" y="6628"/>
                </a:cubicBezTo>
                <a:cubicBezTo>
                  <a:pt x="2769" y="7101"/>
                  <a:pt x="987" y="8834"/>
                  <a:pt x="563" y="11157"/>
                </a:cubicBezTo>
                <a:cubicBezTo>
                  <a:pt x="0" y="14240"/>
                  <a:pt x="2039" y="17198"/>
                  <a:pt x="5129" y="17762"/>
                </a:cubicBezTo>
                <a:cubicBezTo>
                  <a:pt x="5476" y="17826"/>
                  <a:pt x="5822" y="17857"/>
                  <a:pt x="6162" y="17857"/>
                </a:cubicBezTo>
                <a:cubicBezTo>
                  <a:pt x="7999" y="17857"/>
                  <a:pt x="9693" y="16960"/>
                  <a:pt x="10744" y="15521"/>
                </a:cubicBezTo>
                <a:cubicBezTo>
                  <a:pt x="11376" y="16585"/>
                  <a:pt x="12442" y="17387"/>
                  <a:pt x="13756" y="17622"/>
                </a:cubicBezTo>
                <a:cubicBezTo>
                  <a:pt x="14029" y="17673"/>
                  <a:pt x="14300" y="17697"/>
                  <a:pt x="14567" y="17697"/>
                </a:cubicBezTo>
                <a:cubicBezTo>
                  <a:pt x="16662" y="17697"/>
                  <a:pt x="18518" y="16202"/>
                  <a:pt x="18913" y="14067"/>
                </a:cubicBezTo>
                <a:cubicBezTo>
                  <a:pt x="19232" y="12306"/>
                  <a:pt x="18461" y="10601"/>
                  <a:pt x="17083" y="9634"/>
                </a:cubicBezTo>
                <a:cubicBezTo>
                  <a:pt x="17549" y="9070"/>
                  <a:pt x="17883" y="8389"/>
                  <a:pt x="18030" y="7617"/>
                </a:cubicBezTo>
                <a:cubicBezTo>
                  <a:pt x="18467" y="5209"/>
                  <a:pt x="16874" y="2906"/>
                  <a:pt x="14466" y="2467"/>
                </a:cubicBezTo>
                <a:cubicBezTo>
                  <a:pt x="14196" y="2416"/>
                  <a:pt x="13928" y="2391"/>
                  <a:pt x="13663" y="2391"/>
                </a:cubicBezTo>
                <a:cubicBezTo>
                  <a:pt x="13354" y="2391"/>
                  <a:pt x="13050" y="2425"/>
                  <a:pt x="12754" y="2488"/>
                </a:cubicBezTo>
                <a:cubicBezTo>
                  <a:pt x="12163" y="1271"/>
                  <a:pt x="11016" y="337"/>
                  <a:pt x="9575" y="74"/>
                </a:cubicBezTo>
                <a:cubicBezTo>
                  <a:pt x="9306" y="24"/>
                  <a:pt x="9039" y="1"/>
                  <a:pt x="87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517200" y="3008401"/>
            <a:ext cx="8181125" cy="1622569"/>
            <a:chOff x="-517200" y="3008401"/>
            <a:chExt cx="8181125" cy="1622569"/>
          </a:xfrm>
        </p:grpSpPr>
        <p:sp>
          <p:nvSpPr>
            <p:cNvPr id="12" name="Google Shape;12;p2"/>
            <p:cNvSpPr/>
            <p:nvPr/>
          </p:nvSpPr>
          <p:spPr>
            <a:xfrm>
              <a:off x="4100880" y="3161262"/>
              <a:ext cx="3563045" cy="1469707"/>
            </a:xfrm>
            <a:custGeom>
              <a:avLst/>
              <a:gdLst/>
              <a:ahLst/>
              <a:cxnLst/>
              <a:rect l="l" t="t" r="r" b="b"/>
              <a:pathLst>
                <a:path w="43957" h="19958" extrusionOk="0">
                  <a:moveTo>
                    <a:pt x="36650" y="1"/>
                  </a:moveTo>
                  <a:cubicBezTo>
                    <a:pt x="36345" y="1"/>
                    <a:pt x="36644" y="864"/>
                    <a:pt x="36797" y="1253"/>
                  </a:cubicBezTo>
                  <a:cubicBezTo>
                    <a:pt x="31878" y="1963"/>
                    <a:pt x="27549" y="2993"/>
                    <a:pt x="23771" y="4211"/>
                  </a:cubicBezTo>
                  <a:cubicBezTo>
                    <a:pt x="23806" y="3897"/>
                    <a:pt x="23820" y="3424"/>
                    <a:pt x="23589" y="3369"/>
                  </a:cubicBezTo>
                  <a:cubicBezTo>
                    <a:pt x="23577" y="3366"/>
                    <a:pt x="23565" y="3364"/>
                    <a:pt x="23554" y="3364"/>
                  </a:cubicBezTo>
                  <a:cubicBezTo>
                    <a:pt x="23318" y="3364"/>
                    <a:pt x="23312" y="4037"/>
                    <a:pt x="23319" y="4356"/>
                  </a:cubicBezTo>
                  <a:cubicBezTo>
                    <a:pt x="23297" y="4363"/>
                    <a:pt x="23277" y="4371"/>
                    <a:pt x="23264" y="4371"/>
                  </a:cubicBezTo>
                  <a:cubicBezTo>
                    <a:pt x="23130" y="4111"/>
                    <a:pt x="22833" y="3566"/>
                    <a:pt x="22581" y="3566"/>
                  </a:cubicBezTo>
                  <a:cubicBezTo>
                    <a:pt x="22569" y="3566"/>
                    <a:pt x="22557" y="3567"/>
                    <a:pt x="22546" y="3570"/>
                  </a:cubicBezTo>
                  <a:cubicBezTo>
                    <a:pt x="22310" y="3626"/>
                    <a:pt x="22629" y="4183"/>
                    <a:pt x="22838" y="4517"/>
                  </a:cubicBezTo>
                  <a:cubicBezTo>
                    <a:pt x="5630" y="10327"/>
                    <a:pt x="1" y="19957"/>
                    <a:pt x="1" y="19957"/>
                  </a:cubicBezTo>
                  <a:lnTo>
                    <a:pt x="43888" y="19957"/>
                  </a:lnTo>
                  <a:lnTo>
                    <a:pt x="43957" y="488"/>
                  </a:lnTo>
                  <a:lnTo>
                    <a:pt x="43957" y="488"/>
                  </a:lnTo>
                  <a:cubicBezTo>
                    <a:pt x="41821" y="640"/>
                    <a:pt x="39782" y="849"/>
                    <a:pt x="37835" y="1106"/>
                  </a:cubicBezTo>
                  <a:cubicBezTo>
                    <a:pt x="37951" y="781"/>
                    <a:pt x="38140" y="168"/>
                    <a:pt x="37876" y="36"/>
                  </a:cubicBezTo>
                  <a:cubicBezTo>
                    <a:pt x="37853" y="24"/>
                    <a:pt x="37830" y="19"/>
                    <a:pt x="37808" y="19"/>
                  </a:cubicBezTo>
                  <a:cubicBezTo>
                    <a:pt x="37527" y="19"/>
                    <a:pt x="37350" y="912"/>
                    <a:pt x="37305" y="1177"/>
                  </a:cubicBezTo>
                  <a:cubicBezTo>
                    <a:pt x="37298" y="1177"/>
                    <a:pt x="37292" y="1183"/>
                    <a:pt x="37277" y="1183"/>
                  </a:cubicBezTo>
                  <a:cubicBezTo>
                    <a:pt x="37222" y="919"/>
                    <a:pt x="36991" y="1"/>
                    <a:pt x="366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3;p2"/>
            <p:cNvGrpSpPr/>
            <p:nvPr/>
          </p:nvGrpSpPr>
          <p:grpSpPr>
            <a:xfrm>
              <a:off x="-72875" y="3286292"/>
              <a:ext cx="6972138" cy="1314981"/>
              <a:chOff x="-72875" y="2823347"/>
              <a:chExt cx="6972138" cy="1552332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3480663" y="2823347"/>
                <a:ext cx="3418600" cy="1552332"/>
              </a:xfrm>
              <a:custGeom>
                <a:avLst/>
                <a:gdLst/>
                <a:ahLst/>
                <a:cxnLst/>
                <a:rect l="l" t="t" r="r" b="b"/>
                <a:pathLst>
                  <a:path w="42175" h="19151" extrusionOk="0">
                    <a:moveTo>
                      <a:pt x="7007" y="1"/>
                    </a:moveTo>
                    <a:cubicBezTo>
                      <a:pt x="6680" y="1"/>
                      <a:pt x="6458" y="884"/>
                      <a:pt x="6403" y="1135"/>
                    </a:cubicBezTo>
                    <a:cubicBezTo>
                      <a:pt x="6395" y="1135"/>
                      <a:pt x="6388" y="1128"/>
                      <a:pt x="6381" y="1128"/>
                    </a:cubicBezTo>
                    <a:cubicBezTo>
                      <a:pt x="6336" y="875"/>
                      <a:pt x="6164" y="14"/>
                      <a:pt x="5899" y="14"/>
                    </a:cubicBezTo>
                    <a:cubicBezTo>
                      <a:pt x="5880" y="14"/>
                      <a:pt x="5859" y="19"/>
                      <a:pt x="5838" y="29"/>
                    </a:cubicBezTo>
                    <a:cubicBezTo>
                      <a:pt x="5581" y="161"/>
                      <a:pt x="5755" y="746"/>
                      <a:pt x="5874" y="1058"/>
                    </a:cubicBezTo>
                    <a:cubicBezTo>
                      <a:pt x="4001" y="814"/>
                      <a:pt x="2046" y="614"/>
                      <a:pt x="0" y="467"/>
                    </a:cubicBezTo>
                    <a:lnTo>
                      <a:pt x="0" y="467"/>
                    </a:lnTo>
                    <a:lnTo>
                      <a:pt x="70" y="19151"/>
                    </a:lnTo>
                    <a:lnTo>
                      <a:pt x="42174" y="19151"/>
                    </a:lnTo>
                    <a:cubicBezTo>
                      <a:pt x="42174" y="19151"/>
                      <a:pt x="36177" y="8887"/>
                      <a:pt x="17508" y="3466"/>
                    </a:cubicBezTo>
                    <a:cubicBezTo>
                      <a:pt x="17709" y="3145"/>
                      <a:pt x="17959" y="2673"/>
                      <a:pt x="17751" y="2631"/>
                    </a:cubicBezTo>
                    <a:cubicBezTo>
                      <a:pt x="17738" y="2628"/>
                      <a:pt x="17726" y="2627"/>
                      <a:pt x="17713" y="2627"/>
                    </a:cubicBezTo>
                    <a:cubicBezTo>
                      <a:pt x="17486" y="2627"/>
                      <a:pt x="17222" y="3083"/>
                      <a:pt x="17091" y="3348"/>
                    </a:cubicBezTo>
                    <a:cubicBezTo>
                      <a:pt x="17063" y="3341"/>
                      <a:pt x="17034" y="3334"/>
                      <a:pt x="17007" y="3327"/>
                    </a:cubicBezTo>
                    <a:cubicBezTo>
                      <a:pt x="17014" y="3000"/>
                      <a:pt x="16994" y="2426"/>
                      <a:pt x="16779" y="2426"/>
                    </a:cubicBezTo>
                    <a:cubicBezTo>
                      <a:pt x="16769" y="2426"/>
                      <a:pt x="16759" y="2427"/>
                      <a:pt x="16749" y="2429"/>
                    </a:cubicBezTo>
                    <a:cubicBezTo>
                      <a:pt x="16540" y="2484"/>
                      <a:pt x="16540" y="2902"/>
                      <a:pt x="16575" y="3202"/>
                    </a:cubicBezTo>
                    <a:cubicBezTo>
                      <a:pt x="13646" y="2394"/>
                      <a:pt x="10424" y="1713"/>
                      <a:pt x="6869" y="1198"/>
                    </a:cubicBezTo>
                    <a:cubicBezTo>
                      <a:pt x="7014" y="829"/>
                      <a:pt x="7300" y="1"/>
                      <a:pt x="700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-72875" y="2825675"/>
                <a:ext cx="3563016" cy="1447504"/>
              </a:xfrm>
              <a:custGeom>
                <a:avLst/>
                <a:gdLst/>
                <a:ahLst/>
                <a:cxnLst/>
                <a:rect l="l" t="t" r="r" b="b"/>
                <a:pathLst>
                  <a:path w="43958" h="19958" extrusionOk="0">
                    <a:moveTo>
                      <a:pt x="36651" y="1"/>
                    </a:moveTo>
                    <a:cubicBezTo>
                      <a:pt x="36345" y="1"/>
                      <a:pt x="36644" y="864"/>
                      <a:pt x="36791" y="1253"/>
                    </a:cubicBezTo>
                    <a:cubicBezTo>
                      <a:pt x="31871" y="1963"/>
                      <a:pt x="27549" y="2993"/>
                      <a:pt x="23772" y="4211"/>
                    </a:cubicBezTo>
                    <a:cubicBezTo>
                      <a:pt x="23807" y="3897"/>
                      <a:pt x="23820" y="3424"/>
                      <a:pt x="23590" y="3369"/>
                    </a:cubicBezTo>
                    <a:cubicBezTo>
                      <a:pt x="23577" y="3366"/>
                      <a:pt x="23565" y="3364"/>
                      <a:pt x="23554" y="3364"/>
                    </a:cubicBezTo>
                    <a:cubicBezTo>
                      <a:pt x="23319" y="3364"/>
                      <a:pt x="23313" y="4037"/>
                      <a:pt x="23319" y="4356"/>
                    </a:cubicBezTo>
                    <a:cubicBezTo>
                      <a:pt x="23297" y="4363"/>
                      <a:pt x="23277" y="4371"/>
                      <a:pt x="23264" y="4371"/>
                    </a:cubicBezTo>
                    <a:cubicBezTo>
                      <a:pt x="23130" y="4111"/>
                      <a:pt x="22833" y="3566"/>
                      <a:pt x="22581" y="3566"/>
                    </a:cubicBezTo>
                    <a:cubicBezTo>
                      <a:pt x="22569" y="3566"/>
                      <a:pt x="22557" y="3567"/>
                      <a:pt x="22546" y="3570"/>
                    </a:cubicBezTo>
                    <a:cubicBezTo>
                      <a:pt x="22310" y="3626"/>
                      <a:pt x="22629" y="4183"/>
                      <a:pt x="22838" y="4517"/>
                    </a:cubicBezTo>
                    <a:cubicBezTo>
                      <a:pt x="5630" y="10327"/>
                      <a:pt x="1" y="19957"/>
                      <a:pt x="1" y="19957"/>
                    </a:cubicBezTo>
                    <a:lnTo>
                      <a:pt x="43889" y="19957"/>
                    </a:lnTo>
                    <a:lnTo>
                      <a:pt x="43957" y="488"/>
                    </a:lnTo>
                    <a:lnTo>
                      <a:pt x="43957" y="488"/>
                    </a:lnTo>
                    <a:cubicBezTo>
                      <a:pt x="41821" y="640"/>
                      <a:pt x="39782" y="849"/>
                      <a:pt x="37835" y="1106"/>
                    </a:cubicBezTo>
                    <a:cubicBezTo>
                      <a:pt x="37952" y="781"/>
                      <a:pt x="38140" y="168"/>
                      <a:pt x="37868" y="36"/>
                    </a:cubicBezTo>
                    <a:cubicBezTo>
                      <a:pt x="37846" y="24"/>
                      <a:pt x="37824" y="19"/>
                      <a:pt x="37802" y="19"/>
                    </a:cubicBezTo>
                    <a:cubicBezTo>
                      <a:pt x="37527" y="19"/>
                      <a:pt x="37350" y="912"/>
                      <a:pt x="37305" y="1177"/>
                    </a:cubicBezTo>
                    <a:cubicBezTo>
                      <a:pt x="37299" y="1177"/>
                      <a:pt x="37284" y="1183"/>
                      <a:pt x="37277" y="1183"/>
                    </a:cubicBezTo>
                    <a:cubicBezTo>
                      <a:pt x="37222" y="919"/>
                      <a:pt x="36991" y="1"/>
                      <a:pt x="3665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6;p2"/>
            <p:cNvSpPr/>
            <p:nvPr/>
          </p:nvSpPr>
          <p:spPr>
            <a:xfrm>
              <a:off x="-517200" y="3008401"/>
              <a:ext cx="3419167" cy="1367286"/>
            </a:xfrm>
            <a:custGeom>
              <a:avLst/>
              <a:gdLst/>
              <a:ahLst/>
              <a:cxnLst/>
              <a:rect l="l" t="t" r="r" b="b"/>
              <a:pathLst>
                <a:path w="42182" h="19151" extrusionOk="0">
                  <a:moveTo>
                    <a:pt x="7015" y="1"/>
                  </a:moveTo>
                  <a:cubicBezTo>
                    <a:pt x="6687" y="1"/>
                    <a:pt x="6465" y="884"/>
                    <a:pt x="6410" y="1135"/>
                  </a:cubicBezTo>
                  <a:cubicBezTo>
                    <a:pt x="6402" y="1135"/>
                    <a:pt x="6395" y="1128"/>
                    <a:pt x="6389" y="1128"/>
                  </a:cubicBezTo>
                  <a:cubicBezTo>
                    <a:pt x="6343" y="875"/>
                    <a:pt x="6171" y="14"/>
                    <a:pt x="5907" y="14"/>
                  </a:cubicBezTo>
                  <a:cubicBezTo>
                    <a:pt x="5887" y="14"/>
                    <a:pt x="5867" y="19"/>
                    <a:pt x="5846" y="29"/>
                  </a:cubicBezTo>
                  <a:cubicBezTo>
                    <a:pt x="5589" y="161"/>
                    <a:pt x="5762" y="746"/>
                    <a:pt x="5881" y="1058"/>
                  </a:cubicBezTo>
                  <a:cubicBezTo>
                    <a:pt x="4009" y="814"/>
                    <a:pt x="2053" y="614"/>
                    <a:pt x="1" y="467"/>
                  </a:cubicBezTo>
                  <a:lnTo>
                    <a:pt x="1" y="467"/>
                  </a:lnTo>
                  <a:lnTo>
                    <a:pt x="71" y="19151"/>
                  </a:lnTo>
                  <a:lnTo>
                    <a:pt x="42182" y="19151"/>
                  </a:lnTo>
                  <a:cubicBezTo>
                    <a:pt x="42182" y="19151"/>
                    <a:pt x="36185" y="8887"/>
                    <a:pt x="17516" y="3466"/>
                  </a:cubicBezTo>
                  <a:cubicBezTo>
                    <a:pt x="17716" y="3145"/>
                    <a:pt x="17967" y="2673"/>
                    <a:pt x="17758" y="2631"/>
                  </a:cubicBezTo>
                  <a:cubicBezTo>
                    <a:pt x="17746" y="2628"/>
                    <a:pt x="17733" y="2627"/>
                    <a:pt x="17721" y="2627"/>
                  </a:cubicBezTo>
                  <a:cubicBezTo>
                    <a:pt x="17493" y="2627"/>
                    <a:pt x="17230" y="3083"/>
                    <a:pt x="17098" y="3348"/>
                  </a:cubicBezTo>
                  <a:cubicBezTo>
                    <a:pt x="17070" y="3341"/>
                    <a:pt x="17041" y="3334"/>
                    <a:pt x="17015" y="3327"/>
                  </a:cubicBezTo>
                  <a:cubicBezTo>
                    <a:pt x="17021" y="3000"/>
                    <a:pt x="17002" y="2426"/>
                    <a:pt x="16786" y="2426"/>
                  </a:cubicBezTo>
                  <a:cubicBezTo>
                    <a:pt x="16776" y="2426"/>
                    <a:pt x="16766" y="2427"/>
                    <a:pt x="16756" y="2429"/>
                  </a:cubicBezTo>
                  <a:cubicBezTo>
                    <a:pt x="16540" y="2484"/>
                    <a:pt x="16547" y="2902"/>
                    <a:pt x="16582" y="3202"/>
                  </a:cubicBezTo>
                  <a:cubicBezTo>
                    <a:pt x="13653" y="2394"/>
                    <a:pt x="10425" y="1713"/>
                    <a:pt x="6876" y="1198"/>
                  </a:cubicBezTo>
                  <a:cubicBezTo>
                    <a:pt x="7021" y="829"/>
                    <a:pt x="7307" y="1"/>
                    <a:pt x="70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2"/>
          <p:cNvSpPr/>
          <p:nvPr/>
        </p:nvSpPr>
        <p:spPr>
          <a:xfrm>
            <a:off x="7509283" y="1232778"/>
            <a:ext cx="1969130" cy="60023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 flipH="1">
            <a:off x="-228868" y="1136802"/>
            <a:ext cx="1704336" cy="519498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1249400" y="-273476"/>
            <a:ext cx="2659537" cy="81068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 flipH="1">
            <a:off x="6218401" y="445500"/>
            <a:ext cx="1290869" cy="393483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7309508" y="2608419"/>
            <a:ext cx="1559060" cy="1447444"/>
          </a:xfrm>
          <a:custGeom>
            <a:avLst/>
            <a:gdLst/>
            <a:ahLst/>
            <a:cxnLst/>
            <a:rect l="l" t="t" r="r" b="b"/>
            <a:pathLst>
              <a:path w="19234" h="17857" extrusionOk="0">
                <a:moveTo>
                  <a:pt x="8771" y="1"/>
                </a:moveTo>
                <a:cubicBezTo>
                  <a:pt x="6677" y="1"/>
                  <a:pt x="4821" y="1495"/>
                  <a:pt x="4426" y="3631"/>
                </a:cubicBezTo>
                <a:cubicBezTo>
                  <a:pt x="4230" y="4703"/>
                  <a:pt x="4439" y="5754"/>
                  <a:pt x="4940" y="6624"/>
                </a:cubicBezTo>
                <a:cubicBezTo>
                  <a:pt x="2769" y="7103"/>
                  <a:pt x="989" y="8828"/>
                  <a:pt x="565" y="11153"/>
                </a:cubicBezTo>
                <a:cubicBezTo>
                  <a:pt x="0" y="14236"/>
                  <a:pt x="2046" y="17200"/>
                  <a:pt x="5129" y="17763"/>
                </a:cubicBezTo>
                <a:cubicBezTo>
                  <a:pt x="5474" y="17826"/>
                  <a:pt x="5818" y="17856"/>
                  <a:pt x="6157" y="17856"/>
                </a:cubicBezTo>
                <a:cubicBezTo>
                  <a:pt x="7998" y="17856"/>
                  <a:pt x="9700" y="16962"/>
                  <a:pt x="10752" y="15517"/>
                </a:cubicBezTo>
                <a:cubicBezTo>
                  <a:pt x="11378" y="16580"/>
                  <a:pt x="12448" y="17380"/>
                  <a:pt x="13764" y="17624"/>
                </a:cubicBezTo>
                <a:cubicBezTo>
                  <a:pt x="14032" y="17673"/>
                  <a:pt x="14299" y="17697"/>
                  <a:pt x="14563" y="17697"/>
                </a:cubicBezTo>
                <a:cubicBezTo>
                  <a:pt x="16657" y="17697"/>
                  <a:pt x="18524" y="16200"/>
                  <a:pt x="18913" y="14062"/>
                </a:cubicBezTo>
                <a:cubicBezTo>
                  <a:pt x="19234" y="12302"/>
                  <a:pt x="18467" y="10597"/>
                  <a:pt x="17089" y="9636"/>
                </a:cubicBezTo>
                <a:cubicBezTo>
                  <a:pt x="17557" y="9072"/>
                  <a:pt x="17891" y="8384"/>
                  <a:pt x="18029" y="7611"/>
                </a:cubicBezTo>
                <a:cubicBezTo>
                  <a:pt x="18467" y="5211"/>
                  <a:pt x="16874" y="2900"/>
                  <a:pt x="14474" y="2462"/>
                </a:cubicBezTo>
                <a:cubicBezTo>
                  <a:pt x="14205" y="2414"/>
                  <a:pt x="13937" y="2391"/>
                  <a:pt x="13672" y="2391"/>
                </a:cubicBezTo>
                <a:cubicBezTo>
                  <a:pt x="13361" y="2391"/>
                  <a:pt x="13056" y="2423"/>
                  <a:pt x="12762" y="2482"/>
                </a:cubicBezTo>
                <a:cubicBezTo>
                  <a:pt x="12163" y="1265"/>
                  <a:pt x="11015" y="333"/>
                  <a:pt x="9583" y="76"/>
                </a:cubicBezTo>
                <a:cubicBezTo>
                  <a:pt x="9310" y="25"/>
                  <a:pt x="9039" y="1"/>
                  <a:pt x="877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7751007" y="2388413"/>
            <a:ext cx="2412433" cy="2043541"/>
          </a:xfrm>
          <a:custGeom>
            <a:avLst/>
            <a:gdLst/>
            <a:ahLst/>
            <a:cxnLst/>
            <a:rect l="l" t="t" r="r" b="b"/>
            <a:pathLst>
              <a:path w="29762" h="25211" extrusionOk="0">
                <a:moveTo>
                  <a:pt x="11253" y="0"/>
                </a:moveTo>
                <a:cubicBezTo>
                  <a:pt x="7759" y="0"/>
                  <a:pt x="4927" y="2833"/>
                  <a:pt x="4927" y="6326"/>
                </a:cubicBezTo>
                <a:cubicBezTo>
                  <a:pt x="4927" y="7056"/>
                  <a:pt x="5046" y="7746"/>
                  <a:pt x="5274" y="8399"/>
                </a:cubicBezTo>
                <a:cubicBezTo>
                  <a:pt x="2193" y="9548"/>
                  <a:pt x="1" y="12519"/>
                  <a:pt x="1" y="16006"/>
                </a:cubicBezTo>
                <a:cubicBezTo>
                  <a:pt x="1" y="20486"/>
                  <a:pt x="3633" y="24119"/>
                  <a:pt x="8113" y="24119"/>
                </a:cubicBezTo>
                <a:cubicBezTo>
                  <a:pt x="8948" y="24119"/>
                  <a:pt x="9750" y="23993"/>
                  <a:pt x="10508" y="23763"/>
                </a:cubicBezTo>
                <a:lnTo>
                  <a:pt x="10508" y="23763"/>
                </a:lnTo>
                <a:cubicBezTo>
                  <a:pt x="10396" y="24244"/>
                  <a:pt x="10299" y="24732"/>
                  <a:pt x="10223" y="25211"/>
                </a:cubicBezTo>
                <a:lnTo>
                  <a:pt x="11301" y="23471"/>
                </a:lnTo>
                <a:cubicBezTo>
                  <a:pt x="12324" y="23033"/>
                  <a:pt x="13242" y="22394"/>
                  <a:pt x="14000" y="21592"/>
                </a:cubicBezTo>
                <a:lnTo>
                  <a:pt x="14000" y="21592"/>
                </a:lnTo>
                <a:cubicBezTo>
                  <a:pt x="13994" y="22394"/>
                  <a:pt x="14077" y="23207"/>
                  <a:pt x="14196" y="24000"/>
                </a:cubicBezTo>
                <a:lnTo>
                  <a:pt x="17571" y="19449"/>
                </a:lnTo>
                <a:cubicBezTo>
                  <a:pt x="18509" y="21759"/>
                  <a:pt x="20779" y="23387"/>
                  <a:pt x="23429" y="23387"/>
                </a:cubicBezTo>
                <a:cubicBezTo>
                  <a:pt x="26929" y="23387"/>
                  <a:pt x="29762" y="20557"/>
                  <a:pt x="29762" y="17056"/>
                </a:cubicBezTo>
                <a:cubicBezTo>
                  <a:pt x="29762" y="14503"/>
                  <a:pt x="28237" y="12297"/>
                  <a:pt x="26053" y="11295"/>
                </a:cubicBezTo>
                <a:cubicBezTo>
                  <a:pt x="26560" y="10383"/>
                  <a:pt x="26853" y="9332"/>
                  <a:pt x="26853" y="8212"/>
                </a:cubicBezTo>
                <a:cubicBezTo>
                  <a:pt x="26853" y="4718"/>
                  <a:pt x="24020" y="1886"/>
                  <a:pt x="20528" y="1886"/>
                </a:cubicBezTo>
                <a:cubicBezTo>
                  <a:pt x="19102" y="1886"/>
                  <a:pt x="17786" y="2360"/>
                  <a:pt x="16729" y="3153"/>
                </a:cubicBezTo>
                <a:cubicBezTo>
                  <a:pt x="15628" y="1268"/>
                  <a:pt x="13591" y="0"/>
                  <a:pt x="1125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91050" y="3666875"/>
            <a:ext cx="9321501" cy="1552339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ctrTitle"/>
          </p:nvPr>
        </p:nvSpPr>
        <p:spPr>
          <a:xfrm>
            <a:off x="1556500" y="535000"/>
            <a:ext cx="6026400" cy="262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 b="1">
                <a:latin typeface="Grandstander"/>
                <a:ea typeface="Grandstander"/>
                <a:cs typeface="Grandstander"/>
                <a:sym typeface="Grandstand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subTitle" idx="1"/>
          </p:nvPr>
        </p:nvSpPr>
        <p:spPr>
          <a:xfrm>
            <a:off x="3181000" y="3797503"/>
            <a:ext cx="2777400" cy="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chemeClr val="dk1"/>
                </a:solidFill>
                <a:latin typeface="Gamja Flower"/>
                <a:ea typeface="Gamja Flower"/>
                <a:cs typeface="Gamja Flower"/>
                <a:sym typeface="Gamja Flower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">
    <p:spTree>
      <p:nvGrpSpPr>
        <p:cNvPr id="1" name="Shape 1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" name="Google Shape;1270;p34"/>
          <p:cNvSpPr/>
          <p:nvPr/>
        </p:nvSpPr>
        <p:spPr>
          <a:xfrm>
            <a:off x="3239738" y="3322763"/>
            <a:ext cx="2625218" cy="1820748"/>
          </a:xfrm>
          <a:custGeom>
            <a:avLst/>
            <a:gdLst/>
            <a:ahLst/>
            <a:cxnLst/>
            <a:rect l="l" t="t" r="r" b="b"/>
            <a:pathLst>
              <a:path w="29761" h="25212" extrusionOk="0">
                <a:moveTo>
                  <a:pt x="18503" y="1"/>
                </a:moveTo>
                <a:cubicBezTo>
                  <a:pt x="16171" y="1"/>
                  <a:pt x="14126" y="1267"/>
                  <a:pt x="13034" y="3145"/>
                </a:cubicBezTo>
                <a:cubicBezTo>
                  <a:pt x="11975" y="2352"/>
                  <a:pt x="10660" y="1879"/>
                  <a:pt x="9234" y="1879"/>
                </a:cubicBezTo>
                <a:cubicBezTo>
                  <a:pt x="5741" y="1879"/>
                  <a:pt x="2902" y="4718"/>
                  <a:pt x="2902" y="8212"/>
                </a:cubicBezTo>
                <a:cubicBezTo>
                  <a:pt x="2902" y="9333"/>
                  <a:pt x="3194" y="10383"/>
                  <a:pt x="3708" y="11295"/>
                </a:cubicBezTo>
                <a:cubicBezTo>
                  <a:pt x="1517" y="12289"/>
                  <a:pt x="1" y="14495"/>
                  <a:pt x="1" y="17057"/>
                </a:cubicBezTo>
                <a:cubicBezTo>
                  <a:pt x="1" y="20549"/>
                  <a:pt x="2831" y="23381"/>
                  <a:pt x="6325" y="23381"/>
                </a:cubicBezTo>
                <a:cubicBezTo>
                  <a:pt x="8977" y="23381"/>
                  <a:pt x="11245" y="21753"/>
                  <a:pt x="12192" y="19443"/>
                </a:cubicBezTo>
                <a:lnTo>
                  <a:pt x="15565" y="23994"/>
                </a:lnTo>
                <a:cubicBezTo>
                  <a:pt x="15677" y="23207"/>
                  <a:pt x="15767" y="22392"/>
                  <a:pt x="15754" y="21592"/>
                </a:cubicBezTo>
                <a:lnTo>
                  <a:pt x="15754" y="21592"/>
                </a:lnTo>
                <a:cubicBezTo>
                  <a:pt x="16512" y="22386"/>
                  <a:pt x="17431" y="23034"/>
                  <a:pt x="18461" y="23471"/>
                </a:cubicBezTo>
                <a:lnTo>
                  <a:pt x="19540" y="25211"/>
                </a:lnTo>
                <a:cubicBezTo>
                  <a:pt x="19456" y="24724"/>
                  <a:pt x="19365" y="24244"/>
                  <a:pt x="19254" y="23763"/>
                </a:cubicBezTo>
                <a:lnTo>
                  <a:pt x="19254" y="23763"/>
                </a:lnTo>
                <a:cubicBezTo>
                  <a:pt x="20013" y="23994"/>
                  <a:pt x="20812" y="24119"/>
                  <a:pt x="21641" y="24119"/>
                </a:cubicBezTo>
                <a:cubicBezTo>
                  <a:pt x="26128" y="24119"/>
                  <a:pt x="29760" y="20487"/>
                  <a:pt x="29760" y="15998"/>
                </a:cubicBezTo>
                <a:cubicBezTo>
                  <a:pt x="29760" y="12519"/>
                  <a:pt x="27569" y="9548"/>
                  <a:pt x="24486" y="8393"/>
                </a:cubicBezTo>
                <a:cubicBezTo>
                  <a:pt x="24709" y="7746"/>
                  <a:pt x="24834" y="7050"/>
                  <a:pt x="24834" y="6327"/>
                </a:cubicBezTo>
                <a:cubicBezTo>
                  <a:pt x="24834" y="2833"/>
                  <a:pt x="22003" y="1"/>
                  <a:pt x="1850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1" name="Google Shape;1271;p34"/>
          <p:cNvSpPr/>
          <p:nvPr/>
        </p:nvSpPr>
        <p:spPr>
          <a:xfrm flipH="1">
            <a:off x="8323885" y="3671738"/>
            <a:ext cx="1746789" cy="943185"/>
          </a:xfrm>
          <a:custGeom>
            <a:avLst/>
            <a:gdLst/>
            <a:ahLst/>
            <a:cxnLst/>
            <a:rect l="l" t="t" r="r" b="b"/>
            <a:pathLst>
              <a:path w="21550" h="11636" extrusionOk="0">
                <a:moveTo>
                  <a:pt x="8175" y="1"/>
                </a:moveTo>
                <a:cubicBezTo>
                  <a:pt x="5636" y="1"/>
                  <a:pt x="3575" y="2053"/>
                  <a:pt x="3575" y="4593"/>
                </a:cubicBezTo>
                <a:cubicBezTo>
                  <a:pt x="3575" y="5116"/>
                  <a:pt x="3666" y="5624"/>
                  <a:pt x="3833" y="6090"/>
                </a:cubicBezTo>
                <a:cubicBezTo>
                  <a:pt x="1593" y="6931"/>
                  <a:pt x="0" y="9089"/>
                  <a:pt x="0" y="11614"/>
                </a:cubicBezTo>
                <a:lnTo>
                  <a:pt x="0" y="11636"/>
                </a:lnTo>
                <a:lnTo>
                  <a:pt x="21550" y="11636"/>
                </a:lnTo>
                <a:cubicBezTo>
                  <a:pt x="21299" y="10098"/>
                  <a:pt x="20291" y="8824"/>
                  <a:pt x="18920" y="8197"/>
                </a:cubicBezTo>
                <a:cubicBezTo>
                  <a:pt x="19289" y="7538"/>
                  <a:pt x="19497" y="6771"/>
                  <a:pt x="19497" y="5958"/>
                </a:cubicBezTo>
                <a:cubicBezTo>
                  <a:pt x="19497" y="3424"/>
                  <a:pt x="17443" y="1365"/>
                  <a:pt x="14905" y="1365"/>
                </a:cubicBezTo>
                <a:cubicBezTo>
                  <a:pt x="13868" y="1365"/>
                  <a:pt x="12914" y="1706"/>
                  <a:pt x="12149" y="2284"/>
                </a:cubicBezTo>
                <a:cubicBezTo>
                  <a:pt x="11495" y="1163"/>
                  <a:pt x="10381" y="342"/>
                  <a:pt x="9066" y="84"/>
                </a:cubicBezTo>
                <a:cubicBezTo>
                  <a:pt x="8774" y="29"/>
                  <a:pt x="8482" y="1"/>
                  <a:pt x="817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2" name="Google Shape;1272;p34"/>
          <p:cNvSpPr/>
          <p:nvPr/>
        </p:nvSpPr>
        <p:spPr>
          <a:xfrm flipH="1">
            <a:off x="-539905" y="3671762"/>
            <a:ext cx="1446086" cy="1099161"/>
          </a:xfrm>
          <a:custGeom>
            <a:avLst/>
            <a:gdLst/>
            <a:ahLst/>
            <a:cxnLst/>
            <a:rect l="l" t="t" r="r" b="b"/>
            <a:pathLst>
              <a:path w="22192" h="16868" extrusionOk="0">
                <a:moveTo>
                  <a:pt x="18050" y="1"/>
                </a:moveTo>
                <a:cubicBezTo>
                  <a:pt x="15775" y="1"/>
                  <a:pt x="13785" y="1232"/>
                  <a:pt x="12714" y="3075"/>
                </a:cubicBezTo>
                <a:cubicBezTo>
                  <a:pt x="11684" y="2297"/>
                  <a:pt x="10396" y="1838"/>
                  <a:pt x="9005" y="1838"/>
                </a:cubicBezTo>
                <a:cubicBezTo>
                  <a:pt x="6562" y="1838"/>
                  <a:pt x="4454" y="3257"/>
                  <a:pt x="3452" y="5316"/>
                </a:cubicBezTo>
                <a:cubicBezTo>
                  <a:pt x="3055" y="6131"/>
                  <a:pt x="2833" y="7042"/>
                  <a:pt x="2833" y="8010"/>
                </a:cubicBezTo>
                <a:cubicBezTo>
                  <a:pt x="2833" y="9102"/>
                  <a:pt x="3118" y="10131"/>
                  <a:pt x="3619" y="11023"/>
                </a:cubicBezTo>
                <a:cubicBezTo>
                  <a:pt x="1484" y="11990"/>
                  <a:pt x="1" y="14139"/>
                  <a:pt x="1" y="16637"/>
                </a:cubicBezTo>
                <a:cubicBezTo>
                  <a:pt x="1" y="16714"/>
                  <a:pt x="1" y="16791"/>
                  <a:pt x="7" y="16868"/>
                </a:cubicBezTo>
                <a:lnTo>
                  <a:pt x="22192" y="16868"/>
                </a:lnTo>
                <a:lnTo>
                  <a:pt x="22192" y="1594"/>
                </a:lnTo>
                <a:cubicBezTo>
                  <a:pt x="21098" y="599"/>
                  <a:pt x="19645" y="1"/>
                  <a:pt x="1805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3" name="Google Shape;1273;p34"/>
          <p:cNvSpPr/>
          <p:nvPr/>
        </p:nvSpPr>
        <p:spPr>
          <a:xfrm>
            <a:off x="-91050" y="4465695"/>
            <a:ext cx="9321501" cy="753550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4" name="Google Shape;1274;p34"/>
          <p:cNvGrpSpPr/>
          <p:nvPr/>
        </p:nvGrpSpPr>
        <p:grpSpPr>
          <a:xfrm>
            <a:off x="5902868" y="4609227"/>
            <a:ext cx="424177" cy="392970"/>
            <a:chOff x="1098868" y="3880677"/>
            <a:chExt cx="424177" cy="392970"/>
          </a:xfrm>
        </p:grpSpPr>
        <p:sp>
          <p:nvSpPr>
            <p:cNvPr id="1275" name="Google Shape;1275;p34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34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34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34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34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34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4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2" name="Google Shape;1282;p34"/>
          <p:cNvGrpSpPr/>
          <p:nvPr/>
        </p:nvGrpSpPr>
        <p:grpSpPr>
          <a:xfrm>
            <a:off x="2775432" y="4609216"/>
            <a:ext cx="321950" cy="298264"/>
            <a:chOff x="1098868" y="3880677"/>
            <a:chExt cx="424177" cy="392970"/>
          </a:xfrm>
        </p:grpSpPr>
        <p:sp>
          <p:nvSpPr>
            <p:cNvPr id="1283" name="Google Shape;1283;p34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4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34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34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34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34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34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0" name="Google Shape;1290;p34"/>
          <p:cNvGrpSpPr/>
          <p:nvPr/>
        </p:nvGrpSpPr>
        <p:grpSpPr>
          <a:xfrm>
            <a:off x="75850" y="4348563"/>
            <a:ext cx="376160" cy="348446"/>
            <a:chOff x="1098868" y="3880677"/>
            <a:chExt cx="424177" cy="392970"/>
          </a:xfrm>
        </p:grpSpPr>
        <p:sp>
          <p:nvSpPr>
            <p:cNvPr id="1291" name="Google Shape;1291;p34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34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34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34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34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34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34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8" name="Google Shape;1298;p34"/>
          <p:cNvGrpSpPr/>
          <p:nvPr/>
        </p:nvGrpSpPr>
        <p:grpSpPr>
          <a:xfrm>
            <a:off x="8676225" y="4402663"/>
            <a:ext cx="376160" cy="348446"/>
            <a:chOff x="1098868" y="3880677"/>
            <a:chExt cx="424177" cy="392970"/>
          </a:xfrm>
        </p:grpSpPr>
        <p:sp>
          <p:nvSpPr>
            <p:cNvPr id="1299" name="Google Shape;1299;p34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34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34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34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34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34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34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6" name="Google Shape;1306;p34"/>
          <p:cNvSpPr/>
          <p:nvPr/>
        </p:nvSpPr>
        <p:spPr>
          <a:xfrm>
            <a:off x="7628210" y="1949199"/>
            <a:ext cx="2472177" cy="75355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7" name="Google Shape;1307;p34"/>
          <p:cNvSpPr/>
          <p:nvPr/>
        </p:nvSpPr>
        <p:spPr>
          <a:xfrm flipH="1">
            <a:off x="-765067" y="1451775"/>
            <a:ext cx="2057981" cy="627296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34"/>
          <p:cNvSpPr/>
          <p:nvPr/>
        </p:nvSpPr>
        <p:spPr>
          <a:xfrm flipH="1">
            <a:off x="5951951" y="-122380"/>
            <a:ext cx="1446102" cy="440783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3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10" name="Google Shape;1310;p34"/>
          <p:cNvSpPr txBox="1">
            <a:spLocks noGrp="1"/>
          </p:cNvSpPr>
          <p:nvPr>
            <p:ph type="subTitle" idx="1"/>
          </p:nvPr>
        </p:nvSpPr>
        <p:spPr>
          <a:xfrm>
            <a:off x="2006750" y="1969275"/>
            <a:ext cx="2200200" cy="713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311" name="Google Shape;1311;p34"/>
          <p:cNvSpPr txBox="1">
            <a:spLocks noGrp="1"/>
          </p:cNvSpPr>
          <p:nvPr>
            <p:ph type="subTitle" idx="2"/>
          </p:nvPr>
        </p:nvSpPr>
        <p:spPr>
          <a:xfrm>
            <a:off x="2006739" y="1451775"/>
            <a:ext cx="22002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  <p:sp>
        <p:nvSpPr>
          <p:cNvPr id="1312" name="Google Shape;1312;p34"/>
          <p:cNvSpPr txBox="1">
            <a:spLocks noGrp="1"/>
          </p:cNvSpPr>
          <p:nvPr>
            <p:ph type="subTitle" idx="3"/>
          </p:nvPr>
        </p:nvSpPr>
        <p:spPr>
          <a:xfrm>
            <a:off x="4937050" y="1969275"/>
            <a:ext cx="2200200" cy="713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313" name="Google Shape;1313;p34"/>
          <p:cNvSpPr txBox="1">
            <a:spLocks noGrp="1"/>
          </p:cNvSpPr>
          <p:nvPr>
            <p:ph type="subTitle" idx="4"/>
          </p:nvPr>
        </p:nvSpPr>
        <p:spPr>
          <a:xfrm>
            <a:off x="4937039" y="1451775"/>
            <a:ext cx="22002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  <p:sp>
        <p:nvSpPr>
          <p:cNvPr id="1314" name="Google Shape;1314;p34"/>
          <p:cNvSpPr txBox="1">
            <a:spLocks noGrp="1"/>
          </p:cNvSpPr>
          <p:nvPr>
            <p:ph type="subTitle" idx="5"/>
          </p:nvPr>
        </p:nvSpPr>
        <p:spPr>
          <a:xfrm>
            <a:off x="715100" y="3620150"/>
            <a:ext cx="2200200" cy="713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315" name="Google Shape;1315;p34"/>
          <p:cNvSpPr txBox="1">
            <a:spLocks noGrp="1"/>
          </p:cNvSpPr>
          <p:nvPr>
            <p:ph type="subTitle" idx="6"/>
          </p:nvPr>
        </p:nvSpPr>
        <p:spPr>
          <a:xfrm>
            <a:off x="715102" y="3102650"/>
            <a:ext cx="22002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  <p:sp>
        <p:nvSpPr>
          <p:cNvPr id="1316" name="Google Shape;1316;p34"/>
          <p:cNvSpPr txBox="1">
            <a:spLocks noGrp="1"/>
          </p:cNvSpPr>
          <p:nvPr>
            <p:ph type="subTitle" idx="7"/>
          </p:nvPr>
        </p:nvSpPr>
        <p:spPr>
          <a:xfrm>
            <a:off x="6228700" y="3620150"/>
            <a:ext cx="2200200" cy="713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317" name="Google Shape;1317;p34"/>
          <p:cNvSpPr txBox="1">
            <a:spLocks noGrp="1"/>
          </p:cNvSpPr>
          <p:nvPr>
            <p:ph type="subTitle" idx="8"/>
          </p:nvPr>
        </p:nvSpPr>
        <p:spPr>
          <a:xfrm>
            <a:off x="6228702" y="3102650"/>
            <a:ext cx="22002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1" name="Shape 1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7" name="Google Shape;1517;p39"/>
          <p:cNvSpPr/>
          <p:nvPr/>
        </p:nvSpPr>
        <p:spPr>
          <a:xfrm>
            <a:off x="6925958" y="2739381"/>
            <a:ext cx="1559060" cy="1447444"/>
          </a:xfrm>
          <a:custGeom>
            <a:avLst/>
            <a:gdLst/>
            <a:ahLst/>
            <a:cxnLst/>
            <a:rect l="l" t="t" r="r" b="b"/>
            <a:pathLst>
              <a:path w="19234" h="17857" extrusionOk="0">
                <a:moveTo>
                  <a:pt x="8771" y="1"/>
                </a:moveTo>
                <a:cubicBezTo>
                  <a:pt x="6677" y="1"/>
                  <a:pt x="4821" y="1495"/>
                  <a:pt x="4426" y="3631"/>
                </a:cubicBezTo>
                <a:cubicBezTo>
                  <a:pt x="4230" y="4703"/>
                  <a:pt x="4439" y="5754"/>
                  <a:pt x="4940" y="6624"/>
                </a:cubicBezTo>
                <a:cubicBezTo>
                  <a:pt x="2769" y="7103"/>
                  <a:pt x="989" y="8828"/>
                  <a:pt x="565" y="11153"/>
                </a:cubicBezTo>
                <a:cubicBezTo>
                  <a:pt x="0" y="14236"/>
                  <a:pt x="2046" y="17200"/>
                  <a:pt x="5129" y="17763"/>
                </a:cubicBezTo>
                <a:cubicBezTo>
                  <a:pt x="5474" y="17826"/>
                  <a:pt x="5818" y="17856"/>
                  <a:pt x="6157" y="17856"/>
                </a:cubicBezTo>
                <a:cubicBezTo>
                  <a:pt x="7998" y="17856"/>
                  <a:pt x="9700" y="16962"/>
                  <a:pt x="10752" y="15517"/>
                </a:cubicBezTo>
                <a:cubicBezTo>
                  <a:pt x="11378" y="16580"/>
                  <a:pt x="12448" y="17380"/>
                  <a:pt x="13764" y="17624"/>
                </a:cubicBezTo>
                <a:cubicBezTo>
                  <a:pt x="14032" y="17673"/>
                  <a:pt x="14299" y="17697"/>
                  <a:pt x="14563" y="17697"/>
                </a:cubicBezTo>
                <a:cubicBezTo>
                  <a:pt x="16657" y="17697"/>
                  <a:pt x="18524" y="16200"/>
                  <a:pt x="18913" y="14062"/>
                </a:cubicBezTo>
                <a:cubicBezTo>
                  <a:pt x="19234" y="12302"/>
                  <a:pt x="18467" y="10597"/>
                  <a:pt x="17089" y="9636"/>
                </a:cubicBezTo>
                <a:cubicBezTo>
                  <a:pt x="17557" y="9072"/>
                  <a:pt x="17891" y="8384"/>
                  <a:pt x="18029" y="7611"/>
                </a:cubicBezTo>
                <a:cubicBezTo>
                  <a:pt x="18467" y="5211"/>
                  <a:pt x="16874" y="2900"/>
                  <a:pt x="14474" y="2462"/>
                </a:cubicBezTo>
                <a:cubicBezTo>
                  <a:pt x="14205" y="2414"/>
                  <a:pt x="13937" y="2391"/>
                  <a:pt x="13672" y="2391"/>
                </a:cubicBezTo>
                <a:cubicBezTo>
                  <a:pt x="13361" y="2391"/>
                  <a:pt x="13056" y="2423"/>
                  <a:pt x="12762" y="2482"/>
                </a:cubicBezTo>
                <a:cubicBezTo>
                  <a:pt x="12163" y="1265"/>
                  <a:pt x="11015" y="333"/>
                  <a:pt x="9583" y="76"/>
                </a:cubicBezTo>
                <a:cubicBezTo>
                  <a:pt x="9310" y="25"/>
                  <a:pt x="9039" y="1"/>
                  <a:pt x="877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39"/>
          <p:cNvSpPr/>
          <p:nvPr/>
        </p:nvSpPr>
        <p:spPr>
          <a:xfrm>
            <a:off x="7780507" y="2332138"/>
            <a:ext cx="2412433" cy="2043541"/>
          </a:xfrm>
          <a:custGeom>
            <a:avLst/>
            <a:gdLst/>
            <a:ahLst/>
            <a:cxnLst/>
            <a:rect l="l" t="t" r="r" b="b"/>
            <a:pathLst>
              <a:path w="29762" h="25211" extrusionOk="0">
                <a:moveTo>
                  <a:pt x="11253" y="0"/>
                </a:moveTo>
                <a:cubicBezTo>
                  <a:pt x="7759" y="0"/>
                  <a:pt x="4927" y="2833"/>
                  <a:pt x="4927" y="6326"/>
                </a:cubicBezTo>
                <a:cubicBezTo>
                  <a:pt x="4927" y="7056"/>
                  <a:pt x="5046" y="7746"/>
                  <a:pt x="5274" y="8399"/>
                </a:cubicBezTo>
                <a:cubicBezTo>
                  <a:pt x="2193" y="9548"/>
                  <a:pt x="1" y="12519"/>
                  <a:pt x="1" y="16006"/>
                </a:cubicBezTo>
                <a:cubicBezTo>
                  <a:pt x="1" y="20486"/>
                  <a:pt x="3633" y="24119"/>
                  <a:pt x="8113" y="24119"/>
                </a:cubicBezTo>
                <a:cubicBezTo>
                  <a:pt x="8948" y="24119"/>
                  <a:pt x="9750" y="23993"/>
                  <a:pt x="10508" y="23763"/>
                </a:cubicBezTo>
                <a:lnTo>
                  <a:pt x="10508" y="23763"/>
                </a:lnTo>
                <a:cubicBezTo>
                  <a:pt x="10396" y="24244"/>
                  <a:pt x="10299" y="24732"/>
                  <a:pt x="10223" y="25211"/>
                </a:cubicBezTo>
                <a:lnTo>
                  <a:pt x="11301" y="23471"/>
                </a:lnTo>
                <a:cubicBezTo>
                  <a:pt x="12324" y="23033"/>
                  <a:pt x="13242" y="22394"/>
                  <a:pt x="14000" y="21592"/>
                </a:cubicBezTo>
                <a:lnTo>
                  <a:pt x="14000" y="21592"/>
                </a:lnTo>
                <a:cubicBezTo>
                  <a:pt x="13994" y="22394"/>
                  <a:pt x="14077" y="23207"/>
                  <a:pt x="14196" y="24000"/>
                </a:cubicBezTo>
                <a:lnTo>
                  <a:pt x="17571" y="19449"/>
                </a:lnTo>
                <a:cubicBezTo>
                  <a:pt x="18509" y="21759"/>
                  <a:pt x="20779" y="23387"/>
                  <a:pt x="23429" y="23387"/>
                </a:cubicBezTo>
                <a:cubicBezTo>
                  <a:pt x="26929" y="23387"/>
                  <a:pt x="29762" y="20557"/>
                  <a:pt x="29762" y="17056"/>
                </a:cubicBezTo>
                <a:cubicBezTo>
                  <a:pt x="29762" y="14503"/>
                  <a:pt x="28237" y="12297"/>
                  <a:pt x="26053" y="11295"/>
                </a:cubicBezTo>
                <a:cubicBezTo>
                  <a:pt x="26560" y="10383"/>
                  <a:pt x="26853" y="9332"/>
                  <a:pt x="26853" y="8212"/>
                </a:cubicBezTo>
                <a:cubicBezTo>
                  <a:pt x="26853" y="4718"/>
                  <a:pt x="24020" y="1886"/>
                  <a:pt x="20528" y="1886"/>
                </a:cubicBezTo>
                <a:cubicBezTo>
                  <a:pt x="19102" y="1886"/>
                  <a:pt x="17786" y="2360"/>
                  <a:pt x="16729" y="3153"/>
                </a:cubicBezTo>
                <a:cubicBezTo>
                  <a:pt x="15628" y="1268"/>
                  <a:pt x="13591" y="0"/>
                  <a:pt x="1125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39"/>
          <p:cNvSpPr/>
          <p:nvPr/>
        </p:nvSpPr>
        <p:spPr>
          <a:xfrm>
            <a:off x="295913" y="2860526"/>
            <a:ext cx="2412352" cy="1820748"/>
          </a:xfrm>
          <a:custGeom>
            <a:avLst/>
            <a:gdLst/>
            <a:ahLst/>
            <a:cxnLst/>
            <a:rect l="l" t="t" r="r" b="b"/>
            <a:pathLst>
              <a:path w="29761" h="25212" extrusionOk="0">
                <a:moveTo>
                  <a:pt x="18503" y="1"/>
                </a:moveTo>
                <a:cubicBezTo>
                  <a:pt x="16171" y="1"/>
                  <a:pt x="14126" y="1267"/>
                  <a:pt x="13034" y="3145"/>
                </a:cubicBezTo>
                <a:cubicBezTo>
                  <a:pt x="11975" y="2352"/>
                  <a:pt x="10660" y="1879"/>
                  <a:pt x="9234" y="1879"/>
                </a:cubicBezTo>
                <a:cubicBezTo>
                  <a:pt x="5741" y="1879"/>
                  <a:pt x="2902" y="4718"/>
                  <a:pt x="2902" y="8212"/>
                </a:cubicBezTo>
                <a:cubicBezTo>
                  <a:pt x="2902" y="9333"/>
                  <a:pt x="3194" y="10383"/>
                  <a:pt x="3708" y="11295"/>
                </a:cubicBezTo>
                <a:cubicBezTo>
                  <a:pt x="1517" y="12289"/>
                  <a:pt x="1" y="14495"/>
                  <a:pt x="1" y="17057"/>
                </a:cubicBezTo>
                <a:cubicBezTo>
                  <a:pt x="1" y="20549"/>
                  <a:pt x="2831" y="23381"/>
                  <a:pt x="6325" y="23381"/>
                </a:cubicBezTo>
                <a:cubicBezTo>
                  <a:pt x="8977" y="23381"/>
                  <a:pt x="11245" y="21753"/>
                  <a:pt x="12192" y="19443"/>
                </a:cubicBezTo>
                <a:lnTo>
                  <a:pt x="15565" y="23994"/>
                </a:lnTo>
                <a:cubicBezTo>
                  <a:pt x="15677" y="23207"/>
                  <a:pt x="15767" y="22392"/>
                  <a:pt x="15754" y="21592"/>
                </a:cubicBezTo>
                <a:lnTo>
                  <a:pt x="15754" y="21592"/>
                </a:lnTo>
                <a:cubicBezTo>
                  <a:pt x="16512" y="22386"/>
                  <a:pt x="17431" y="23034"/>
                  <a:pt x="18461" y="23471"/>
                </a:cubicBezTo>
                <a:lnTo>
                  <a:pt x="19540" y="25211"/>
                </a:lnTo>
                <a:cubicBezTo>
                  <a:pt x="19456" y="24724"/>
                  <a:pt x="19365" y="24244"/>
                  <a:pt x="19254" y="23763"/>
                </a:cubicBezTo>
                <a:lnTo>
                  <a:pt x="19254" y="23763"/>
                </a:lnTo>
                <a:cubicBezTo>
                  <a:pt x="20013" y="23994"/>
                  <a:pt x="20812" y="24119"/>
                  <a:pt x="21641" y="24119"/>
                </a:cubicBezTo>
                <a:cubicBezTo>
                  <a:pt x="26128" y="24119"/>
                  <a:pt x="29760" y="20487"/>
                  <a:pt x="29760" y="15998"/>
                </a:cubicBezTo>
                <a:cubicBezTo>
                  <a:pt x="29760" y="12519"/>
                  <a:pt x="27569" y="9548"/>
                  <a:pt x="24486" y="8393"/>
                </a:cubicBezTo>
                <a:cubicBezTo>
                  <a:pt x="24709" y="7746"/>
                  <a:pt x="24834" y="7050"/>
                  <a:pt x="24834" y="6327"/>
                </a:cubicBezTo>
                <a:cubicBezTo>
                  <a:pt x="24834" y="2833"/>
                  <a:pt x="22003" y="1"/>
                  <a:pt x="1850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0" name="Google Shape;1520;p39"/>
          <p:cNvSpPr/>
          <p:nvPr/>
        </p:nvSpPr>
        <p:spPr>
          <a:xfrm>
            <a:off x="-629830" y="2390383"/>
            <a:ext cx="1558979" cy="1447525"/>
          </a:xfrm>
          <a:custGeom>
            <a:avLst/>
            <a:gdLst/>
            <a:ahLst/>
            <a:cxnLst/>
            <a:rect l="l" t="t" r="r" b="b"/>
            <a:pathLst>
              <a:path w="19233" h="17858" extrusionOk="0">
                <a:moveTo>
                  <a:pt x="8776" y="1"/>
                </a:moveTo>
                <a:cubicBezTo>
                  <a:pt x="6682" y="1"/>
                  <a:pt x="4815" y="1497"/>
                  <a:pt x="4426" y="3629"/>
                </a:cubicBezTo>
                <a:cubicBezTo>
                  <a:pt x="4231" y="4701"/>
                  <a:pt x="4439" y="5752"/>
                  <a:pt x="4940" y="6628"/>
                </a:cubicBezTo>
                <a:cubicBezTo>
                  <a:pt x="2769" y="7101"/>
                  <a:pt x="987" y="8834"/>
                  <a:pt x="563" y="11157"/>
                </a:cubicBezTo>
                <a:cubicBezTo>
                  <a:pt x="0" y="14240"/>
                  <a:pt x="2039" y="17198"/>
                  <a:pt x="5129" y="17762"/>
                </a:cubicBezTo>
                <a:cubicBezTo>
                  <a:pt x="5476" y="17826"/>
                  <a:pt x="5822" y="17857"/>
                  <a:pt x="6162" y="17857"/>
                </a:cubicBezTo>
                <a:cubicBezTo>
                  <a:pt x="7999" y="17857"/>
                  <a:pt x="9693" y="16960"/>
                  <a:pt x="10744" y="15521"/>
                </a:cubicBezTo>
                <a:cubicBezTo>
                  <a:pt x="11376" y="16585"/>
                  <a:pt x="12442" y="17387"/>
                  <a:pt x="13756" y="17622"/>
                </a:cubicBezTo>
                <a:cubicBezTo>
                  <a:pt x="14029" y="17673"/>
                  <a:pt x="14300" y="17697"/>
                  <a:pt x="14567" y="17697"/>
                </a:cubicBezTo>
                <a:cubicBezTo>
                  <a:pt x="16662" y="17697"/>
                  <a:pt x="18518" y="16202"/>
                  <a:pt x="18913" y="14067"/>
                </a:cubicBezTo>
                <a:cubicBezTo>
                  <a:pt x="19232" y="12306"/>
                  <a:pt x="18461" y="10601"/>
                  <a:pt x="17083" y="9634"/>
                </a:cubicBezTo>
                <a:cubicBezTo>
                  <a:pt x="17549" y="9070"/>
                  <a:pt x="17883" y="8389"/>
                  <a:pt x="18030" y="7617"/>
                </a:cubicBezTo>
                <a:cubicBezTo>
                  <a:pt x="18467" y="5209"/>
                  <a:pt x="16874" y="2906"/>
                  <a:pt x="14466" y="2467"/>
                </a:cubicBezTo>
                <a:cubicBezTo>
                  <a:pt x="14196" y="2416"/>
                  <a:pt x="13928" y="2391"/>
                  <a:pt x="13663" y="2391"/>
                </a:cubicBezTo>
                <a:cubicBezTo>
                  <a:pt x="13354" y="2391"/>
                  <a:pt x="13050" y="2425"/>
                  <a:pt x="12754" y="2488"/>
                </a:cubicBezTo>
                <a:cubicBezTo>
                  <a:pt x="12163" y="1271"/>
                  <a:pt x="11016" y="337"/>
                  <a:pt x="9575" y="74"/>
                </a:cubicBezTo>
                <a:cubicBezTo>
                  <a:pt x="9306" y="24"/>
                  <a:pt x="9039" y="1"/>
                  <a:pt x="87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1" name="Google Shape;1521;p39"/>
          <p:cNvSpPr/>
          <p:nvPr/>
        </p:nvSpPr>
        <p:spPr>
          <a:xfrm flipH="1">
            <a:off x="5916175" y="3195201"/>
            <a:ext cx="3419167" cy="1367286"/>
          </a:xfrm>
          <a:custGeom>
            <a:avLst/>
            <a:gdLst/>
            <a:ahLst/>
            <a:cxnLst/>
            <a:rect l="l" t="t" r="r" b="b"/>
            <a:pathLst>
              <a:path w="42182" h="19151" extrusionOk="0">
                <a:moveTo>
                  <a:pt x="7015" y="1"/>
                </a:moveTo>
                <a:cubicBezTo>
                  <a:pt x="6687" y="1"/>
                  <a:pt x="6465" y="884"/>
                  <a:pt x="6410" y="1135"/>
                </a:cubicBezTo>
                <a:cubicBezTo>
                  <a:pt x="6402" y="1135"/>
                  <a:pt x="6395" y="1128"/>
                  <a:pt x="6389" y="1128"/>
                </a:cubicBezTo>
                <a:cubicBezTo>
                  <a:pt x="6343" y="875"/>
                  <a:pt x="6171" y="14"/>
                  <a:pt x="5907" y="14"/>
                </a:cubicBezTo>
                <a:cubicBezTo>
                  <a:pt x="5887" y="14"/>
                  <a:pt x="5867" y="19"/>
                  <a:pt x="5846" y="29"/>
                </a:cubicBezTo>
                <a:cubicBezTo>
                  <a:pt x="5589" y="161"/>
                  <a:pt x="5762" y="746"/>
                  <a:pt x="5881" y="1058"/>
                </a:cubicBezTo>
                <a:cubicBezTo>
                  <a:pt x="4009" y="814"/>
                  <a:pt x="2053" y="614"/>
                  <a:pt x="1" y="467"/>
                </a:cubicBezTo>
                <a:lnTo>
                  <a:pt x="1" y="467"/>
                </a:lnTo>
                <a:lnTo>
                  <a:pt x="71" y="19151"/>
                </a:lnTo>
                <a:lnTo>
                  <a:pt x="42182" y="19151"/>
                </a:lnTo>
                <a:cubicBezTo>
                  <a:pt x="42182" y="19151"/>
                  <a:pt x="36185" y="8887"/>
                  <a:pt x="17516" y="3466"/>
                </a:cubicBezTo>
                <a:cubicBezTo>
                  <a:pt x="17716" y="3145"/>
                  <a:pt x="17967" y="2673"/>
                  <a:pt x="17758" y="2631"/>
                </a:cubicBezTo>
                <a:cubicBezTo>
                  <a:pt x="17746" y="2628"/>
                  <a:pt x="17733" y="2627"/>
                  <a:pt x="17721" y="2627"/>
                </a:cubicBezTo>
                <a:cubicBezTo>
                  <a:pt x="17493" y="2627"/>
                  <a:pt x="17230" y="3083"/>
                  <a:pt x="17098" y="3348"/>
                </a:cubicBezTo>
                <a:cubicBezTo>
                  <a:pt x="17070" y="3341"/>
                  <a:pt x="17041" y="3334"/>
                  <a:pt x="17015" y="3327"/>
                </a:cubicBezTo>
                <a:cubicBezTo>
                  <a:pt x="17021" y="3000"/>
                  <a:pt x="17002" y="2426"/>
                  <a:pt x="16786" y="2426"/>
                </a:cubicBezTo>
                <a:cubicBezTo>
                  <a:pt x="16776" y="2426"/>
                  <a:pt x="16766" y="2427"/>
                  <a:pt x="16756" y="2429"/>
                </a:cubicBezTo>
                <a:cubicBezTo>
                  <a:pt x="16540" y="2484"/>
                  <a:pt x="16547" y="2902"/>
                  <a:pt x="16582" y="3202"/>
                </a:cubicBezTo>
                <a:cubicBezTo>
                  <a:pt x="13653" y="2394"/>
                  <a:pt x="10425" y="1713"/>
                  <a:pt x="6876" y="1198"/>
                </a:cubicBezTo>
                <a:cubicBezTo>
                  <a:pt x="7021" y="829"/>
                  <a:pt x="7307" y="1"/>
                  <a:pt x="70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2" name="Google Shape;1522;p39"/>
          <p:cNvSpPr/>
          <p:nvPr/>
        </p:nvSpPr>
        <p:spPr>
          <a:xfrm>
            <a:off x="-151775" y="3195201"/>
            <a:ext cx="3419167" cy="1367286"/>
          </a:xfrm>
          <a:custGeom>
            <a:avLst/>
            <a:gdLst/>
            <a:ahLst/>
            <a:cxnLst/>
            <a:rect l="l" t="t" r="r" b="b"/>
            <a:pathLst>
              <a:path w="42182" h="19151" extrusionOk="0">
                <a:moveTo>
                  <a:pt x="7015" y="1"/>
                </a:moveTo>
                <a:cubicBezTo>
                  <a:pt x="6687" y="1"/>
                  <a:pt x="6465" y="884"/>
                  <a:pt x="6410" y="1135"/>
                </a:cubicBezTo>
                <a:cubicBezTo>
                  <a:pt x="6402" y="1135"/>
                  <a:pt x="6395" y="1128"/>
                  <a:pt x="6389" y="1128"/>
                </a:cubicBezTo>
                <a:cubicBezTo>
                  <a:pt x="6343" y="875"/>
                  <a:pt x="6171" y="14"/>
                  <a:pt x="5907" y="14"/>
                </a:cubicBezTo>
                <a:cubicBezTo>
                  <a:pt x="5887" y="14"/>
                  <a:pt x="5867" y="19"/>
                  <a:pt x="5846" y="29"/>
                </a:cubicBezTo>
                <a:cubicBezTo>
                  <a:pt x="5589" y="161"/>
                  <a:pt x="5762" y="746"/>
                  <a:pt x="5881" y="1058"/>
                </a:cubicBezTo>
                <a:cubicBezTo>
                  <a:pt x="4009" y="814"/>
                  <a:pt x="2053" y="614"/>
                  <a:pt x="1" y="467"/>
                </a:cubicBezTo>
                <a:lnTo>
                  <a:pt x="1" y="467"/>
                </a:lnTo>
                <a:lnTo>
                  <a:pt x="71" y="19151"/>
                </a:lnTo>
                <a:lnTo>
                  <a:pt x="42182" y="19151"/>
                </a:lnTo>
                <a:cubicBezTo>
                  <a:pt x="42182" y="19151"/>
                  <a:pt x="36185" y="8887"/>
                  <a:pt x="17516" y="3466"/>
                </a:cubicBezTo>
                <a:cubicBezTo>
                  <a:pt x="17716" y="3145"/>
                  <a:pt x="17967" y="2673"/>
                  <a:pt x="17758" y="2631"/>
                </a:cubicBezTo>
                <a:cubicBezTo>
                  <a:pt x="17746" y="2628"/>
                  <a:pt x="17733" y="2627"/>
                  <a:pt x="17721" y="2627"/>
                </a:cubicBezTo>
                <a:cubicBezTo>
                  <a:pt x="17493" y="2627"/>
                  <a:pt x="17230" y="3083"/>
                  <a:pt x="17098" y="3348"/>
                </a:cubicBezTo>
                <a:cubicBezTo>
                  <a:pt x="17070" y="3341"/>
                  <a:pt x="17041" y="3334"/>
                  <a:pt x="17015" y="3327"/>
                </a:cubicBezTo>
                <a:cubicBezTo>
                  <a:pt x="17021" y="3000"/>
                  <a:pt x="17002" y="2426"/>
                  <a:pt x="16786" y="2426"/>
                </a:cubicBezTo>
                <a:cubicBezTo>
                  <a:pt x="16776" y="2426"/>
                  <a:pt x="16766" y="2427"/>
                  <a:pt x="16756" y="2429"/>
                </a:cubicBezTo>
                <a:cubicBezTo>
                  <a:pt x="16540" y="2484"/>
                  <a:pt x="16547" y="2902"/>
                  <a:pt x="16582" y="3202"/>
                </a:cubicBezTo>
                <a:cubicBezTo>
                  <a:pt x="13653" y="2394"/>
                  <a:pt x="10425" y="1713"/>
                  <a:pt x="6876" y="1198"/>
                </a:cubicBezTo>
                <a:cubicBezTo>
                  <a:pt x="7021" y="829"/>
                  <a:pt x="7307" y="1"/>
                  <a:pt x="70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3" name="Google Shape;1523;p39"/>
          <p:cNvSpPr/>
          <p:nvPr/>
        </p:nvSpPr>
        <p:spPr>
          <a:xfrm>
            <a:off x="-91050" y="4047175"/>
            <a:ext cx="9321501" cy="1171974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4" name="Google Shape;1524;p39"/>
          <p:cNvSpPr txBox="1"/>
          <p:nvPr/>
        </p:nvSpPr>
        <p:spPr>
          <a:xfrm>
            <a:off x="717550" y="4167900"/>
            <a:ext cx="7708800" cy="3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Gamja Flower"/>
                <a:ea typeface="Gamja Flower"/>
                <a:cs typeface="Gamja Flower"/>
                <a:sym typeface="Gamja Flower"/>
              </a:rPr>
              <a:t>CREDITS:</a:t>
            </a:r>
            <a:r>
              <a:rPr lang="en" sz="1200">
                <a:solidFill>
                  <a:schemeClr val="dk1"/>
                </a:solidFill>
                <a:latin typeface="Gamja Flower"/>
                <a:ea typeface="Gamja Flower"/>
                <a:cs typeface="Gamja Flower"/>
                <a:sym typeface="Gamja Flower"/>
              </a:rPr>
              <a:t> This presentation template was created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Gamja Flower"/>
                <a:ea typeface="Gamja Flower"/>
                <a:cs typeface="Gamja Flower"/>
                <a:sym typeface="Gamja Flower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Gamja Flower"/>
                <a:ea typeface="Gamja Flower"/>
                <a:cs typeface="Gamja Flower"/>
                <a:sym typeface="Gamja Flower"/>
              </a:rPr>
              <a:t>, and includes icons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Gamja Flower"/>
                <a:ea typeface="Gamja Flower"/>
                <a:cs typeface="Gamja Flower"/>
                <a:sym typeface="Gamja Flower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Gamja Flower"/>
                <a:ea typeface="Gamja Flower"/>
                <a:cs typeface="Gamja Flower"/>
                <a:sym typeface="Gamja Flower"/>
              </a:rPr>
              <a:t> and infographics &amp; images by </a:t>
            </a:r>
            <a:r>
              <a:rPr lang="en" sz="1200" b="1">
                <a:solidFill>
                  <a:schemeClr val="dk1"/>
                </a:solidFill>
                <a:uFill>
                  <a:noFill/>
                </a:uFill>
                <a:latin typeface="Gamja Flower"/>
                <a:ea typeface="Gamja Flower"/>
                <a:cs typeface="Gamja Flower"/>
                <a:sym typeface="Gamja Flower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>
              <a:solidFill>
                <a:schemeClr val="dk1"/>
              </a:solidFill>
              <a:latin typeface="Gamja Flower"/>
              <a:ea typeface="Gamja Flower"/>
              <a:cs typeface="Gamja Flower"/>
              <a:sym typeface="Gamja Flower"/>
            </a:endParaRPr>
          </a:p>
        </p:txBody>
      </p:sp>
      <p:grpSp>
        <p:nvGrpSpPr>
          <p:cNvPr id="1525" name="Google Shape;1525;p39"/>
          <p:cNvGrpSpPr/>
          <p:nvPr/>
        </p:nvGrpSpPr>
        <p:grpSpPr>
          <a:xfrm>
            <a:off x="227093" y="4436677"/>
            <a:ext cx="424177" cy="392970"/>
            <a:chOff x="1098868" y="3880677"/>
            <a:chExt cx="424177" cy="392970"/>
          </a:xfrm>
        </p:grpSpPr>
        <p:sp>
          <p:nvSpPr>
            <p:cNvPr id="1526" name="Google Shape;1526;p39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39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39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9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39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39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39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3" name="Google Shape;1533;p39"/>
          <p:cNvGrpSpPr/>
          <p:nvPr/>
        </p:nvGrpSpPr>
        <p:grpSpPr>
          <a:xfrm>
            <a:off x="588162" y="3521980"/>
            <a:ext cx="340996" cy="315908"/>
            <a:chOff x="1098868" y="3880677"/>
            <a:chExt cx="424177" cy="392970"/>
          </a:xfrm>
        </p:grpSpPr>
        <p:sp>
          <p:nvSpPr>
            <p:cNvPr id="1534" name="Google Shape;1534;p39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9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9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9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39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39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39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1" name="Google Shape;1541;p39"/>
          <p:cNvGrpSpPr/>
          <p:nvPr/>
        </p:nvGrpSpPr>
        <p:grpSpPr>
          <a:xfrm>
            <a:off x="7248968" y="4681277"/>
            <a:ext cx="424177" cy="392970"/>
            <a:chOff x="1098868" y="3880677"/>
            <a:chExt cx="424177" cy="392970"/>
          </a:xfrm>
        </p:grpSpPr>
        <p:sp>
          <p:nvSpPr>
            <p:cNvPr id="1542" name="Google Shape;1542;p39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39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9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9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9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9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9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9" name="Google Shape;1549;p39"/>
          <p:cNvGrpSpPr/>
          <p:nvPr/>
        </p:nvGrpSpPr>
        <p:grpSpPr>
          <a:xfrm>
            <a:off x="8566796" y="3837796"/>
            <a:ext cx="512872" cy="475139"/>
            <a:chOff x="1098868" y="3880677"/>
            <a:chExt cx="424177" cy="392970"/>
          </a:xfrm>
        </p:grpSpPr>
        <p:sp>
          <p:nvSpPr>
            <p:cNvPr id="1550" name="Google Shape;1550;p39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9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9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9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9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9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9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7" name="Google Shape;1557;p39"/>
          <p:cNvGrpSpPr/>
          <p:nvPr/>
        </p:nvGrpSpPr>
        <p:grpSpPr>
          <a:xfrm>
            <a:off x="7972217" y="3557201"/>
            <a:ext cx="264941" cy="245449"/>
            <a:chOff x="1098868" y="3880677"/>
            <a:chExt cx="424177" cy="392970"/>
          </a:xfrm>
        </p:grpSpPr>
        <p:sp>
          <p:nvSpPr>
            <p:cNvPr id="1558" name="Google Shape;1558;p39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9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9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9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9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9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9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5" name="Google Shape;1565;p39"/>
          <p:cNvSpPr txBox="1">
            <a:spLocks noGrp="1"/>
          </p:cNvSpPr>
          <p:nvPr>
            <p:ph type="ctrTitle"/>
          </p:nvPr>
        </p:nvSpPr>
        <p:spPr>
          <a:xfrm>
            <a:off x="1991800" y="360650"/>
            <a:ext cx="5160300" cy="14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66" name="Google Shape;1566;p39"/>
          <p:cNvSpPr txBox="1">
            <a:spLocks noGrp="1"/>
          </p:cNvSpPr>
          <p:nvPr>
            <p:ph type="subTitle" idx="1"/>
          </p:nvPr>
        </p:nvSpPr>
        <p:spPr>
          <a:xfrm>
            <a:off x="2943400" y="1844850"/>
            <a:ext cx="3257100" cy="9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67" name="Google Shape;1567;p39"/>
          <p:cNvSpPr txBox="1">
            <a:spLocks noGrp="1"/>
          </p:cNvSpPr>
          <p:nvPr>
            <p:ph type="subTitle" idx="2"/>
          </p:nvPr>
        </p:nvSpPr>
        <p:spPr>
          <a:xfrm>
            <a:off x="2943400" y="2774850"/>
            <a:ext cx="3257100" cy="102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" name="Google Shape;1569;p40"/>
          <p:cNvSpPr/>
          <p:nvPr/>
        </p:nvSpPr>
        <p:spPr>
          <a:xfrm>
            <a:off x="-82750" y="3207376"/>
            <a:ext cx="2412352" cy="1820748"/>
          </a:xfrm>
          <a:custGeom>
            <a:avLst/>
            <a:gdLst/>
            <a:ahLst/>
            <a:cxnLst/>
            <a:rect l="l" t="t" r="r" b="b"/>
            <a:pathLst>
              <a:path w="29761" h="25212" extrusionOk="0">
                <a:moveTo>
                  <a:pt x="18503" y="1"/>
                </a:moveTo>
                <a:cubicBezTo>
                  <a:pt x="16171" y="1"/>
                  <a:pt x="14126" y="1267"/>
                  <a:pt x="13034" y="3145"/>
                </a:cubicBezTo>
                <a:cubicBezTo>
                  <a:pt x="11975" y="2352"/>
                  <a:pt x="10660" y="1879"/>
                  <a:pt x="9234" y="1879"/>
                </a:cubicBezTo>
                <a:cubicBezTo>
                  <a:pt x="5741" y="1879"/>
                  <a:pt x="2902" y="4718"/>
                  <a:pt x="2902" y="8212"/>
                </a:cubicBezTo>
                <a:cubicBezTo>
                  <a:pt x="2902" y="9333"/>
                  <a:pt x="3194" y="10383"/>
                  <a:pt x="3708" y="11295"/>
                </a:cubicBezTo>
                <a:cubicBezTo>
                  <a:pt x="1517" y="12289"/>
                  <a:pt x="1" y="14495"/>
                  <a:pt x="1" y="17057"/>
                </a:cubicBezTo>
                <a:cubicBezTo>
                  <a:pt x="1" y="20549"/>
                  <a:pt x="2831" y="23381"/>
                  <a:pt x="6325" y="23381"/>
                </a:cubicBezTo>
                <a:cubicBezTo>
                  <a:pt x="8977" y="23381"/>
                  <a:pt x="11245" y="21753"/>
                  <a:pt x="12192" y="19443"/>
                </a:cubicBezTo>
                <a:lnTo>
                  <a:pt x="15565" y="23994"/>
                </a:lnTo>
                <a:cubicBezTo>
                  <a:pt x="15677" y="23207"/>
                  <a:pt x="15767" y="22392"/>
                  <a:pt x="15754" y="21592"/>
                </a:cubicBezTo>
                <a:lnTo>
                  <a:pt x="15754" y="21592"/>
                </a:lnTo>
                <a:cubicBezTo>
                  <a:pt x="16512" y="22386"/>
                  <a:pt x="17431" y="23034"/>
                  <a:pt x="18461" y="23471"/>
                </a:cubicBezTo>
                <a:lnTo>
                  <a:pt x="19540" y="25211"/>
                </a:lnTo>
                <a:cubicBezTo>
                  <a:pt x="19456" y="24724"/>
                  <a:pt x="19365" y="24244"/>
                  <a:pt x="19254" y="23763"/>
                </a:cubicBezTo>
                <a:lnTo>
                  <a:pt x="19254" y="23763"/>
                </a:lnTo>
                <a:cubicBezTo>
                  <a:pt x="20013" y="23994"/>
                  <a:pt x="20812" y="24119"/>
                  <a:pt x="21641" y="24119"/>
                </a:cubicBezTo>
                <a:cubicBezTo>
                  <a:pt x="26128" y="24119"/>
                  <a:pt x="29760" y="20487"/>
                  <a:pt x="29760" y="15998"/>
                </a:cubicBezTo>
                <a:cubicBezTo>
                  <a:pt x="29760" y="12519"/>
                  <a:pt x="27569" y="9548"/>
                  <a:pt x="24486" y="8393"/>
                </a:cubicBezTo>
                <a:cubicBezTo>
                  <a:pt x="24709" y="7746"/>
                  <a:pt x="24834" y="7050"/>
                  <a:pt x="24834" y="6327"/>
                </a:cubicBezTo>
                <a:cubicBezTo>
                  <a:pt x="24834" y="2833"/>
                  <a:pt x="22003" y="1"/>
                  <a:pt x="1850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0" name="Google Shape;1570;p40"/>
          <p:cNvSpPr/>
          <p:nvPr/>
        </p:nvSpPr>
        <p:spPr>
          <a:xfrm>
            <a:off x="-1008493" y="2737233"/>
            <a:ext cx="1558979" cy="1447525"/>
          </a:xfrm>
          <a:custGeom>
            <a:avLst/>
            <a:gdLst/>
            <a:ahLst/>
            <a:cxnLst/>
            <a:rect l="l" t="t" r="r" b="b"/>
            <a:pathLst>
              <a:path w="19233" h="17858" extrusionOk="0">
                <a:moveTo>
                  <a:pt x="8776" y="1"/>
                </a:moveTo>
                <a:cubicBezTo>
                  <a:pt x="6682" y="1"/>
                  <a:pt x="4815" y="1497"/>
                  <a:pt x="4426" y="3629"/>
                </a:cubicBezTo>
                <a:cubicBezTo>
                  <a:pt x="4231" y="4701"/>
                  <a:pt x="4439" y="5752"/>
                  <a:pt x="4940" y="6628"/>
                </a:cubicBezTo>
                <a:cubicBezTo>
                  <a:pt x="2769" y="7101"/>
                  <a:pt x="987" y="8834"/>
                  <a:pt x="563" y="11157"/>
                </a:cubicBezTo>
                <a:cubicBezTo>
                  <a:pt x="0" y="14240"/>
                  <a:pt x="2039" y="17198"/>
                  <a:pt x="5129" y="17762"/>
                </a:cubicBezTo>
                <a:cubicBezTo>
                  <a:pt x="5476" y="17826"/>
                  <a:pt x="5822" y="17857"/>
                  <a:pt x="6162" y="17857"/>
                </a:cubicBezTo>
                <a:cubicBezTo>
                  <a:pt x="7999" y="17857"/>
                  <a:pt x="9693" y="16960"/>
                  <a:pt x="10744" y="15521"/>
                </a:cubicBezTo>
                <a:cubicBezTo>
                  <a:pt x="11376" y="16585"/>
                  <a:pt x="12442" y="17387"/>
                  <a:pt x="13756" y="17622"/>
                </a:cubicBezTo>
                <a:cubicBezTo>
                  <a:pt x="14029" y="17673"/>
                  <a:pt x="14300" y="17697"/>
                  <a:pt x="14567" y="17697"/>
                </a:cubicBezTo>
                <a:cubicBezTo>
                  <a:pt x="16662" y="17697"/>
                  <a:pt x="18518" y="16202"/>
                  <a:pt x="18913" y="14067"/>
                </a:cubicBezTo>
                <a:cubicBezTo>
                  <a:pt x="19232" y="12306"/>
                  <a:pt x="18461" y="10601"/>
                  <a:pt x="17083" y="9634"/>
                </a:cubicBezTo>
                <a:cubicBezTo>
                  <a:pt x="17549" y="9070"/>
                  <a:pt x="17883" y="8389"/>
                  <a:pt x="18030" y="7617"/>
                </a:cubicBezTo>
                <a:cubicBezTo>
                  <a:pt x="18467" y="5209"/>
                  <a:pt x="16874" y="2906"/>
                  <a:pt x="14466" y="2467"/>
                </a:cubicBezTo>
                <a:cubicBezTo>
                  <a:pt x="14196" y="2416"/>
                  <a:pt x="13928" y="2391"/>
                  <a:pt x="13663" y="2391"/>
                </a:cubicBezTo>
                <a:cubicBezTo>
                  <a:pt x="13354" y="2391"/>
                  <a:pt x="13050" y="2425"/>
                  <a:pt x="12754" y="2488"/>
                </a:cubicBezTo>
                <a:cubicBezTo>
                  <a:pt x="12163" y="1271"/>
                  <a:pt x="11016" y="337"/>
                  <a:pt x="9575" y="74"/>
                </a:cubicBezTo>
                <a:cubicBezTo>
                  <a:pt x="9306" y="24"/>
                  <a:pt x="9039" y="1"/>
                  <a:pt x="87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71" name="Google Shape;1571;p40"/>
          <p:cNvGrpSpPr/>
          <p:nvPr/>
        </p:nvGrpSpPr>
        <p:grpSpPr>
          <a:xfrm>
            <a:off x="4421550" y="3713155"/>
            <a:ext cx="6972138" cy="1314981"/>
            <a:chOff x="-72875" y="2823347"/>
            <a:chExt cx="6972138" cy="1552332"/>
          </a:xfrm>
        </p:grpSpPr>
        <p:sp>
          <p:nvSpPr>
            <p:cNvPr id="1572" name="Google Shape;1572;p40"/>
            <p:cNvSpPr/>
            <p:nvPr/>
          </p:nvSpPr>
          <p:spPr>
            <a:xfrm>
              <a:off x="3480663" y="2823347"/>
              <a:ext cx="3418600" cy="1552332"/>
            </a:xfrm>
            <a:custGeom>
              <a:avLst/>
              <a:gdLst/>
              <a:ahLst/>
              <a:cxnLst/>
              <a:rect l="l" t="t" r="r" b="b"/>
              <a:pathLst>
                <a:path w="42175" h="19151" extrusionOk="0">
                  <a:moveTo>
                    <a:pt x="7007" y="1"/>
                  </a:moveTo>
                  <a:cubicBezTo>
                    <a:pt x="6680" y="1"/>
                    <a:pt x="6458" y="884"/>
                    <a:pt x="6403" y="1135"/>
                  </a:cubicBezTo>
                  <a:cubicBezTo>
                    <a:pt x="6395" y="1135"/>
                    <a:pt x="6388" y="1128"/>
                    <a:pt x="6381" y="1128"/>
                  </a:cubicBezTo>
                  <a:cubicBezTo>
                    <a:pt x="6336" y="875"/>
                    <a:pt x="6164" y="14"/>
                    <a:pt x="5899" y="14"/>
                  </a:cubicBezTo>
                  <a:cubicBezTo>
                    <a:pt x="5880" y="14"/>
                    <a:pt x="5859" y="19"/>
                    <a:pt x="5838" y="29"/>
                  </a:cubicBezTo>
                  <a:cubicBezTo>
                    <a:pt x="5581" y="161"/>
                    <a:pt x="5755" y="746"/>
                    <a:pt x="5874" y="1058"/>
                  </a:cubicBezTo>
                  <a:cubicBezTo>
                    <a:pt x="4001" y="814"/>
                    <a:pt x="2046" y="614"/>
                    <a:pt x="0" y="467"/>
                  </a:cubicBezTo>
                  <a:lnTo>
                    <a:pt x="0" y="467"/>
                  </a:lnTo>
                  <a:lnTo>
                    <a:pt x="70" y="19151"/>
                  </a:lnTo>
                  <a:lnTo>
                    <a:pt x="42174" y="19151"/>
                  </a:lnTo>
                  <a:cubicBezTo>
                    <a:pt x="42174" y="19151"/>
                    <a:pt x="36177" y="8887"/>
                    <a:pt x="17508" y="3466"/>
                  </a:cubicBezTo>
                  <a:cubicBezTo>
                    <a:pt x="17709" y="3145"/>
                    <a:pt x="17959" y="2673"/>
                    <a:pt x="17751" y="2631"/>
                  </a:cubicBezTo>
                  <a:cubicBezTo>
                    <a:pt x="17738" y="2628"/>
                    <a:pt x="17726" y="2627"/>
                    <a:pt x="17713" y="2627"/>
                  </a:cubicBezTo>
                  <a:cubicBezTo>
                    <a:pt x="17486" y="2627"/>
                    <a:pt x="17222" y="3083"/>
                    <a:pt x="17091" y="3348"/>
                  </a:cubicBezTo>
                  <a:cubicBezTo>
                    <a:pt x="17063" y="3341"/>
                    <a:pt x="17034" y="3334"/>
                    <a:pt x="17007" y="3327"/>
                  </a:cubicBezTo>
                  <a:cubicBezTo>
                    <a:pt x="17014" y="3000"/>
                    <a:pt x="16994" y="2426"/>
                    <a:pt x="16779" y="2426"/>
                  </a:cubicBezTo>
                  <a:cubicBezTo>
                    <a:pt x="16769" y="2426"/>
                    <a:pt x="16759" y="2427"/>
                    <a:pt x="16749" y="2429"/>
                  </a:cubicBezTo>
                  <a:cubicBezTo>
                    <a:pt x="16540" y="2484"/>
                    <a:pt x="16540" y="2902"/>
                    <a:pt x="16575" y="3202"/>
                  </a:cubicBezTo>
                  <a:cubicBezTo>
                    <a:pt x="13646" y="2394"/>
                    <a:pt x="10424" y="1713"/>
                    <a:pt x="6869" y="1198"/>
                  </a:cubicBezTo>
                  <a:cubicBezTo>
                    <a:pt x="7014" y="829"/>
                    <a:pt x="7300" y="1"/>
                    <a:pt x="70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40"/>
            <p:cNvSpPr/>
            <p:nvPr/>
          </p:nvSpPr>
          <p:spPr>
            <a:xfrm>
              <a:off x="-72875" y="2825675"/>
              <a:ext cx="3563016" cy="1447504"/>
            </a:xfrm>
            <a:custGeom>
              <a:avLst/>
              <a:gdLst/>
              <a:ahLst/>
              <a:cxnLst/>
              <a:rect l="l" t="t" r="r" b="b"/>
              <a:pathLst>
                <a:path w="43958" h="19958" extrusionOk="0">
                  <a:moveTo>
                    <a:pt x="36651" y="1"/>
                  </a:moveTo>
                  <a:cubicBezTo>
                    <a:pt x="36345" y="1"/>
                    <a:pt x="36644" y="864"/>
                    <a:pt x="36791" y="1253"/>
                  </a:cubicBezTo>
                  <a:cubicBezTo>
                    <a:pt x="31871" y="1963"/>
                    <a:pt x="27549" y="2993"/>
                    <a:pt x="23772" y="4211"/>
                  </a:cubicBezTo>
                  <a:cubicBezTo>
                    <a:pt x="23807" y="3897"/>
                    <a:pt x="23820" y="3424"/>
                    <a:pt x="23590" y="3369"/>
                  </a:cubicBezTo>
                  <a:cubicBezTo>
                    <a:pt x="23577" y="3366"/>
                    <a:pt x="23565" y="3364"/>
                    <a:pt x="23554" y="3364"/>
                  </a:cubicBezTo>
                  <a:cubicBezTo>
                    <a:pt x="23319" y="3364"/>
                    <a:pt x="23313" y="4037"/>
                    <a:pt x="23319" y="4356"/>
                  </a:cubicBezTo>
                  <a:cubicBezTo>
                    <a:pt x="23297" y="4363"/>
                    <a:pt x="23277" y="4371"/>
                    <a:pt x="23264" y="4371"/>
                  </a:cubicBezTo>
                  <a:cubicBezTo>
                    <a:pt x="23130" y="4111"/>
                    <a:pt x="22833" y="3566"/>
                    <a:pt x="22581" y="3566"/>
                  </a:cubicBezTo>
                  <a:cubicBezTo>
                    <a:pt x="22569" y="3566"/>
                    <a:pt x="22557" y="3567"/>
                    <a:pt x="22546" y="3570"/>
                  </a:cubicBezTo>
                  <a:cubicBezTo>
                    <a:pt x="22310" y="3626"/>
                    <a:pt x="22629" y="4183"/>
                    <a:pt x="22838" y="4517"/>
                  </a:cubicBezTo>
                  <a:cubicBezTo>
                    <a:pt x="5630" y="10327"/>
                    <a:pt x="1" y="19957"/>
                    <a:pt x="1" y="19957"/>
                  </a:cubicBezTo>
                  <a:lnTo>
                    <a:pt x="43889" y="19957"/>
                  </a:lnTo>
                  <a:lnTo>
                    <a:pt x="43957" y="488"/>
                  </a:lnTo>
                  <a:lnTo>
                    <a:pt x="43957" y="488"/>
                  </a:lnTo>
                  <a:cubicBezTo>
                    <a:pt x="41821" y="640"/>
                    <a:pt x="39782" y="849"/>
                    <a:pt x="37835" y="1106"/>
                  </a:cubicBezTo>
                  <a:cubicBezTo>
                    <a:pt x="37952" y="781"/>
                    <a:pt x="38140" y="168"/>
                    <a:pt x="37868" y="36"/>
                  </a:cubicBezTo>
                  <a:cubicBezTo>
                    <a:pt x="37846" y="24"/>
                    <a:pt x="37824" y="19"/>
                    <a:pt x="37802" y="19"/>
                  </a:cubicBezTo>
                  <a:cubicBezTo>
                    <a:pt x="37527" y="19"/>
                    <a:pt x="37350" y="912"/>
                    <a:pt x="37305" y="1177"/>
                  </a:cubicBezTo>
                  <a:cubicBezTo>
                    <a:pt x="37299" y="1177"/>
                    <a:pt x="37284" y="1183"/>
                    <a:pt x="37277" y="1183"/>
                  </a:cubicBezTo>
                  <a:cubicBezTo>
                    <a:pt x="37222" y="919"/>
                    <a:pt x="36991" y="1"/>
                    <a:pt x="36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4" name="Google Shape;1574;p40"/>
          <p:cNvSpPr/>
          <p:nvPr/>
        </p:nvSpPr>
        <p:spPr>
          <a:xfrm>
            <a:off x="-271325" y="3583026"/>
            <a:ext cx="3419167" cy="1367286"/>
          </a:xfrm>
          <a:custGeom>
            <a:avLst/>
            <a:gdLst/>
            <a:ahLst/>
            <a:cxnLst/>
            <a:rect l="l" t="t" r="r" b="b"/>
            <a:pathLst>
              <a:path w="42182" h="19151" extrusionOk="0">
                <a:moveTo>
                  <a:pt x="7015" y="1"/>
                </a:moveTo>
                <a:cubicBezTo>
                  <a:pt x="6687" y="1"/>
                  <a:pt x="6465" y="884"/>
                  <a:pt x="6410" y="1135"/>
                </a:cubicBezTo>
                <a:cubicBezTo>
                  <a:pt x="6402" y="1135"/>
                  <a:pt x="6395" y="1128"/>
                  <a:pt x="6389" y="1128"/>
                </a:cubicBezTo>
                <a:cubicBezTo>
                  <a:pt x="6343" y="875"/>
                  <a:pt x="6171" y="14"/>
                  <a:pt x="5907" y="14"/>
                </a:cubicBezTo>
                <a:cubicBezTo>
                  <a:pt x="5887" y="14"/>
                  <a:pt x="5867" y="19"/>
                  <a:pt x="5846" y="29"/>
                </a:cubicBezTo>
                <a:cubicBezTo>
                  <a:pt x="5589" y="161"/>
                  <a:pt x="5762" y="746"/>
                  <a:pt x="5881" y="1058"/>
                </a:cubicBezTo>
                <a:cubicBezTo>
                  <a:pt x="4009" y="814"/>
                  <a:pt x="2053" y="614"/>
                  <a:pt x="1" y="467"/>
                </a:cubicBezTo>
                <a:lnTo>
                  <a:pt x="1" y="467"/>
                </a:lnTo>
                <a:lnTo>
                  <a:pt x="71" y="19151"/>
                </a:lnTo>
                <a:lnTo>
                  <a:pt x="42182" y="19151"/>
                </a:lnTo>
                <a:cubicBezTo>
                  <a:pt x="42182" y="19151"/>
                  <a:pt x="36185" y="8887"/>
                  <a:pt x="17516" y="3466"/>
                </a:cubicBezTo>
                <a:cubicBezTo>
                  <a:pt x="17716" y="3145"/>
                  <a:pt x="17967" y="2673"/>
                  <a:pt x="17758" y="2631"/>
                </a:cubicBezTo>
                <a:cubicBezTo>
                  <a:pt x="17746" y="2628"/>
                  <a:pt x="17733" y="2627"/>
                  <a:pt x="17721" y="2627"/>
                </a:cubicBezTo>
                <a:cubicBezTo>
                  <a:pt x="17493" y="2627"/>
                  <a:pt x="17230" y="3083"/>
                  <a:pt x="17098" y="3348"/>
                </a:cubicBezTo>
                <a:cubicBezTo>
                  <a:pt x="17070" y="3341"/>
                  <a:pt x="17041" y="3334"/>
                  <a:pt x="17015" y="3327"/>
                </a:cubicBezTo>
                <a:cubicBezTo>
                  <a:pt x="17021" y="3000"/>
                  <a:pt x="17002" y="2426"/>
                  <a:pt x="16786" y="2426"/>
                </a:cubicBezTo>
                <a:cubicBezTo>
                  <a:pt x="16776" y="2426"/>
                  <a:pt x="16766" y="2427"/>
                  <a:pt x="16756" y="2429"/>
                </a:cubicBezTo>
                <a:cubicBezTo>
                  <a:pt x="16540" y="2484"/>
                  <a:pt x="16547" y="2902"/>
                  <a:pt x="16582" y="3202"/>
                </a:cubicBezTo>
                <a:cubicBezTo>
                  <a:pt x="13653" y="2394"/>
                  <a:pt x="10425" y="1713"/>
                  <a:pt x="6876" y="1198"/>
                </a:cubicBezTo>
                <a:cubicBezTo>
                  <a:pt x="7021" y="829"/>
                  <a:pt x="7307" y="1"/>
                  <a:pt x="70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5" name="Google Shape;1575;p40"/>
          <p:cNvSpPr/>
          <p:nvPr/>
        </p:nvSpPr>
        <p:spPr>
          <a:xfrm>
            <a:off x="7558449" y="1213674"/>
            <a:ext cx="2225360" cy="678317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6" name="Google Shape;1576;p40"/>
          <p:cNvSpPr/>
          <p:nvPr/>
        </p:nvSpPr>
        <p:spPr>
          <a:xfrm>
            <a:off x="-91050" y="4282071"/>
            <a:ext cx="9321501" cy="937159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7" name="Google Shape;1577;p40"/>
          <p:cNvSpPr/>
          <p:nvPr/>
        </p:nvSpPr>
        <p:spPr>
          <a:xfrm flipH="1">
            <a:off x="-559524" y="1426698"/>
            <a:ext cx="1720127" cy="524330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8" name="Google Shape;1578;p40"/>
          <p:cNvSpPr/>
          <p:nvPr/>
        </p:nvSpPr>
        <p:spPr>
          <a:xfrm>
            <a:off x="1918793" y="276075"/>
            <a:ext cx="1301194" cy="396630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9" name="Google Shape;1579;p40"/>
          <p:cNvSpPr/>
          <p:nvPr/>
        </p:nvSpPr>
        <p:spPr>
          <a:xfrm flipH="1">
            <a:off x="6257268" y="-120550"/>
            <a:ext cx="1301194" cy="396630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0" name="Google Shape;1580;p40"/>
          <p:cNvGrpSpPr/>
          <p:nvPr/>
        </p:nvGrpSpPr>
        <p:grpSpPr>
          <a:xfrm>
            <a:off x="374618" y="4554164"/>
            <a:ext cx="424177" cy="392970"/>
            <a:chOff x="1098868" y="3880677"/>
            <a:chExt cx="424177" cy="392970"/>
          </a:xfrm>
        </p:grpSpPr>
        <p:sp>
          <p:nvSpPr>
            <p:cNvPr id="1581" name="Google Shape;1581;p40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40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40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40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40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40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40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8" name="Google Shape;1588;p40"/>
          <p:cNvGrpSpPr/>
          <p:nvPr/>
        </p:nvGrpSpPr>
        <p:grpSpPr>
          <a:xfrm>
            <a:off x="7357193" y="4160764"/>
            <a:ext cx="424177" cy="392970"/>
            <a:chOff x="1098868" y="3880677"/>
            <a:chExt cx="424177" cy="392970"/>
          </a:xfrm>
        </p:grpSpPr>
        <p:sp>
          <p:nvSpPr>
            <p:cNvPr id="1589" name="Google Shape;1589;p40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40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40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40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40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40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40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6" name="Google Shape;1596;p40"/>
          <p:cNvGrpSpPr/>
          <p:nvPr/>
        </p:nvGrpSpPr>
        <p:grpSpPr>
          <a:xfrm>
            <a:off x="8287556" y="4619712"/>
            <a:ext cx="282671" cy="261875"/>
            <a:chOff x="1098868" y="3880677"/>
            <a:chExt cx="424177" cy="392970"/>
          </a:xfrm>
        </p:grpSpPr>
        <p:sp>
          <p:nvSpPr>
            <p:cNvPr id="1597" name="Google Shape;1597;p40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40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40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40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40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40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40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04" name="Google Shape;1604;p40"/>
          <p:cNvGrpSpPr/>
          <p:nvPr/>
        </p:nvGrpSpPr>
        <p:grpSpPr>
          <a:xfrm>
            <a:off x="2329589" y="4477569"/>
            <a:ext cx="282671" cy="261875"/>
            <a:chOff x="1098868" y="3880677"/>
            <a:chExt cx="424177" cy="392970"/>
          </a:xfrm>
        </p:grpSpPr>
        <p:sp>
          <p:nvSpPr>
            <p:cNvPr id="1605" name="Google Shape;1605;p40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40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40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40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40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40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40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2" name="Google Shape;1612;p40"/>
          <p:cNvGrpSpPr/>
          <p:nvPr/>
        </p:nvGrpSpPr>
        <p:grpSpPr>
          <a:xfrm>
            <a:off x="4581714" y="4619694"/>
            <a:ext cx="282671" cy="261875"/>
            <a:chOff x="1098868" y="3880677"/>
            <a:chExt cx="424177" cy="392970"/>
          </a:xfrm>
        </p:grpSpPr>
        <p:sp>
          <p:nvSpPr>
            <p:cNvPr id="1613" name="Google Shape;1613;p40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40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40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40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40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40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40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41"/>
          <p:cNvSpPr/>
          <p:nvPr/>
        </p:nvSpPr>
        <p:spPr>
          <a:xfrm>
            <a:off x="7780498" y="2154099"/>
            <a:ext cx="3214742" cy="2723166"/>
          </a:xfrm>
          <a:custGeom>
            <a:avLst/>
            <a:gdLst/>
            <a:ahLst/>
            <a:cxnLst/>
            <a:rect l="l" t="t" r="r" b="b"/>
            <a:pathLst>
              <a:path w="29762" h="25211" extrusionOk="0">
                <a:moveTo>
                  <a:pt x="11253" y="0"/>
                </a:moveTo>
                <a:cubicBezTo>
                  <a:pt x="7759" y="0"/>
                  <a:pt x="4927" y="2833"/>
                  <a:pt x="4927" y="6326"/>
                </a:cubicBezTo>
                <a:cubicBezTo>
                  <a:pt x="4927" y="7056"/>
                  <a:pt x="5046" y="7746"/>
                  <a:pt x="5274" y="8399"/>
                </a:cubicBezTo>
                <a:cubicBezTo>
                  <a:pt x="2193" y="9548"/>
                  <a:pt x="1" y="12519"/>
                  <a:pt x="1" y="16006"/>
                </a:cubicBezTo>
                <a:cubicBezTo>
                  <a:pt x="1" y="20486"/>
                  <a:pt x="3633" y="24119"/>
                  <a:pt x="8113" y="24119"/>
                </a:cubicBezTo>
                <a:cubicBezTo>
                  <a:pt x="8948" y="24119"/>
                  <a:pt x="9750" y="23993"/>
                  <a:pt x="10508" y="23763"/>
                </a:cubicBezTo>
                <a:lnTo>
                  <a:pt x="10508" y="23763"/>
                </a:lnTo>
                <a:cubicBezTo>
                  <a:pt x="10396" y="24244"/>
                  <a:pt x="10299" y="24732"/>
                  <a:pt x="10223" y="25211"/>
                </a:cubicBezTo>
                <a:lnTo>
                  <a:pt x="11301" y="23471"/>
                </a:lnTo>
                <a:cubicBezTo>
                  <a:pt x="12324" y="23033"/>
                  <a:pt x="13242" y="22394"/>
                  <a:pt x="14000" y="21592"/>
                </a:cubicBezTo>
                <a:lnTo>
                  <a:pt x="14000" y="21592"/>
                </a:lnTo>
                <a:cubicBezTo>
                  <a:pt x="13994" y="22394"/>
                  <a:pt x="14077" y="23207"/>
                  <a:pt x="14196" y="24000"/>
                </a:cubicBezTo>
                <a:lnTo>
                  <a:pt x="17571" y="19449"/>
                </a:lnTo>
                <a:cubicBezTo>
                  <a:pt x="18509" y="21759"/>
                  <a:pt x="20779" y="23387"/>
                  <a:pt x="23429" y="23387"/>
                </a:cubicBezTo>
                <a:cubicBezTo>
                  <a:pt x="26929" y="23387"/>
                  <a:pt x="29762" y="20557"/>
                  <a:pt x="29762" y="17056"/>
                </a:cubicBezTo>
                <a:cubicBezTo>
                  <a:pt x="29762" y="14503"/>
                  <a:pt x="28237" y="12297"/>
                  <a:pt x="26053" y="11295"/>
                </a:cubicBezTo>
                <a:cubicBezTo>
                  <a:pt x="26560" y="10383"/>
                  <a:pt x="26853" y="9332"/>
                  <a:pt x="26853" y="8212"/>
                </a:cubicBezTo>
                <a:cubicBezTo>
                  <a:pt x="26853" y="4718"/>
                  <a:pt x="24020" y="1886"/>
                  <a:pt x="20528" y="1886"/>
                </a:cubicBezTo>
                <a:cubicBezTo>
                  <a:pt x="19102" y="1886"/>
                  <a:pt x="17786" y="2360"/>
                  <a:pt x="16729" y="3153"/>
                </a:cubicBezTo>
                <a:cubicBezTo>
                  <a:pt x="15628" y="1268"/>
                  <a:pt x="13591" y="0"/>
                  <a:pt x="1125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2" name="Google Shape;1622;p41"/>
          <p:cNvSpPr/>
          <p:nvPr/>
        </p:nvSpPr>
        <p:spPr>
          <a:xfrm>
            <a:off x="6925958" y="3240956"/>
            <a:ext cx="1559060" cy="1447444"/>
          </a:xfrm>
          <a:custGeom>
            <a:avLst/>
            <a:gdLst/>
            <a:ahLst/>
            <a:cxnLst/>
            <a:rect l="l" t="t" r="r" b="b"/>
            <a:pathLst>
              <a:path w="19234" h="17857" extrusionOk="0">
                <a:moveTo>
                  <a:pt x="8771" y="1"/>
                </a:moveTo>
                <a:cubicBezTo>
                  <a:pt x="6677" y="1"/>
                  <a:pt x="4821" y="1495"/>
                  <a:pt x="4426" y="3631"/>
                </a:cubicBezTo>
                <a:cubicBezTo>
                  <a:pt x="4230" y="4703"/>
                  <a:pt x="4439" y="5754"/>
                  <a:pt x="4940" y="6624"/>
                </a:cubicBezTo>
                <a:cubicBezTo>
                  <a:pt x="2769" y="7103"/>
                  <a:pt x="989" y="8828"/>
                  <a:pt x="565" y="11153"/>
                </a:cubicBezTo>
                <a:cubicBezTo>
                  <a:pt x="0" y="14236"/>
                  <a:pt x="2046" y="17200"/>
                  <a:pt x="5129" y="17763"/>
                </a:cubicBezTo>
                <a:cubicBezTo>
                  <a:pt x="5474" y="17826"/>
                  <a:pt x="5818" y="17856"/>
                  <a:pt x="6157" y="17856"/>
                </a:cubicBezTo>
                <a:cubicBezTo>
                  <a:pt x="7998" y="17856"/>
                  <a:pt x="9700" y="16962"/>
                  <a:pt x="10752" y="15517"/>
                </a:cubicBezTo>
                <a:cubicBezTo>
                  <a:pt x="11378" y="16580"/>
                  <a:pt x="12448" y="17380"/>
                  <a:pt x="13764" y="17624"/>
                </a:cubicBezTo>
                <a:cubicBezTo>
                  <a:pt x="14032" y="17673"/>
                  <a:pt x="14299" y="17697"/>
                  <a:pt x="14563" y="17697"/>
                </a:cubicBezTo>
                <a:cubicBezTo>
                  <a:pt x="16657" y="17697"/>
                  <a:pt x="18524" y="16200"/>
                  <a:pt x="18913" y="14062"/>
                </a:cubicBezTo>
                <a:cubicBezTo>
                  <a:pt x="19234" y="12302"/>
                  <a:pt x="18467" y="10597"/>
                  <a:pt x="17089" y="9636"/>
                </a:cubicBezTo>
                <a:cubicBezTo>
                  <a:pt x="17557" y="9072"/>
                  <a:pt x="17891" y="8384"/>
                  <a:pt x="18029" y="7611"/>
                </a:cubicBezTo>
                <a:cubicBezTo>
                  <a:pt x="18467" y="5211"/>
                  <a:pt x="16874" y="2900"/>
                  <a:pt x="14474" y="2462"/>
                </a:cubicBezTo>
                <a:cubicBezTo>
                  <a:pt x="14205" y="2414"/>
                  <a:pt x="13937" y="2391"/>
                  <a:pt x="13672" y="2391"/>
                </a:cubicBezTo>
                <a:cubicBezTo>
                  <a:pt x="13361" y="2391"/>
                  <a:pt x="13056" y="2423"/>
                  <a:pt x="12762" y="2482"/>
                </a:cubicBezTo>
                <a:cubicBezTo>
                  <a:pt x="12163" y="1265"/>
                  <a:pt x="11015" y="333"/>
                  <a:pt x="9583" y="76"/>
                </a:cubicBezTo>
                <a:cubicBezTo>
                  <a:pt x="9310" y="25"/>
                  <a:pt x="9039" y="1"/>
                  <a:pt x="877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3" name="Google Shape;1623;p41"/>
          <p:cNvSpPr/>
          <p:nvPr/>
        </p:nvSpPr>
        <p:spPr>
          <a:xfrm flipH="1">
            <a:off x="5916175" y="3696776"/>
            <a:ext cx="3419167" cy="1367286"/>
          </a:xfrm>
          <a:custGeom>
            <a:avLst/>
            <a:gdLst/>
            <a:ahLst/>
            <a:cxnLst/>
            <a:rect l="l" t="t" r="r" b="b"/>
            <a:pathLst>
              <a:path w="42182" h="19151" extrusionOk="0">
                <a:moveTo>
                  <a:pt x="7015" y="1"/>
                </a:moveTo>
                <a:cubicBezTo>
                  <a:pt x="6687" y="1"/>
                  <a:pt x="6465" y="884"/>
                  <a:pt x="6410" y="1135"/>
                </a:cubicBezTo>
                <a:cubicBezTo>
                  <a:pt x="6402" y="1135"/>
                  <a:pt x="6395" y="1128"/>
                  <a:pt x="6389" y="1128"/>
                </a:cubicBezTo>
                <a:cubicBezTo>
                  <a:pt x="6343" y="875"/>
                  <a:pt x="6171" y="14"/>
                  <a:pt x="5907" y="14"/>
                </a:cubicBezTo>
                <a:cubicBezTo>
                  <a:pt x="5887" y="14"/>
                  <a:pt x="5867" y="19"/>
                  <a:pt x="5846" y="29"/>
                </a:cubicBezTo>
                <a:cubicBezTo>
                  <a:pt x="5589" y="161"/>
                  <a:pt x="5762" y="746"/>
                  <a:pt x="5881" y="1058"/>
                </a:cubicBezTo>
                <a:cubicBezTo>
                  <a:pt x="4009" y="814"/>
                  <a:pt x="2053" y="614"/>
                  <a:pt x="1" y="467"/>
                </a:cubicBezTo>
                <a:lnTo>
                  <a:pt x="1" y="467"/>
                </a:lnTo>
                <a:lnTo>
                  <a:pt x="71" y="19151"/>
                </a:lnTo>
                <a:lnTo>
                  <a:pt x="42182" y="19151"/>
                </a:lnTo>
                <a:cubicBezTo>
                  <a:pt x="42182" y="19151"/>
                  <a:pt x="36185" y="8887"/>
                  <a:pt x="17516" y="3466"/>
                </a:cubicBezTo>
                <a:cubicBezTo>
                  <a:pt x="17716" y="3145"/>
                  <a:pt x="17967" y="2673"/>
                  <a:pt x="17758" y="2631"/>
                </a:cubicBezTo>
                <a:cubicBezTo>
                  <a:pt x="17746" y="2628"/>
                  <a:pt x="17733" y="2627"/>
                  <a:pt x="17721" y="2627"/>
                </a:cubicBezTo>
                <a:cubicBezTo>
                  <a:pt x="17493" y="2627"/>
                  <a:pt x="17230" y="3083"/>
                  <a:pt x="17098" y="3348"/>
                </a:cubicBezTo>
                <a:cubicBezTo>
                  <a:pt x="17070" y="3341"/>
                  <a:pt x="17041" y="3334"/>
                  <a:pt x="17015" y="3327"/>
                </a:cubicBezTo>
                <a:cubicBezTo>
                  <a:pt x="17021" y="3000"/>
                  <a:pt x="17002" y="2426"/>
                  <a:pt x="16786" y="2426"/>
                </a:cubicBezTo>
                <a:cubicBezTo>
                  <a:pt x="16776" y="2426"/>
                  <a:pt x="16766" y="2427"/>
                  <a:pt x="16756" y="2429"/>
                </a:cubicBezTo>
                <a:cubicBezTo>
                  <a:pt x="16540" y="2484"/>
                  <a:pt x="16547" y="2902"/>
                  <a:pt x="16582" y="3202"/>
                </a:cubicBezTo>
                <a:cubicBezTo>
                  <a:pt x="13653" y="2394"/>
                  <a:pt x="10425" y="1713"/>
                  <a:pt x="6876" y="1198"/>
                </a:cubicBezTo>
                <a:cubicBezTo>
                  <a:pt x="7021" y="829"/>
                  <a:pt x="7307" y="1"/>
                  <a:pt x="70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4" name="Google Shape;1624;p41"/>
          <p:cNvSpPr/>
          <p:nvPr/>
        </p:nvSpPr>
        <p:spPr>
          <a:xfrm>
            <a:off x="-91050" y="4518124"/>
            <a:ext cx="9321501" cy="701019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25" name="Google Shape;1625;p41"/>
          <p:cNvGrpSpPr/>
          <p:nvPr/>
        </p:nvGrpSpPr>
        <p:grpSpPr>
          <a:xfrm>
            <a:off x="8594305" y="2532264"/>
            <a:ext cx="424177" cy="392970"/>
            <a:chOff x="1098868" y="3880677"/>
            <a:chExt cx="424177" cy="392970"/>
          </a:xfrm>
        </p:grpSpPr>
        <p:sp>
          <p:nvSpPr>
            <p:cNvPr id="1626" name="Google Shape;1626;p41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41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41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41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41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41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41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33" name="Google Shape;1633;p41"/>
          <p:cNvSpPr/>
          <p:nvPr/>
        </p:nvSpPr>
        <p:spPr>
          <a:xfrm>
            <a:off x="-486251" y="315299"/>
            <a:ext cx="2225360" cy="678317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4" name="Google Shape;1634;p41"/>
          <p:cNvSpPr/>
          <p:nvPr/>
        </p:nvSpPr>
        <p:spPr>
          <a:xfrm flipH="1">
            <a:off x="-205425" y="2793771"/>
            <a:ext cx="1289230" cy="392983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5" name="Google Shape;1635;p41"/>
          <p:cNvSpPr/>
          <p:nvPr/>
        </p:nvSpPr>
        <p:spPr>
          <a:xfrm flipH="1">
            <a:off x="7603305" y="1139399"/>
            <a:ext cx="1651195" cy="503318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36" name="Google Shape;1636;p41"/>
          <p:cNvGrpSpPr/>
          <p:nvPr/>
        </p:nvGrpSpPr>
        <p:grpSpPr>
          <a:xfrm>
            <a:off x="7443622" y="3439311"/>
            <a:ext cx="336839" cy="312057"/>
            <a:chOff x="1098868" y="3880677"/>
            <a:chExt cx="424177" cy="392970"/>
          </a:xfrm>
        </p:grpSpPr>
        <p:sp>
          <p:nvSpPr>
            <p:cNvPr id="1637" name="Google Shape;1637;p41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41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41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41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41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41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41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44" name="Google Shape;1644;p41"/>
          <p:cNvGrpSpPr/>
          <p:nvPr/>
        </p:nvGrpSpPr>
        <p:grpSpPr>
          <a:xfrm>
            <a:off x="8181222" y="4403111"/>
            <a:ext cx="336839" cy="312057"/>
            <a:chOff x="1098868" y="3880677"/>
            <a:chExt cx="424177" cy="392970"/>
          </a:xfrm>
        </p:grpSpPr>
        <p:sp>
          <p:nvSpPr>
            <p:cNvPr id="1645" name="Google Shape;1645;p41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41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41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41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41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41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41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52" name="Google Shape;1652;p41"/>
          <p:cNvGrpSpPr/>
          <p:nvPr/>
        </p:nvGrpSpPr>
        <p:grpSpPr>
          <a:xfrm>
            <a:off x="598755" y="4391043"/>
            <a:ext cx="424177" cy="393009"/>
            <a:chOff x="1098868" y="3880677"/>
            <a:chExt cx="424177" cy="392970"/>
          </a:xfrm>
        </p:grpSpPr>
        <p:sp>
          <p:nvSpPr>
            <p:cNvPr id="1653" name="Google Shape;1653;p41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41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41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41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41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41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41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5191960" y="2158150"/>
            <a:ext cx="1535986" cy="468144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6186158" y="1409319"/>
            <a:ext cx="1559060" cy="1447444"/>
          </a:xfrm>
          <a:custGeom>
            <a:avLst/>
            <a:gdLst/>
            <a:ahLst/>
            <a:cxnLst/>
            <a:rect l="l" t="t" r="r" b="b"/>
            <a:pathLst>
              <a:path w="19234" h="17857" extrusionOk="0">
                <a:moveTo>
                  <a:pt x="8771" y="1"/>
                </a:moveTo>
                <a:cubicBezTo>
                  <a:pt x="6677" y="1"/>
                  <a:pt x="4821" y="1495"/>
                  <a:pt x="4426" y="3631"/>
                </a:cubicBezTo>
                <a:cubicBezTo>
                  <a:pt x="4230" y="4703"/>
                  <a:pt x="4439" y="5754"/>
                  <a:pt x="4940" y="6624"/>
                </a:cubicBezTo>
                <a:cubicBezTo>
                  <a:pt x="2769" y="7103"/>
                  <a:pt x="989" y="8828"/>
                  <a:pt x="565" y="11153"/>
                </a:cubicBezTo>
                <a:cubicBezTo>
                  <a:pt x="0" y="14236"/>
                  <a:pt x="2046" y="17200"/>
                  <a:pt x="5129" y="17763"/>
                </a:cubicBezTo>
                <a:cubicBezTo>
                  <a:pt x="5474" y="17826"/>
                  <a:pt x="5818" y="17856"/>
                  <a:pt x="6157" y="17856"/>
                </a:cubicBezTo>
                <a:cubicBezTo>
                  <a:pt x="7998" y="17856"/>
                  <a:pt x="9700" y="16962"/>
                  <a:pt x="10752" y="15517"/>
                </a:cubicBezTo>
                <a:cubicBezTo>
                  <a:pt x="11378" y="16580"/>
                  <a:pt x="12448" y="17380"/>
                  <a:pt x="13764" y="17624"/>
                </a:cubicBezTo>
                <a:cubicBezTo>
                  <a:pt x="14032" y="17673"/>
                  <a:pt x="14299" y="17697"/>
                  <a:pt x="14563" y="17697"/>
                </a:cubicBezTo>
                <a:cubicBezTo>
                  <a:pt x="16657" y="17697"/>
                  <a:pt x="18524" y="16200"/>
                  <a:pt x="18913" y="14062"/>
                </a:cubicBezTo>
                <a:cubicBezTo>
                  <a:pt x="19234" y="12302"/>
                  <a:pt x="18467" y="10597"/>
                  <a:pt x="17089" y="9636"/>
                </a:cubicBezTo>
                <a:cubicBezTo>
                  <a:pt x="17557" y="9072"/>
                  <a:pt x="17891" y="8384"/>
                  <a:pt x="18029" y="7611"/>
                </a:cubicBezTo>
                <a:cubicBezTo>
                  <a:pt x="18467" y="5211"/>
                  <a:pt x="16874" y="2900"/>
                  <a:pt x="14474" y="2462"/>
                </a:cubicBezTo>
                <a:cubicBezTo>
                  <a:pt x="14205" y="2414"/>
                  <a:pt x="13937" y="2391"/>
                  <a:pt x="13672" y="2391"/>
                </a:cubicBezTo>
                <a:cubicBezTo>
                  <a:pt x="13361" y="2391"/>
                  <a:pt x="13056" y="2423"/>
                  <a:pt x="12762" y="2482"/>
                </a:cubicBezTo>
                <a:cubicBezTo>
                  <a:pt x="12163" y="1265"/>
                  <a:pt x="11015" y="333"/>
                  <a:pt x="9583" y="76"/>
                </a:cubicBezTo>
                <a:cubicBezTo>
                  <a:pt x="9310" y="25"/>
                  <a:pt x="9039" y="1"/>
                  <a:pt x="877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7410207" y="711313"/>
            <a:ext cx="2412433" cy="2043541"/>
          </a:xfrm>
          <a:custGeom>
            <a:avLst/>
            <a:gdLst/>
            <a:ahLst/>
            <a:cxnLst/>
            <a:rect l="l" t="t" r="r" b="b"/>
            <a:pathLst>
              <a:path w="29762" h="25211" extrusionOk="0">
                <a:moveTo>
                  <a:pt x="11253" y="0"/>
                </a:moveTo>
                <a:cubicBezTo>
                  <a:pt x="7759" y="0"/>
                  <a:pt x="4927" y="2833"/>
                  <a:pt x="4927" y="6326"/>
                </a:cubicBezTo>
                <a:cubicBezTo>
                  <a:pt x="4927" y="7056"/>
                  <a:pt x="5046" y="7746"/>
                  <a:pt x="5274" y="8399"/>
                </a:cubicBezTo>
                <a:cubicBezTo>
                  <a:pt x="2193" y="9548"/>
                  <a:pt x="1" y="12519"/>
                  <a:pt x="1" y="16006"/>
                </a:cubicBezTo>
                <a:cubicBezTo>
                  <a:pt x="1" y="20486"/>
                  <a:pt x="3633" y="24119"/>
                  <a:pt x="8113" y="24119"/>
                </a:cubicBezTo>
                <a:cubicBezTo>
                  <a:pt x="8948" y="24119"/>
                  <a:pt x="9750" y="23993"/>
                  <a:pt x="10508" y="23763"/>
                </a:cubicBezTo>
                <a:lnTo>
                  <a:pt x="10508" y="23763"/>
                </a:lnTo>
                <a:cubicBezTo>
                  <a:pt x="10396" y="24244"/>
                  <a:pt x="10299" y="24732"/>
                  <a:pt x="10223" y="25211"/>
                </a:cubicBezTo>
                <a:lnTo>
                  <a:pt x="11301" y="23471"/>
                </a:lnTo>
                <a:cubicBezTo>
                  <a:pt x="12324" y="23033"/>
                  <a:pt x="13242" y="22394"/>
                  <a:pt x="14000" y="21592"/>
                </a:cubicBezTo>
                <a:lnTo>
                  <a:pt x="14000" y="21592"/>
                </a:lnTo>
                <a:cubicBezTo>
                  <a:pt x="13994" y="22394"/>
                  <a:pt x="14077" y="23207"/>
                  <a:pt x="14196" y="24000"/>
                </a:cubicBezTo>
                <a:lnTo>
                  <a:pt x="17571" y="19449"/>
                </a:lnTo>
                <a:cubicBezTo>
                  <a:pt x="18509" y="21759"/>
                  <a:pt x="20779" y="23387"/>
                  <a:pt x="23429" y="23387"/>
                </a:cubicBezTo>
                <a:cubicBezTo>
                  <a:pt x="26929" y="23387"/>
                  <a:pt x="29762" y="20557"/>
                  <a:pt x="29762" y="17056"/>
                </a:cubicBezTo>
                <a:cubicBezTo>
                  <a:pt x="29762" y="14503"/>
                  <a:pt x="28237" y="12297"/>
                  <a:pt x="26053" y="11295"/>
                </a:cubicBezTo>
                <a:cubicBezTo>
                  <a:pt x="26560" y="10383"/>
                  <a:pt x="26853" y="9332"/>
                  <a:pt x="26853" y="8212"/>
                </a:cubicBezTo>
                <a:cubicBezTo>
                  <a:pt x="26853" y="4718"/>
                  <a:pt x="24020" y="1886"/>
                  <a:pt x="20528" y="1886"/>
                </a:cubicBezTo>
                <a:cubicBezTo>
                  <a:pt x="19102" y="1886"/>
                  <a:pt x="17786" y="2360"/>
                  <a:pt x="16729" y="3153"/>
                </a:cubicBezTo>
                <a:cubicBezTo>
                  <a:pt x="15628" y="1268"/>
                  <a:pt x="13591" y="0"/>
                  <a:pt x="1125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-680242" y="3274544"/>
            <a:ext cx="1559060" cy="1447444"/>
          </a:xfrm>
          <a:custGeom>
            <a:avLst/>
            <a:gdLst/>
            <a:ahLst/>
            <a:cxnLst/>
            <a:rect l="l" t="t" r="r" b="b"/>
            <a:pathLst>
              <a:path w="19234" h="17857" extrusionOk="0">
                <a:moveTo>
                  <a:pt x="8771" y="1"/>
                </a:moveTo>
                <a:cubicBezTo>
                  <a:pt x="6677" y="1"/>
                  <a:pt x="4821" y="1495"/>
                  <a:pt x="4426" y="3631"/>
                </a:cubicBezTo>
                <a:cubicBezTo>
                  <a:pt x="4230" y="4703"/>
                  <a:pt x="4439" y="5754"/>
                  <a:pt x="4940" y="6624"/>
                </a:cubicBezTo>
                <a:cubicBezTo>
                  <a:pt x="2769" y="7103"/>
                  <a:pt x="989" y="8828"/>
                  <a:pt x="565" y="11153"/>
                </a:cubicBezTo>
                <a:cubicBezTo>
                  <a:pt x="0" y="14236"/>
                  <a:pt x="2046" y="17200"/>
                  <a:pt x="5129" y="17763"/>
                </a:cubicBezTo>
                <a:cubicBezTo>
                  <a:pt x="5474" y="17826"/>
                  <a:pt x="5818" y="17856"/>
                  <a:pt x="6157" y="17856"/>
                </a:cubicBezTo>
                <a:cubicBezTo>
                  <a:pt x="7998" y="17856"/>
                  <a:pt x="9700" y="16962"/>
                  <a:pt x="10752" y="15517"/>
                </a:cubicBezTo>
                <a:cubicBezTo>
                  <a:pt x="11378" y="16580"/>
                  <a:pt x="12448" y="17380"/>
                  <a:pt x="13764" y="17624"/>
                </a:cubicBezTo>
                <a:cubicBezTo>
                  <a:pt x="14032" y="17673"/>
                  <a:pt x="14299" y="17697"/>
                  <a:pt x="14563" y="17697"/>
                </a:cubicBezTo>
                <a:cubicBezTo>
                  <a:pt x="16657" y="17697"/>
                  <a:pt x="18524" y="16200"/>
                  <a:pt x="18913" y="14062"/>
                </a:cubicBezTo>
                <a:cubicBezTo>
                  <a:pt x="19234" y="12302"/>
                  <a:pt x="18467" y="10597"/>
                  <a:pt x="17089" y="9636"/>
                </a:cubicBezTo>
                <a:cubicBezTo>
                  <a:pt x="17557" y="9072"/>
                  <a:pt x="17891" y="8384"/>
                  <a:pt x="18029" y="7611"/>
                </a:cubicBezTo>
                <a:cubicBezTo>
                  <a:pt x="18467" y="5211"/>
                  <a:pt x="16874" y="2900"/>
                  <a:pt x="14474" y="2462"/>
                </a:cubicBezTo>
                <a:cubicBezTo>
                  <a:pt x="14205" y="2414"/>
                  <a:pt x="13937" y="2391"/>
                  <a:pt x="13672" y="2391"/>
                </a:cubicBezTo>
                <a:cubicBezTo>
                  <a:pt x="13361" y="2391"/>
                  <a:pt x="13056" y="2423"/>
                  <a:pt x="12762" y="2482"/>
                </a:cubicBezTo>
                <a:cubicBezTo>
                  <a:pt x="12163" y="1265"/>
                  <a:pt x="11015" y="333"/>
                  <a:pt x="9583" y="76"/>
                </a:cubicBezTo>
                <a:cubicBezTo>
                  <a:pt x="9310" y="25"/>
                  <a:pt x="9039" y="1"/>
                  <a:pt x="877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4518700" y="1786023"/>
            <a:ext cx="4657464" cy="2844913"/>
          </a:xfrm>
          <a:custGeom>
            <a:avLst/>
            <a:gdLst/>
            <a:ahLst/>
            <a:cxnLst/>
            <a:rect l="l" t="t" r="r" b="b"/>
            <a:pathLst>
              <a:path w="43957" h="19958" extrusionOk="0">
                <a:moveTo>
                  <a:pt x="36650" y="1"/>
                </a:moveTo>
                <a:cubicBezTo>
                  <a:pt x="36345" y="1"/>
                  <a:pt x="36644" y="864"/>
                  <a:pt x="36797" y="1253"/>
                </a:cubicBezTo>
                <a:cubicBezTo>
                  <a:pt x="31878" y="1963"/>
                  <a:pt x="27549" y="2993"/>
                  <a:pt x="23771" y="4211"/>
                </a:cubicBezTo>
                <a:cubicBezTo>
                  <a:pt x="23806" y="3897"/>
                  <a:pt x="23820" y="3424"/>
                  <a:pt x="23589" y="3369"/>
                </a:cubicBezTo>
                <a:cubicBezTo>
                  <a:pt x="23577" y="3366"/>
                  <a:pt x="23565" y="3364"/>
                  <a:pt x="23554" y="3364"/>
                </a:cubicBezTo>
                <a:cubicBezTo>
                  <a:pt x="23318" y="3364"/>
                  <a:pt x="23312" y="4037"/>
                  <a:pt x="23319" y="4356"/>
                </a:cubicBezTo>
                <a:cubicBezTo>
                  <a:pt x="23297" y="4363"/>
                  <a:pt x="23277" y="4371"/>
                  <a:pt x="23264" y="4371"/>
                </a:cubicBezTo>
                <a:cubicBezTo>
                  <a:pt x="23130" y="4111"/>
                  <a:pt x="22833" y="3566"/>
                  <a:pt x="22581" y="3566"/>
                </a:cubicBezTo>
                <a:cubicBezTo>
                  <a:pt x="22569" y="3566"/>
                  <a:pt x="22557" y="3567"/>
                  <a:pt x="22546" y="3570"/>
                </a:cubicBezTo>
                <a:cubicBezTo>
                  <a:pt x="22310" y="3626"/>
                  <a:pt x="22629" y="4183"/>
                  <a:pt x="22838" y="4517"/>
                </a:cubicBezTo>
                <a:cubicBezTo>
                  <a:pt x="5630" y="10327"/>
                  <a:pt x="1" y="19957"/>
                  <a:pt x="1" y="19957"/>
                </a:cubicBezTo>
                <a:lnTo>
                  <a:pt x="43888" y="19957"/>
                </a:lnTo>
                <a:lnTo>
                  <a:pt x="43957" y="488"/>
                </a:lnTo>
                <a:lnTo>
                  <a:pt x="43957" y="488"/>
                </a:lnTo>
                <a:cubicBezTo>
                  <a:pt x="41821" y="640"/>
                  <a:pt x="39782" y="849"/>
                  <a:pt x="37835" y="1106"/>
                </a:cubicBezTo>
                <a:cubicBezTo>
                  <a:pt x="37951" y="781"/>
                  <a:pt x="38140" y="168"/>
                  <a:pt x="37876" y="36"/>
                </a:cubicBezTo>
                <a:cubicBezTo>
                  <a:pt x="37853" y="24"/>
                  <a:pt x="37830" y="19"/>
                  <a:pt x="37808" y="19"/>
                </a:cubicBezTo>
                <a:cubicBezTo>
                  <a:pt x="37527" y="19"/>
                  <a:pt x="37350" y="912"/>
                  <a:pt x="37305" y="1177"/>
                </a:cubicBezTo>
                <a:cubicBezTo>
                  <a:pt x="37298" y="1177"/>
                  <a:pt x="37292" y="1183"/>
                  <a:pt x="37277" y="1183"/>
                </a:cubicBezTo>
                <a:cubicBezTo>
                  <a:pt x="37222" y="919"/>
                  <a:pt x="36991" y="1"/>
                  <a:pt x="3665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32;p3"/>
          <p:cNvGrpSpPr/>
          <p:nvPr/>
        </p:nvGrpSpPr>
        <p:grpSpPr>
          <a:xfrm>
            <a:off x="-744698" y="3534025"/>
            <a:ext cx="7931455" cy="1306598"/>
            <a:chOff x="-72875" y="2823335"/>
            <a:chExt cx="6972095" cy="1552332"/>
          </a:xfrm>
        </p:grpSpPr>
        <p:sp>
          <p:nvSpPr>
            <p:cNvPr id="33" name="Google Shape;33;p3"/>
            <p:cNvSpPr/>
            <p:nvPr/>
          </p:nvSpPr>
          <p:spPr>
            <a:xfrm>
              <a:off x="3399960" y="2823335"/>
              <a:ext cx="3499260" cy="1552332"/>
            </a:xfrm>
            <a:custGeom>
              <a:avLst/>
              <a:gdLst/>
              <a:ahLst/>
              <a:cxnLst/>
              <a:rect l="l" t="t" r="r" b="b"/>
              <a:pathLst>
                <a:path w="42175" h="19151" extrusionOk="0">
                  <a:moveTo>
                    <a:pt x="7007" y="1"/>
                  </a:moveTo>
                  <a:cubicBezTo>
                    <a:pt x="6680" y="1"/>
                    <a:pt x="6458" y="884"/>
                    <a:pt x="6403" y="1135"/>
                  </a:cubicBezTo>
                  <a:cubicBezTo>
                    <a:pt x="6395" y="1135"/>
                    <a:pt x="6388" y="1128"/>
                    <a:pt x="6381" y="1128"/>
                  </a:cubicBezTo>
                  <a:cubicBezTo>
                    <a:pt x="6336" y="875"/>
                    <a:pt x="6164" y="14"/>
                    <a:pt x="5899" y="14"/>
                  </a:cubicBezTo>
                  <a:cubicBezTo>
                    <a:pt x="5880" y="14"/>
                    <a:pt x="5859" y="19"/>
                    <a:pt x="5838" y="29"/>
                  </a:cubicBezTo>
                  <a:cubicBezTo>
                    <a:pt x="5581" y="161"/>
                    <a:pt x="5755" y="746"/>
                    <a:pt x="5874" y="1058"/>
                  </a:cubicBezTo>
                  <a:cubicBezTo>
                    <a:pt x="4001" y="814"/>
                    <a:pt x="2046" y="614"/>
                    <a:pt x="0" y="467"/>
                  </a:cubicBezTo>
                  <a:lnTo>
                    <a:pt x="0" y="467"/>
                  </a:lnTo>
                  <a:lnTo>
                    <a:pt x="70" y="19151"/>
                  </a:lnTo>
                  <a:lnTo>
                    <a:pt x="42174" y="19151"/>
                  </a:lnTo>
                  <a:cubicBezTo>
                    <a:pt x="42174" y="19151"/>
                    <a:pt x="36177" y="8887"/>
                    <a:pt x="17508" y="3466"/>
                  </a:cubicBezTo>
                  <a:cubicBezTo>
                    <a:pt x="17709" y="3145"/>
                    <a:pt x="17959" y="2673"/>
                    <a:pt x="17751" y="2631"/>
                  </a:cubicBezTo>
                  <a:cubicBezTo>
                    <a:pt x="17738" y="2628"/>
                    <a:pt x="17726" y="2627"/>
                    <a:pt x="17713" y="2627"/>
                  </a:cubicBezTo>
                  <a:cubicBezTo>
                    <a:pt x="17486" y="2627"/>
                    <a:pt x="17222" y="3083"/>
                    <a:pt x="17091" y="3348"/>
                  </a:cubicBezTo>
                  <a:cubicBezTo>
                    <a:pt x="17063" y="3341"/>
                    <a:pt x="17034" y="3334"/>
                    <a:pt x="17007" y="3327"/>
                  </a:cubicBezTo>
                  <a:cubicBezTo>
                    <a:pt x="17014" y="3000"/>
                    <a:pt x="16994" y="2426"/>
                    <a:pt x="16779" y="2426"/>
                  </a:cubicBezTo>
                  <a:cubicBezTo>
                    <a:pt x="16769" y="2426"/>
                    <a:pt x="16759" y="2427"/>
                    <a:pt x="16749" y="2429"/>
                  </a:cubicBezTo>
                  <a:cubicBezTo>
                    <a:pt x="16540" y="2484"/>
                    <a:pt x="16540" y="2902"/>
                    <a:pt x="16575" y="3202"/>
                  </a:cubicBezTo>
                  <a:cubicBezTo>
                    <a:pt x="13646" y="2394"/>
                    <a:pt x="10424" y="1713"/>
                    <a:pt x="6869" y="1198"/>
                  </a:cubicBezTo>
                  <a:cubicBezTo>
                    <a:pt x="7014" y="829"/>
                    <a:pt x="7300" y="1"/>
                    <a:pt x="70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-72875" y="2825675"/>
              <a:ext cx="3563016" cy="1447504"/>
            </a:xfrm>
            <a:custGeom>
              <a:avLst/>
              <a:gdLst/>
              <a:ahLst/>
              <a:cxnLst/>
              <a:rect l="l" t="t" r="r" b="b"/>
              <a:pathLst>
                <a:path w="43958" h="19958" extrusionOk="0">
                  <a:moveTo>
                    <a:pt x="36651" y="1"/>
                  </a:moveTo>
                  <a:cubicBezTo>
                    <a:pt x="36345" y="1"/>
                    <a:pt x="36644" y="864"/>
                    <a:pt x="36791" y="1253"/>
                  </a:cubicBezTo>
                  <a:cubicBezTo>
                    <a:pt x="31871" y="1963"/>
                    <a:pt x="27549" y="2993"/>
                    <a:pt x="23772" y="4211"/>
                  </a:cubicBezTo>
                  <a:cubicBezTo>
                    <a:pt x="23807" y="3897"/>
                    <a:pt x="23820" y="3424"/>
                    <a:pt x="23590" y="3369"/>
                  </a:cubicBezTo>
                  <a:cubicBezTo>
                    <a:pt x="23577" y="3366"/>
                    <a:pt x="23565" y="3364"/>
                    <a:pt x="23554" y="3364"/>
                  </a:cubicBezTo>
                  <a:cubicBezTo>
                    <a:pt x="23319" y="3364"/>
                    <a:pt x="23313" y="4037"/>
                    <a:pt x="23319" y="4356"/>
                  </a:cubicBezTo>
                  <a:cubicBezTo>
                    <a:pt x="23297" y="4363"/>
                    <a:pt x="23277" y="4371"/>
                    <a:pt x="23264" y="4371"/>
                  </a:cubicBezTo>
                  <a:cubicBezTo>
                    <a:pt x="23130" y="4111"/>
                    <a:pt x="22833" y="3566"/>
                    <a:pt x="22581" y="3566"/>
                  </a:cubicBezTo>
                  <a:cubicBezTo>
                    <a:pt x="22569" y="3566"/>
                    <a:pt x="22557" y="3567"/>
                    <a:pt x="22546" y="3570"/>
                  </a:cubicBezTo>
                  <a:cubicBezTo>
                    <a:pt x="22310" y="3626"/>
                    <a:pt x="22629" y="4183"/>
                    <a:pt x="22838" y="4517"/>
                  </a:cubicBezTo>
                  <a:cubicBezTo>
                    <a:pt x="5630" y="10327"/>
                    <a:pt x="1" y="19957"/>
                    <a:pt x="1" y="19957"/>
                  </a:cubicBezTo>
                  <a:lnTo>
                    <a:pt x="43889" y="19957"/>
                  </a:lnTo>
                  <a:lnTo>
                    <a:pt x="43957" y="488"/>
                  </a:lnTo>
                  <a:lnTo>
                    <a:pt x="43957" y="488"/>
                  </a:lnTo>
                  <a:cubicBezTo>
                    <a:pt x="41821" y="640"/>
                    <a:pt x="39782" y="849"/>
                    <a:pt x="37835" y="1106"/>
                  </a:cubicBezTo>
                  <a:cubicBezTo>
                    <a:pt x="37952" y="781"/>
                    <a:pt x="38140" y="168"/>
                    <a:pt x="37868" y="36"/>
                  </a:cubicBezTo>
                  <a:cubicBezTo>
                    <a:pt x="37846" y="24"/>
                    <a:pt x="37824" y="19"/>
                    <a:pt x="37802" y="19"/>
                  </a:cubicBezTo>
                  <a:cubicBezTo>
                    <a:pt x="37527" y="19"/>
                    <a:pt x="37350" y="912"/>
                    <a:pt x="37305" y="1177"/>
                  </a:cubicBezTo>
                  <a:cubicBezTo>
                    <a:pt x="37299" y="1177"/>
                    <a:pt x="37284" y="1183"/>
                    <a:pt x="37277" y="1183"/>
                  </a:cubicBezTo>
                  <a:cubicBezTo>
                    <a:pt x="37222" y="919"/>
                    <a:pt x="36991" y="1"/>
                    <a:pt x="36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3"/>
          <p:cNvSpPr/>
          <p:nvPr/>
        </p:nvSpPr>
        <p:spPr>
          <a:xfrm>
            <a:off x="-19650" y="4556576"/>
            <a:ext cx="9195786" cy="621146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-19650" y="4335950"/>
            <a:ext cx="2342083" cy="841782"/>
          </a:xfrm>
          <a:custGeom>
            <a:avLst/>
            <a:gdLst/>
            <a:ahLst/>
            <a:cxnLst/>
            <a:rect l="l" t="t" r="r" b="b"/>
            <a:pathLst>
              <a:path w="42175" h="19151" extrusionOk="0">
                <a:moveTo>
                  <a:pt x="7007" y="1"/>
                </a:moveTo>
                <a:cubicBezTo>
                  <a:pt x="6680" y="1"/>
                  <a:pt x="6458" y="884"/>
                  <a:pt x="6403" y="1135"/>
                </a:cubicBezTo>
                <a:cubicBezTo>
                  <a:pt x="6395" y="1135"/>
                  <a:pt x="6388" y="1128"/>
                  <a:pt x="6381" y="1128"/>
                </a:cubicBezTo>
                <a:cubicBezTo>
                  <a:pt x="6336" y="875"/>
                  <a:pt x="6164" y="14"/>
                  <a:pt x="5899" y="14"/>
                </a:cubicBezTo>
                <a:cubicBezTo>
                  <a:pt x="5880" y="14"/>
                  <a:pt x="5859" y="19"/>
                  <a:pt x="5838" y="29"/>
                </a:cubicBezTo>
                <a:cubicBezTo>
                  <a:pt x="5581" y="161"/>
                  <a:pt x="5755" y="746"/>
                  <a:pt x="5874" y="1058"/>
                </a:cubicBezTo>
                <a:cubicBezTo>
                  <a:pt x="4001" y="814"/>
                  <a:pt x="2046" y="614"/>
                  <a:pt x="0" y="467"/>
                </a:cubicBezTo>
                <a:lnTo>
                  <a:pt x="0" y="467"/>
                </a:lnTo>
                <a:lnTo>
                  <a:pt x="70" y="19151"/>
                </a:lnTo>
                <a:lnTo>
                  <a:pt x="42174" y="19151"/>
                </a:lnTo>
                <a:cubicBezTo>
                  <a:pt x="42174" y="19151"/>
                  <a:pt x="36177" y="8887"/>
                  <a:pt x="17508" y="3466"/>
                </a:cubicBezTo>
                <a:cubicBezTo>
                  <a:pt x="17709" y="3145"/>
                  <a:pt x="17959" y="2673"/>
                  <a:pt x="17751" y="2631"/>
                </a:cubicBezTo>
                <a:cubicBezTo>
                  <a:pt x="17738" y="2628"/>
                  <a:pt x="17726" y="2627"/>
                  <a:pt x="17713" y="2627"/>
                </a:cubicBezTo>
                <a:cubicBezTo>
                  <a:pt x="17486" y="2627"/>
                  <a:pt x="17222" y="3083"/>
                  <a:pt x="17091" y="3348"/>
                </a:cubicBezTo>
                <a:cubicBezTo>
                  <a:pt x="17063" y="3341"/>
                  <a:pt x="17034" y="3334"/>
                  <a:pt x="17007" y="3327"/>
                </a:cubicBezTo>
                <a:cubicBezTo>
                  <a:pt x="17014" y="3000"/>
                  <a:pt x="16994" y="2426"/>
                  <a:pt x="16779" y="2426"/>
                </a:cubicBezTo>
                <a:cubicBezTo>
                  <a:pt x="16769" y="2426"/>
                  <a:pt x="16759" y="2427"/>
                  <a:pt x="16749" y="2429"/>
                </a:cubicBezTo>
                <a:cubicBezTo>
                  <a:pt x="16540" y="2484"/>
                  <a:pt x="16540" y="2902"/>
                  <a:pt x="16575" y="3202"/>
                </a:cubicBezTo>
                <a:cubicBezTo>
                  <a:pt x="13646" y="2394"/>
                  <a:pt x="10424" y="1713"/>
                  <a:pt x="6869" y="1198"/>
                </a:cubicBezTo>
                <a:cubicBezTo>
                  <a:pt x="7014" y="829"/>
                  <a:pt x="7300" y="1"/>
                  <a:pt x="700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37;p3"/>
          <p:cNvGrpSpPr/>
          <p:nvPr/>
        </p:nvGrpSpPr>
        <p:grpSpPr>
          <a:xfrm>
            <a:off x="643466" y="4284557"/>
            <a:ext cx="581427" cy="539105"/>
            <a:chOff x="247670" y="4242199"/>
            <a:chExt cx="638089" cy="591643"/>
          </a:xfrm>
        </p:grpSpPr>
        <p:sp>
          <p:nvSpPr>
            <p:cNvPr id="38" name="Google Shape;38;p3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3"/>
          <p:cNvSpPr/>
          <p:nvPr/>
        </p:nvSpPr>
        <p:spPr>
          <a:xfrm>
            <a:off x="-47125" y="4840625"/>
            <a:ext cx="9223348" cy="379261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/>
          <p:nvPr/>
        </p:nvSpPr>
        <p:spPr>
          <a:xfrm>
            <a:off x="-967226" y="1336251"/>
            <a:ext cx="2604027" cy="793668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3"/>
          <p:cNvSpPr/>
          <p:nvPr/>
        </p:nvSpPr>
        <p:spPr>
          <a:xfrm flipH="1">
            <a:off x="4334098" y="711325"/>
            <a:ext cx="1768773" cy="539103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7217523" y="-159600"/>
            <a:ext cx="1768773" cy="539103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3"/>
          <p:cNvGrpSpPr/>
          <p:nvPr/>
        </p:nvGrpSpPr>
        <p:grpSpPr>
          <a:xfrm>
            <a:off x="8166515" y="2570669"/>
            <a:ext cx="504920" cy="468167"/>
            <a:chOff x="247670" y="4242199"/>
            <a:chExt cx="638089" cy="591643"/>
          </a:xfrm>
        </p:grpSpPr>
        <p:sp>
          <p:nvSpPr>
            <p:cNvPr id="50" name="Google Shape;50;p3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" name="Google Shape;57;p3"/>
          <p:cNvGrpSpPr/>
          <p:nvPr/>
        </p:nvGrpSpPr>
        <p:grpSpPr>
          <a:xfrm>
            <a:off x="4782926" y="4284556"/>
            <a:ext cx="409015" cy="379243"/>
            <a:chOff x="247670" y="4242199"/>
            <a:chExt cx="638089" cy="591643"/>
          </a:xfrm>
        </p:grpSpPr>
        <p:sp>
          <p:nvSpPr>
            <p:cNvPr id="58" name="Google Shape;58;p3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Google Shape;65;p3"/>
          <p:cNvSpPr txBox="1">
            <a:spLocks noGrp="1"/>
          </p:cNvSpPr>
          <p:nvPr>
            <p:ph type="title"/>
          </p:nvPr>
        </p:nvSpPr>
        <p:spPr>
          <a:xfrm>
            <a:off x="1224900" y="1529375"/>
            <a:ext cx="3685200" cy="19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6" name="Google Shape;66;p3"/>
          <p:cNvSpPr txBox="1">
            <a:spLocks noGrp="1"/>
          </p:cNvSpPr>
          <p:nvPr>
            <p:ph type="title" idx="2" hasCustomPrompt="1"/>
          </p:nvPr>
        </p:nvSpPr>
        <p:spPr>
          <a:xfrm>
            <a:off x="2570250" y="511425"/>
            <a:ext cx="994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5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7" name="Google Shape;67;p3"/>
          <p:cNvSpPr txBox="1">
            <a:spLocks noGrp="1"/>
          </p:cNvSpPr>
          <p:nvPr>
            <p:ph type="subTitle" idx="1"/>
          </p:nvPr>
        </p:nvSpPr>
        <p:spPr>
          <a:xfrm>
            <a:off x="1800900" y="3750038"/>
            <a:ext cx="2533200" cy="7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8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/>
          <p:nvPr/>
        </p:nvSpPr>
        <p:spPr>
          <a:xfrm flipH="1">
            <a:off x="-342502" y="994526"/>
            <a:ext cx="1879003" cy="572703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4"/>
          <p:cNvSpPr/>
          <p:nvPr/>
        </p:nvSpPr>
        <p:spPr>
          <a:xfrm>
            <a:off x="7636175" y="692899"/>
            <a:ext cx="2659537" cy="81068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4"/>
          <p:cNvSpPr/>
          <p:nvPr/>
        </p:nvSpPr>
        <p:spPr>
          <a:xfrm>
            <a:off x="-691350" y="2875901"/>
            <a:ext cx="2412352" cy="1820748"/>
          </a:xfrm>
          <a:custGeom>
            <a:avLst/>
            <a:gdLst/>
            <a:ahLst/>
            <a:cxnLst/>
            <a:rect l="l" t="t" r="r" b="b"/>
            <a:pathLst>
              <a:path w="29761" h="25212" extrusionOk="0">
                <a:moveTo>
                  <a:pt x="18503" y="1"/>
                </a:moveTo>
                <a:cubicBezTo>
                  <a:pt x="16171" y="1"/>
                  <a:pt x="14126" y="1267"/>
                  <a:pt x="13034" y="3145"/>
                </a:cubicBezTo>
                <a:cubicBezTo>
                  <a:pt x="11975" y="2352"/>
                  <a:pt x="10660" y="1879"/>
                  <a:pt x="9234" y="1879"/>
                </a:cubicBezTo>
                <a:cubicBezTo>
                  <a:pt x="5741" y="1879"/>
                  <a:pt x="2902" y="4718"/>
                  <a:pt x="2902" y="8212"/>
                </a:cubicBezTo>
                <a:cubicBezTo>
                  <a:pt x="2902" y="9333"/>
                  <a:pt x="3194" y="10383"/>
                  <a:pt x="3708" y="11295"/>
                </a:cubicBezTo>
                <a:cubicBezTo>
                  <a:pt x="1517" y="12289"/>
                  <a:pt x="1" y="14495"/>
                  <a:pt x="1" y="17057"/>
                </a:cubicBezTo>
                <a:cubicBezTo>
                  <a:pt x="1" y="20549"/>
                  <a:pt x="2831" y="23381"/>
                  <a:pt x="6325" y="23381"/>
                </a:cubicBezTo>
                <a:cubicBezTo>
                  <a:pt x="8977" y="23381"/>
                  <a:pt x="11245" y="21753"/>
                  <a:pt x="12192" y="19443"/>
                </a:cubicBezTo>
                <a:lnTo>
                  <a:pt x="15565" y="23994"/>
                </a:lnTo>
                <a:cubicBezTo>
                  <a:pt x="15677" y="23207"/>
                  <a:pt x="15767" y="22392"/>
                  <a:pt x="15754" y="21592"/>
                </a:cubicBezTo>
                <a:lnTo>
                  <a:pt x="15754" y="21592"/>
                </a:lnTo>
                <a:cubicBezTo>
                  <a:pt x="16512" y="22386"/>
                  <a:pt x="17431" y="23034"/>
                  <a:pt x="18461" y="23471"/>
                </a:cubicBezTo>
                <a:lnTo>
                  <a:pt x="19540" y="25211"/>
                </a:lnTo>
                <a:cubicBezTo>
                  <a:pt x="19456" y="24724"/>
                  <a:pt x="19365" y="24244"/>
                  <a:pt x="19254" y="23763"/>
                </a:cubicBezTo>
                <a:lnTo>
                  <a:pt x="19254" y="23763"/>
                </a:lnTo>
                <a:cubicBezTo>
                  <a:pt x="20013" y="23994"/>
                  <a:pt x="20812" y="24119"/>
                  <a:pt x="21641" y="24119"/>
                </a:cubicBezTo>
                <a:cubicBezTo>
                  <a:pt x="26128" y="24119"/>
                  <a:pt x="29760" y="20487"/>
                  <a:pt x="29760" y="15998"/>
                </a:cubicBezTo>
                <a:cubicBezTo>
                  <a:pt x="29760" y="12519"/>
                  <a:pt x="27569" y="9548"/>
                  <a:pt x="24486" y="8393"/>
                </a:cubicBezTo>
                <a:cubicBezTo>
                  <a:pt x="24709" y="7746"/>
                  <a:pt x="24834" y="7050"/>
                  <a:pt x="24834" y="6327"/>
                </a:cubicBezTo>
                <a:cubicBezTo>
                  <a:pt x="24834" y="2833"/>
                  <a:pt x="22003" y="1"/>
                  <a:pt x="1850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4"/>
          <p:cNvSpPr/>
          <p:nvPr/>
        </p:nvSpPr>
        <p:spPr>
          <a:xfrm>
            <a:off x="7978883" y="2972169"/>
            <a:ext cx="1559060" cy="1447444"/>
          </a:xfrm>
          <a:custGeom>
            <a:avLst/>
            <a:gdLst/>
            <a:ahLst/>
            <a:cxnLst/>
            <a:rect l="l" t="t" r="r" b="b"/>
            <a:pathLst>
              <a:path w="19234" h="17857" extrusionOk="0">
                <a:moveTo>
                  <a:pt x="8771" y="1"/>
                </a:moveTo>
                <a:cubicBezTo>
                  <a:pt x="6677" y="1"/>
                  <a:pt x="4821" y="1495"/>
                  <a:pt x="4426" y="3631"/>
                </a:cubicBezTo>
                <a:cubicBezTo>
                  <a:pt x="4230" y="4703"/>
                  <a:pt x="4439" y="5754"/>
                  <a:pt x="4940" y="6624"/>
                </a:cubicBezTo>
                <a:cubicBezTo>
                  <a:pt x="2769" y="7103"/>
                  <a:pt x="989" y="8828"/>
                  <a:pt x="565" y="11153"/>
                </a:cubicBezTo>
                <a:cubicBezTo>
                  <a:pt x="0" y="14236"/>
                  <a:pt x="2046" y="17200"/>
                  <a:pt x="5129" y="17763"/>
                </a:cubicBezTo>
                <a:cubicBezTo>
                  <a:pt x="5474" y="17826"/>
                  <a:pt x="5818" y="17856"/>
                  <a:pt x="6157" y="17856"/>
                </a:cubicBezTo>
                <a:cubicBezTo>
                  <a:pt x="7998" y="17856"/>
                  <a:pt x="9700" y="16962"/>
                  <a:pt x="10752" y="15517"/>
                </a:cubicBezTo>
                <a:cubicBezTo>
                  <a:pt x="11378" y="16580"/>
                  <a:pt x="12448" y="17380"/>
                  <a:pt x="13764" y="17624"/>
                </a:cubicBezTo>
                <a:cubicBezTo>
                  <a:pt x="14032" y="17673"/>
                  <a:pt x="14299" y="17697"/>
                  <a:pt x="14563" y="17697"/>
                </a:cubicBezTo>
                <a:cubicBezTo>
                  <a:pt x="16657" y="17697"/>
                  <a:pt x="18524" y="16200"/>
                  <a:pt x="18913" y="14062"/>
                </a:cubicBezTo>
                <a:cubicBezTo>
                  <a:pt x="19234" y="12302"/>
                  <a:pt x="18467" y="10597"/>
                  <a:pt x="17089" y="9636"/>
                </a:cubicBezTo>
                <a:cubicBezTo>
                  <a:pt x="17557" y="9072"/>
                  <a:pt x="17891" y="8384"/>
                  <a:pt x="18029" y="7611"/>
                </a:cubicBezTo>
                <a:cubicBezTo>
                  <a:pt x="18467" y="5211"/>
                  <a:pt x="16874" y="2900"/>
                  <a:pt x="14474" y="2462"/>
                </a:cubicBezTo>
                <a:cubicBezTo>
                  <a:pt x="14205" y="2414"/>
                  <a:pt x="13937" y="2391"/>
                  <a:pt x="13672" y="2391"/>
                </a:cubicBezTo>
                <a:cubicBezTo>
                  <a:pt x="13361" y="2391"/>
                  <a:pt x="13056" y="2423"/>
                  <a:pt x="12762" y="2482"/>
                </a:cubicBezTo>
                <a:cubicBezTo>
                  <a:pt x="12163" y="1265"/>
                  <a:pt x="11015" y="333"/>
                  <a:pt x="9583" y="76"/>
                </a:cubicBezTo>
                <a:cubicBezTo>
                  <a:pt x="9310" y="25"/>
                  <a:pt x="9039" y="1"/>
                  <a:pt x="877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" name="Google Shape;73;p4"/>
          <p:cNvGrpSpPr/>
          <p:nvPr/>
        </p:nvGrpSpPr>
        <p:grpSpPr>
          <a:xfrm>
            <a:off x="-39600" y="3553125"/>
            <a:ext cx="9223200" cy="1348949"/>
            <a:chOff x="-39600" y="3553125"/>
            <a:chExt cx="9223200" cy="1348949"/>
          </a:xfrm>
        </p:grpSpPr>
        <p:sp>
          <p:nvSpPr>
            <p:cNvPr id="74" name="Google Shape;74;p4"/>
            <p:cNvSpPr/>
            <p:nvPr/>
          </p:nvSpPr>
          <p:spPr>
            <a:xfrm>
              <a:off x="5166699" y="3680208"/>
              <a:ext cx="4016901" cy="1221829"/>
            </a:xfrm>
            <a:custGeom>
              <a:avLst/>
              <a:gdLst/>
              <a:ahLst/>
              <a:cxnLst/>
              <a:rect l="l" t="t" r="r" b="b"/>
              <a:pathLst>
                <a:path w="43957" h="19958" extrusionOk="0">
                  <a:moveTo>
                    <a:pt x="36650" y="1"/>
                  </a:moveTo>
                  <a:cubicBezTo>
                    <a:pt x="36345" y="1"/>
                    <a:pt x="36644" y="864"/>
                    <a:pt x="36797" y="1253"/>
                  </a:cubicBezTo>
                  <a:cubicBezTo>
                    <a:pt x="31878" y="1963"/>
                    <a:pt x="27549" y="2993"/>
                    <a:pt x="23771" y="4211"/>
                  </a:cubicBezTo>
                  <a:cubicBezTo>
                    <a:pt x="23806" y="3897"/>
                    <a:pt x="23820" y="3424"/>
                    <a:pt x="23589" y="3369"/>
                  </a:cubicBezTo>
                  <a:cubicBezTo>
                    <a:pt x="23577" y="3366"/>
                    <a:pt x="23565" y="3364"/>
                    <a:pt x="23554" y="3364"/>
                  </a:cubicBezTo>
                  <a:cubicBezTo>
                    <a:pt x="23318" y="3364"/>
                    <a:pt x="23312" y="4037"/>
                    <a:pt x="23319" y="4356"/>
                  </a:cubicBezTo>
                  <a:cubicBezTo>
                    <a:pt x="23297" y="4363"/>
                    <a:pt x="23277" y="4371"/>
                    <a:pt x="23264" y="4371"/>
                  </a:cubicBezTo>
                  <a:cubicBezTo>
                    <a:pt x="23130" y="4111"/>
                    <a:pt x="22833" y="3566"/>
                    <a:pt x="22581" y="3566"/>
                  </a:cubicBezTo>
                  <a:cubicBezTo>
                    <a:pt x="22569" y="3566"/>
                    <a:pt x="22557" y="3567"/>
                    <a:pt x="22546" y="3570"/>
                  </a:cubicBezTo>
                  <a:cubicBezTo>
                    <a:pt x="22310" y="3626"/>
                    <a:pt x="22629" y="4183"/>
                    <a:pt x="22838" y="4517"/>
                  </a:cubicBezTo>
                  <a:cubicBezTo>
                    <a:pt x="5630" y="10327"/>
                    <a:pt x="1" y="19957"/>
                    <a:pt x="1" y="19957"/>
                  </a:cubicBezTo>
                  <a:lnTo>
                    <a:pt x="43888" y="19957"/>
                  </a:lnTo>
                  <a:lnTo>
                    <a:pt x="43957" y="488"/>
                  </a:lnTo>
                  <a:lnTo>
                    <a:pt x="43957" y="488"/>
                  </a:lnTo>
                  <a:cubicBezTo>
                    <a:pt x="41821" y="640"/>
                    <a:pt x="39782" y="849"/>
                    <a:pt x="37835" y="1106"/>
                  </a:cubicBezTo>
                  <a:cubicBezTo>
                    <a:pt x="37951" y="781"/>
                    <a:pt x="38140" y="168"/>
                    <a:pt x="37876" y="36"/>
                  </a:cubicBezTo>
                  <a:cubicBezTo>
                    <a:pt x="37853" y="24"/>
                    <a:pt x="37830" y="19"/>
                    <a:pt x="37808" y="19"/>
                  </a:cubicBezTo>
                  <a:cubicBezTo>
                    <a:pt x="37527" y="19"/>
                    <a:pt x="37350" y="912"/>
                    <a:pt x="37305" y="1177"/>
                  </a:cubicBezTo>
                  <a:cubicBezTo>
                    <a:pt x="37298" y="1177"/>
                    <a:pt x="37292" y="1183"/>
                    <a:pt x="37277" y="1183"/>
                  </a:cubicBezTo>
                  <a:cubicBezTo>
                    <a:pt x="37222" y="919"/>
                    <a:pt x="36991" y="1"/>
                    <a:pt x="366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5" name="Google Shape;75;p4"/>
            <p:cNvGrpSpPr/>
            <p:nvPr/>
          </p:nvGrpSpPr>
          <p:grpSpPr>
            <a:xfrm>
              <a:off x="461313" y="3784037"/>
              <a:ext cx="7860383" cy="1093152"/>
              <a:chOff x="-72870" y="2823347"/>
              <a:chExt cx="6972133" cy="1552332"/>
            </a:xfrm>
          </p:grpSpPr>
          <p:sp>
            <p:nvSpPr>
              <p:cNvPr id="76" name="Google Shape;76;p4"/>
              <p:cNvSpPr/>
              <p:nvPr/>
            </p:nvSpPr>
            <p:spPr>
              <a:xfrm>
                <a:off x="3480663" y="2823347"/>
                <a:ext cx="3418600" cy="1552332"/>
              </a:xfrm>
              <a:custGeom>
                <a:avLst/>
                <a:gdLst/>
                <a:ahLst/>
                <a:cxnLst/>
                <a:rect l="l" t="t" r="r" b="b"/>
                <a:pathLst>
                  <a:path w="42175" h="19151" extrusionOk="0">
                    <a:moveTo>
                      <a:pt x="7007" y="1"/>
                    </a:moveTo>
                    <a:cubicBezTo>
                      <a:pt x="6680" y="1"/>
                      <a:pt x="6458" y="884"/>
                      <a:pt x="6403" y="1135"/>
                    </a:cubicBezTo>
                    <a:cubicBezTo>
                      <a:pt x="6395" y="1135"/>
                      <a:pt x="6388" y="1128"/>
                      <a:pt x="6381" y="1128"/>
                    </a:cubicBezTo>
                    <a:cubicBezTo>
                      <a:pt x="6336" y="875"/>
                      <a:pt x="6164" y="14"/>
                      <a:pt x="5899" y="14"/>
                    </a:cubicBezTo>
                    <a:cubicBezTo>
                      <a:pt x="5880" y="14"/>
                      <a:pt x="5859" y="19"/>
                      <a:pt x="5838" y="29"/>
                    </a:cubicBezTo>
                    <a:cubicBezTo>
                      <a:pt x="5581" y="161"/>
                      <a:pt x="5755" y="746"/>
                      <a:pt x="5874" y="1058"/>
                    </a:cubicBezTo>
                    <a:cubicBezTo>
                      <a:pt x="4001" y="814"/>
                      <a:pt x="2046" y="614"/>
                      <a:pt x="0" y="467"/>
                    </a:cubicBezTo>
                    <a:lnTo>
                      <a:pt x="0" y="467"/>
                    </a:lnTo>
                    <a:lnTo>
                      <a:pt x="70" y="19151"/>
                    </a:lnTo>
                    <a:lnTo>
                      <a:pt x="42174" y="19151"/>
                    </a:lnTo>
                    <a:cubicBezTo>
                      <a:pt x="42174" y="19151"/>
                      <a:pt x="36177" y="8887"/>
                      <a:pt x="17508" y="3466"/>
                    </a:cubicBezTo>
                    <a:cubicBezTo>
                      <a:pt x="17709" y="3145"/>
                      <a:pt x="17959" y="2673"/>
                      <a:pt x="17751" y="2631"/>
                    </a:cubicBezTo>
                    <a:cubicBezTo>
                      <a:pt x="17738" y="2628"/>
                      <a:pt x="17726" y="2627"/>
                      <a:pt x="17713" y="2627"/>
                    </a:cubicBezTo>
                    <a:cubicBezTo>
                      <a:pt x="17486" y="2627"/>
                      <a:pt x="17222" y="3083"/>
                      <a:pt x="17091" y="3348"/>
                    </a:cubicBezTo>
                    <a:cubicBezTo>
                      <a:pt x="17063" y="3341"/>
                      <a:pt x="17034" y="3334"/>
                      <a:pt x="17007" y="3327"/>
                    </a:cubicBezTo>
                    <a:cubicBezTo>
                      <a:pt x="17014" y="3000"/>
                      <a:pt x="16994" y="2426"/>
                      <a:pt x="16779" y="2426"/>
                    </a:cubicBezTo>
                    <a:cubicBezTo>
                      <a:pt x="16769" y="2426"/>
                      <a:pt x="16759" y="2427"/>
                      <a:pt x="16749" y="2429"/>
                    </a:cubicBezTo>
                    <a:cubicBezTo>
                      <a:pt x="16540" y="2484"/>
                      <a:pt x="16540" y="2902"/>
                      <a:pt x="16575" y="3202"/>
                    </a:cubicBezTo>
                    <a:cubicBezTo>
                      <a:pt x="13646" y="2394"/>
                      <a:pt x="10424" y="1713"/>
                      <a:pt x="6869" y="1198"/>
                    </a:cubicBezTo>
                    <a:cubicBezTo>
                      <a:pt x="7014" y="829"/>
                      <a:pt x="7300" y="1"/>
                      <a:pt x="700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4"/>
              <p:cNvSpPr/>
              <p:nvPr/>
            </p:nvSpPr>
            <p:spPr>
              <a:xfrm>
                <a:off x="-72870" y="2825660"/>
                <a:ext cx="3654998" cy="1447504"/>
              </a:xfrm>
              <a:custGeom>
                <a:avLst/>
                <a:gdLst/>
                <a:ahLst/>
                <a:cxnLst/>
                <a:rect l="l" t="t" r="r" b="b"/>
                <a:pathLst>
                  <a:path w="43958" h="19958" extrusionOk="0">
                    <a:moveTo>
                      <a:pt x="36651" y="1"/>
                    </a:moveTo>
                    <a:cubicBezTo>
                      <a:pt x="36345" y="1"/>
                      <a:pt x="36644" y="864"/>
                      <a:pt x="36791" y="1253"/>
                    </a:cubicBezTo>
                    <a:cubicBezTo>
                      <a:pt x="31871" y="1963"/>
                      <a:pt x="27549" y="2993"/>
                      <a:pt x="23772" y="4211"/>
                    </a:cubicBezTo>
                    <a:cubicBezTo>
                      <a:pt x="23807" y="3897"/>
                      <a:pt x="23820" y="3424"/>
                      <a:pt x="23590" y="3369"/>
                    </a:cubicBezTo>
                    <a:cubicBezTo>
                      <a:pt x="23577" y="3366"/>
                      <a:pt x="23565" y="3364"/>
                      <a:pt x="23554" y="3364"/>
                    </a:cubicBezTo>
                    <a:cubicBezTo>
                      <a:pt x="23319" y="3364"/>
                      <a:pt x="23313" y="4037"/>
                      <a:pt x="23319" y="4356"/>
                    </a:cubicBezTo>
                    <a:cubicBezTo>
                      <a:pt x="23297" y="4363"/>
                      <a:pt x="23277" y="4371"/>
                      <a:pt x="23264" y="4371"/>
                    </a:cubicBezTo>
                    <a:cubicBezTo>
                      <a:pt x="23130" y="4111"/>
                      <a:pt x="22833" y="3566"/>
                      <a:pt x="22581" y="3566"/>
                    </a:cubicBezTo>
                    <a:cubicBezTo>
                      <a:pt x="22569" y="3566"/>
                      <a:pt x="22557" y="3567"/>
                      <a:pt x="22546" y="3570"/>
                    </a:cubicBezTo>
                    <a:cubicBezTo>
                      <a:pt x="22310" y="3626"/>
                      <a:pt x="22629" y="4183"/>
                      <a:pt x="22838" y="4517"/>
                    </a:cubicBezTo>
                    <a:cubicBezTo>
                      <a:pt x="5630" y="10327"/>
                      <a:pt x="1" y="19957"/>
                      <a:pt x="1" y="19957"/>
                    </a:cubicBezTo>
                    <a:lnTo>
                      <a:pt x="43889" y="19957"/>
                    </a:lnTo>
                    <a:lnTo>
                      <a:pt x="43957" y="488"/>
                    </a:lnTo>
                    <a:lnTo>
                      <a:pt x="43957" y="488"/>
                    </a:lnTo>
                    <a:cubicBezTo>
                      <a:pt x="41821" y="640"/>
                      <a:pt x="39782" y="849"/>
                      <a:pt x="37835" y="1106"/>
                    </a:cubicBezTo>
                    <a:cubicBezTo>
                      <a:pt x="37952" y="781"/>
                      <a:pt x="38140" y="168"/>
                      <a:pt x="37868" y="36"/>
                    </a:cubicBezTo>
                    <a:cubicBezTo>
                      <a:pt x="37846" y="24"/>
                      <a:pt x="37824" y="19"/>
                      <a:pt x="37802" y="19"/>
                    </a:cubicBezTo>
                    <a:cubicBezTo>
                      <a:pt x="37527" y="19"/>
                      <a:pt x="37350" y="912"/>
                      <a:pt x="37305" y="1177"/>
                    </a:cubicBezTo>
                    <a:cubicBezTo>
                      <a:pt x="37299" y="1177"/>
                      <a:pt x="37284" y="1183"/>
                      <a:pt x="37277" y="1183"/>
                    </a:cubicBezTo>
                    <a:cubicBezTo>
                      <a:pt x="37222" y="919"/>
                      <a:pt x="36991" y="1"/>
                      <a:pt x="3665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8" name="Google Shape;78;p4"/>
            <p:cNvSpPr/>
            <p:nvPr/>
          </p:nvSpPr>
          <p:spPr>
            <a:xfrm>
              <a:off x="-39600" y="3553125"/>
              <a:ext cx="3854697" cy="1348949"/>
            </a:xfrm>
            <a:custGeom>
              <a:avLst/>
              <a:gdLst/>
              <a:ahLst/>
              <a:cxnLst/>
              <a:rect l="l" t="t" r="r" b="b"/>
              <a:pathLst>
                <a:path w="42182" h="19151" extrusionOk="0">
                  <a:moveTo>
                    <a:pt x="7015" y="1"/>
                  </a:moveTo>
                  <a:cubicBezTo>
                    <a:pt x="6687" y="1"/>
                    <a:pt x="6465" y="884"/>
                    <a:pt x="6410" y="1135"/>
                  </a:cubicBezTo>
                  <a:cubicBezTo>
                    <a:pt x="6402" y="1135"/>
                    <a:pt x="6395" y="1128"/>
                    <a:pt x="6389" y="1128"/>
                  </a:cubicBezTo>
                  <a:cubicBezTo>
                    <a:pt x="6343" y="875"/>
                    <a:pt x="6171" y="14"/>
                    <a:pt x="5907" y="14"/>
                  </a:cubicBezTo>
                  <a:cubicBezTo>
                    <a:pt x="5887" y="14"/>
                    <a:pt x="5867" y="19"/>
                    <a:pt x="5846" y="29"/>
                  </a:cubicBezTo>
                  <a:cubicBezTo>
                    <a:pt x="5589" y="161"/>
                    <a:pt x="5762" y="746"/>
                    <a:pt x="5881" y="1058"/>
                  </a:cubicBezTo>
                  <a:cubicBezTo>
                    <a:pt x="4009" y="814"/>
                    <a:pt x="2053" y="614"/>
                    <a:pt x="1" y="467"/>
                  </a:cubicBezTo>
                  <a:lnTo>
                    <a:pt x="1" y="467"/>
                  </a:lnTo>
                  <a:lnTo>
                    <a:pt x="71" y="19151"/>
                  </a:lnTo>
                  <a:lnTo>
                    <a:pt x="42182" y="19151"/>
                  </a:lnTo>
                  <a:cubicBezTo>
                    <a:pt x="42182" y="19151"/>
                    <a:pt x="36185" y="8887"/>
                    <a:pt x="17516" y="3466"/>
                  </a:cubicBezTo>
                  <a:cubicBezTo>
                    <a:pt x="17716" y="3145"/>
                    <a:pt x="17967" y="2673"/>
                    <a:pt x="17758" y="2631"/>
                  </a:cubicBezTo>
                  <a:cubicBezTo>
                    <a:pt x="17746" y="2628"/>
                    <a:pt x="17733" y="2627"/>
                    <a:pt x="17721" y="2627"/>
                  </a:cubicBezTo>
                  <a:cubicBezTo>
                    <a:pt x="17493" y="2627"/>
                    <a:pt x="17230" y="3083"/>
                    <a:pt x="17098" y="3348"/>
                  </a:cubicBezTo>
                  <a:cubicBezTo>
                    <a:pt x="17070" y="3341"/>
                    <a:pt x="17041" y="3334"/>
                    <a:pt x="17015" y="3327"/>
                  </a:cubicBezTo>
                  <a:cubicBezTo>
                    <a:pt x="17021" y="3000"/>
                    <a:pt x="17002" y="2426"/>
                    <a:pt x="16786" y="2426"/>
                  </a:cubicBezTo>
                  <a:cubicBezTo>
                    <a:pt x="16776" y="2426"/>
                    <a:pt x="16766" y="2427"/>
                    <a:pt x="16756" y="2429"/>
                  </a:cubicBezTo>
                  <a:cubicBezTo>
                    <a:pt x="16540" y="2484"/>
                    <a:pt x="16547" y="2902"/>
                    <a:pt x="16582" y="3202"/>
                  </a:cubicBezTo>
                  <a:cubicBezTo>
                    <a:pt x="13653" y="2394"/>
                    <a:pt x="10425" y="1713"/>
                    <a:pt x="6876" y="1198"/>
                  </a:cubicBezTo>
                  <a:cubicBezTo>
                    <a:pt x="7021" y="829"/>
                    <a:pt x="7307" y="1"/>
                    <a:pt x="70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" name="Google Shape;79;p4"/>
          <p:cNvSpPr/>
          <p:nvPr/>
        </p:nvSpPr>
        <p:spPr>
          <a:xfrm>
            <a:off x="-108000" y="4762300"/>
            <a:ext cx="9360032" cy="519509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4"/>
          <p:cNvGrpSpPr/>
          <p:nvPr/>
        </p:nvGrpSpPr>
        <p:grpSpPr>
          <a:xfrm>
            <a:off x="8423995" y="4483258"/>
            <a:ext cx="423690" cy="393456"/>
            <a:chOff x="7806882" y="4508558"/>
            <a:chExt cx="423690" cy="393456"/>
          </a:xfrm>
        </p:grpSpPr>
        <p:sp>
          <p:nvSpPr>
            <p:cNvPr id="81" name="Google Shape;81;p4"/>
            <p:cNvSpPr/>
            <p:nvPr/>
          </p:nvSpPr>
          <p:spPr>
            <a:xfrm>
              <a:off x="7997532" y="4685266"/>
              <a:ext cx="204832" cy="168113"/>
            </a:xfrm>
            <a:custGeom>
              <a:avLst/>
              <a:gdLst/>
              <a:ahLst/>
              <a:cxnLst/>
              <a:rect l="l" t="t" r="r" b="b"/>
              <a:pathLst>
                <a:path w="2527" h="2074" extrusionOk="0">
                  <a:moveTo>
                    <a:pt x="620" y="0"/>
                  </a:moveTo>
                  <a:lnTo>
                    <a:pt x="0" y="501"/>
                  </a:lnTo>
                  <a:cubicBezTo>
                    <a:pt x="25" y="526"/>
                    <a:pt x="672" y="2073"/>
                    <a:pt x="1318" y="2073"/>
                  </a:cubicBezTo>
                  <a:cubicBezTo>
                    <a:pt x="1410" y="2073"/>
                    <a:pt x="1503" y="2041"/>
                    <a:pt x="1593" y="1969"/>
                  </a:cubicBezTo>
                  <a:cubicBezTo>
                    <a:pt x="2527" y="1239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7984482" y="4508558"/>
              <a:ext cx="175571" cy="175165"/>
            </a:xfrm>
            <a:custGeom>
              <a:avLst/>
              <a:gdLst/>
              <a:ahLst/>
              <a:cxnLst/>
              <a:rect l="l" t="t" r="r" b="b"/>
              <a:pathLst>
                <a:path w="2166" h="2161" extrusionOk="0">
                  <a:moveTo>
                    <a:pt x="1027" y="0"/>
                  </a:moveTo>
                  <a:cubicBezTo>
                    <a:pt x="204" y="0"/>
                    <a:pt x="1" y="1833"/>
                    <a:pt x="1" y="1833"/>
                  </a:cubicBezTo>
                  <a:lnTo>
                    <a:pt x="726" y="2160"/>
                  </a:lnTo>
                  <a:cubicBezTo>
                    <a:pt x="739" y="2125"/>
                    <a:pt x="2165" y="468"/>
                    <a:pt x="1323" y="73"/>
                  </a:cubicBezTo>
                  <a:cubicBezTo>
                    <a:pt x="1216" y="23"/>
                    <a:pt x="1118" y="0"/>
                    <a:pt x="1027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7806882" y="4656571"/>
              <a:ext cx="195186" cy="113237"/>
            </a:xfrm>
            <a:custGeom>
              <a:avLst/>
              <a:gdLst/>
              <a:ahLst/>
              <a:cxnLst/>
              <a:rect l="l" t="t" r="r" b="b"/>
              <a:pathLst>
                <a:path w="2408" h="1397" extrusionOk="0">
                  <a:moveTo>
                    <a:pt x="2220" y="75"/>
                  </a:moveTo>
                  <a:cubicBezTo>
                    <a:pt x="2185" y="84"/>
                    <a:pt x="1" y="0"/>
                    <a:pt x="209" y="897"/>
                  </a:cubicBezTo>
                  <a:cubicBezTo>
                    <a:pt x="297" y="1270"/>
                    <a:pt x="557" y="1397"/>
                    <a:pt x="870" y="1397"/>
                  </a:cubicBezTo>
                  <a:cubicBezTo>
                    <a:pt x="1524" y="1397"/>
                    <a:pt x="2407" y="842"/>
                    <a:pt x="2407" y="842"/>
                  </a:cubicBezTo>
                  <a:lnTo>
                    <a:pt x="2220" y="75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8001990" y="4571054"/>
              <a:ext cx="228582" cy="162763"/>
            </a:xfrm>
            <a:custGeom>
              <a:avLst/>
              <a:gdLst/>
              <a:ahLst/>
              <a:cxnLst/>
              <a:rect l="l" t="t" r="r" b="b"/>
              <a:pathLst>
                <a:path w="2820" h="2008" extrusionOk="0">
                  <a:moveTo>
                    <a:pt x="1952" y="1"/>
                  </a:moveTo>
                  <a:cubicBezTo>
                    <a:pt x="1392" y="1"/>
                    <a:pt x="0" y="1069"/>
                    <a:pt x="0" y="1069"/>
                  </a:cubicBezTo>
                  <a:lnTo>
                    <a:pt x="161" y="1743"/>
                  </a:lnTo>
                  <a:cubicBezTo>
                    <a:pt x="161" y="1743"/>
                    <a:pt x="1088" y="2007"/>
                    <a:pt x="1766" y="2007"/>
                  </a:cubicBezTo>
                  <a:cubicBezTo>
                    <a:pt x="1988" y="2007"/>
                    <a:pt x="2184" y="1979"/>
                    <a:pt x="2312" y="1904"/>
                  </a:cubicBezTo>
                  <a:cubicBezTo>
                    <a:pt x="2819" y="1598"/>
                    <a:pt x="1670" y="1069"/>
                    <a:pt x="1670" y="1069"/>
                  </a:cubicBezTo>
                  <a:cubicBezTo>
                    <a:pt x="1670" y="1069"/>
                    <a:pt x="2430" y="539"/>
                    <a:pt x="2145" y="87"/>
                  </a:cubicBezTo>
                  <a:cubicBezTo>
                    <a:pt x="2106" y="27"/>
                    <a:pt x="2039" y="1"/>
                    <a:pt x="1952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7820419" y="4516663"/>
              <a:ext cx="214964" cy="201428"/>
            </a:xfrm>
            <a:custGeom>
              <a:avLst/>
              <a:gdLst/>
              <a:ahLst/>
              <a:cxnLst/>
              <a:rect l="l" t="t" r="r" b="b"/>
              <a:pathLst>
                <a:path w="2652" h="2485" extrusionOk="0">
                  <a:moveTo>
                    <a:pt x="1642" y="0"/>
                  </a:moveTo>
                  <a:cubicBezTo>
                    <a:pt x="1289" y="0"/>
                    <a:pt x="1350" y="1008"/>
                    <a:pt x="1350" y="1008"/>
                  </a:cubicBezTo>
                  <a:cubicBezTo>
                    <a:pt x="1350" y="1008"/>
                    <a:pt x="1004" y="830"/>
                    <a:pt x="689" y="830"/>
                  </a:cubicBezTo>
                  <a:cubicBezTo>
                    <a:pt x="519" y="830"/>
                    <a:pt x="357" y="882"/>
                    <a:pt x="265" y="1043"/>
                  </a:cubicBezTo>
                  <a:cubicBezTo>
                    <a:pt x="1" y="1509"/>
                    <a:pt x="2130" y="2484"/>
                    <a:pt x="2130" y="2484"/>
                  </a:cubicBezTo>
                  <a:lnTo>
                    <a:pt x="2651" y="2025"/>
                  </a:lnTo>
                  <a:cubicBezTo>
                    <a:pt x="2651" y="2025"/>
                    <a:pt x="2297" y="362"/>
                    <a:pt x="1789" y="48"/>
                  </a:cubicBezTo>
                  <a:cubicBezTo>
                    <a:pt x="1734" y="15"/>
                    <a:pt x="1685" y="0"/>
                    <a:pt x="1642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7862650" y="4691993"/>
              <a:ext cx="172734" cy="210020"/>
            </a:xfrm>
            <a:custGeom>
              <a:avLst/>
              <a:gdLst/>
              <a:ahLst/>
              <a:cxnLst/>
              <a:rect l="l" t="t" r="r" b="b"/>
              <a:pathLst>
                <a:path w="2131" h="2591" extrusionOk="0">
                  <a:moveTo>
                    <a:pt x="1510" y="1"/>
                  </a:moveTo>
                  <a:cubicBezTo>
                    <a:pt x="1510" y="1"/>
                    <a:pt x="113" y="974"/>
                    <a:pt x="29" y="1567"/>
                  </a:cubicBezTo>
                  <a:cubicBezTo>
                    <a:pt x="0" y="1772"/>
                    <a:pt x="117" y="1839"/>
                    <a:pt x="283" y="1839"/>
                  </a:cubicBezTo>
                  <a:cubicBezTo>
                    <a:pt x="595" y="1839"/>
                    <a:pt x="1079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09" y="2519"/>
                    <a:pt x="1539" y="2589"/>
                  </a:cubicBezTo>
                  <a:cubicBezTo>
                    <a:pt x="1546" y="2590"/>
                    <a:pt x="1553" y="2590"/>
                    <a:pt x="1560" y="2590"/>
                  </a:cubicBezTo>
                  <a:cubicBezTo>
                    <a:pt x="2070" y="2590"/>
                    <a:pt x="2130" y="306"/>
                    <a:pt x="2130" y="306"/>
                  </a:cubicBezTo>
                  <a:lnTo>
                    <a:pt x="1510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7958624" y="4635009"/>
              <a:ext cx="114453" cy="114048"/>
            </a:xfrm>
            <a:custGeom>
              <a:avLst/>
              <a:gdLst/>
              <a:ahLst/>
              <a:cxnLst/>
              <a:rect l="l" t="t" r="r" b="b"/>
              <a:pathLst>
                <a:path w="1412" h="1407" extrusionOk="0">
                  <a:moveTo>
                    <a:pt x="702" y="1"/>
                  </a:moveTo>
                  <a:cubicBezTo>
                    <a:pt x="313" y="1"/>
                    <a:pt x="1" y="315"/>
                    <a:pt x="1" y="704"/>
                  </a:cubicBezTo>
                  <a:cubicBezTo>
                    <a:pt x="1" y="1093"/>
                    <a:pt x="313" y="1407"/>
                    <a:pt x="702" y="1407"/>
                  </a:cubicBezTo>
                  <a:cubicBezTo>
                    <a:pt x="1093" y="1407"/>
                    <a:pt x="1412" y="1093"/>
                    <a:pt x="1412" y="704"/>
                  </a:cubicBezTo>
                  <a:cubicBezTo>
                    <a:pt x="1412" y="315"/>
                    <a:pt x="1093" y="1"/>
                    <a:pt x="7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4"/>
          <p:cNvGrpSpPr/>
          <p:nvPr/>
        </p:nvGrpSpPr>
        <p:grpSpPr>
          <a:xfrm>
            <a:off x="198623" y="4419598"/>
            <a:ext cx="632416" cy="519502"/>
            <a:chOff x="8226523" y="3797510"/>
            <a:chExt cx="632416" cy="519502"/>
          </a:xfrm>
        </p:grpSpPr>
        <p:sp>
          <p:nvSpPr>
            <p:cNvPr id="89" name="Google Shape;89;p4"/>
            <p:cNvSpPr/>
            <p:nvPr/>
          </p:nvSpPr>
          <p:spPr>
            <a:xfrm>
              <a:off x="8440275" y="4064842"/>
              <a:ext cx="247144" cy="252170"/>
            </a:xfrm>
            <a:custGeom>
              <a:avLst/>
              <a:gdLst/>
              <a:ahLst/>
              <a:cxnLst/>
              <a:rect l="l" t="t" r="r" b="b"/>
              <a:pathLst>
                <a:path w="3049" h="3111" extrusionOk="0">
                  <a:moveTo>
                    <a:pt x="891" y="1"/>
                  </a:moveTo>
                  <a:cubicBezTo>
                    <a:pt x="891" y="49"/>
                    <a:pt x="1" y="3090"/>
                    <a:pt x="1343" y="3110"/>
                  </a:cubicBezTo>
                  <a:cubicBezTo>
                    <a:pt x="1349" y="3110"/>
                    <a:pt x="1355" y="3110"/>
                    <a:pt x="1361" y="3110"/>
                  </a:cubicBezTo>
                  <a:cubicBezTo>
                    <a:pt x="3048" y="3110"/>
                    <a:pt x="2040" y="1"/>
                    <a:pt x="2040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8561052" y="3872733"/>
              <a:ext cx="297886" cy="204508"/>
            </a:xfrm>
            <a:custGeom>
              <a:avLst/>
              <a:gdLst/>
              <a:ahLst/>
              <a:cxnLst/>
              <a:rect l="l" t="t" r="r" b="b"/>
              <a:pathLst>
                <a:path w="3675" h="2523" extrusionOk="0">
                  <a:moveTo>
                    <a:pt x="2355" y="0"/>
                  </a:moveTo>
                  <a:cubicBezTo>
                    <a:pt x="1375" y="0"/>
                    <a:pt x="0" y="1494"/>
                    <a:pt x="0" y="1494"/>
                  </a:cubicBezTo>
                  <a:lnTo>
                    <a:pt x="508" y="2522"/>
                  </a:lnTo>
                  <a:cubicBezTo>
                    <a:pt x="556" y="2496"/>
                    <a:pt x="3674" y="1709"/>
                    <a:pt x="3090" y="498"/>
                  </a:cubicBezTo>
                  <a:cubicBezTo>
                    <a:pt x="2915" y="138"/>
                    <a:pt x="2653" y="0"/>
                    <a:pt x="2355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8253597" y="3881893"/>
              <a:ext cx="304695" cy="204427"/>
            </a:xfrm>
            <a:custGeom>
              <a:avLst/>
              <a:gdLst/>
              <a:ahLst/>
              <a:cxnLst/>
              <a:rect l="l" t="t" r="r" b="b"/>
              <a:pathLst>
                <a:path w="3759" h="2522" extrusionOk="0">
                  <a:moveTo>
                    <a:pt x="1302" y="0"/>
                  </a:moveTo>
                  <a:cubicBezTo>
                    <a:pt x="1064" y="0"/>
                    <a:pt x="867" y="100"/>
                    <a:pt x="746" y="350"/>
                  </a:cubicBezTo>
                  <a:cubicBezTo>
                    <a:pt x="1" y="1895"/>
                    <a:pt x="3271" y="2521"/>
                    <a:pt x="3271" y="2521"/>
                  </a:cubicBezTo>
                  <a:lnTo>
                    <a:pt x="3758" y="1478"/>
                  </a:lnTo>
                  <a:cubicBezTo>
                    <a:pt x="3720" y="1462"/>
                    <a:pt x="2215" y="0"/>
                    <a:pt x="1302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8544111" y="4010127"/>
              <a:ext cx="310774" cy="247631"/>
            </a:xfrm>
            <a:custGeom>
              <a:avLst/>
              <a:gdLst/>
              <a:ahLst/>
              <a:cxnLst/>
              <a:rect l="l" t="t" r="r" b="b"/>
              <a:pathLst>
                <a:path w="3834" h="3055" extrusionOk="0">
                  <a:moveTo>
                    <a:pt x="445" y="1"/>
                  </a:moveTo>
                  <a:lnTo>
                    <a:pt x="1" y="904"/>
                  </a:lnTo>
                  <a:cubicBezTo>
                    <a:pt x="1" y="904"/>
                    <a:pt x="1420" y="2923"/>
                    <a:pt x="2275" y="3049"/>
                  </a:cubicBezTo>
                  <a:cubicBezTo>
                    <a:pt x="2305" y="3053"/>
                    <a:pt x="2332" y="3055"/>
                    <a:pt x="2358" y="3055"/>
                  </a:cubicBezTo>
                  <a:cubicBezTo>
                    <a:pt x="3077" y="3055"/>
                    <a:pt x="2317" y="1524"/>
                    <a:pt x="2317" y="1524"/>
                  </a:cubicBezTo>
                  <a:lnTo>
                    <a:pt x="2317" y="1524"/>
                  </a:lnTo>
                  <a:cubicBezTo>
                    <a:pt x="2317" y="1524"/>
                    <a:pt x="2371" y="1528"/>
                    <a:pt x="2459" y="1528"/>
                  </a:cubicBezTo>
                  <a:cubicBezTo>
                    <a:pt x="2806" y="1528"/>
                    <a:pt x="3671" y="1466"/>
                    <a:pt x="3743" y="856"/>
                  </a:cubicBezTo>
                  <a:cubicBezTo>
                    <a:pt x="3833" y="91"/>
                    <a:pt x="445" y="1"/>
                    <a:pt x="445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8392369" y="3797510"/>
              <a:ext cx="294482" cy="271867"/>
            </a:xfrm>
            <a:custGeom>
              <a:avLst/>
              <a:gdLst/>
              <a:ahLst/>
              <a:cxnLst/>
              <a:rect l="l" t="t" r="r" b="b"/>
              <a:pathLst>
                <a:path w="3633" h="3354" extrusionOk="0">
                  <a:moveTo>
                    <a:pt x="933" y="1"/>
                  </a:moveTo>
                  <a:cubicBezTo>
                    <a:pt x="863" y="1"/>
                    <a:pt x="791" y="13"/>
                    <a:pt x="717" y="42"/>
                  </a:cubicBezTo>
                  <a:cubicBezTo>
                    <a:pt x="1" y="319"/>
                    <a:pt x="1510" y="3354"/>
                    <a:pt x="1510" y="3354"/>
                  </a:cubicBezTo>
                  <a:lnTo>
                    <a:pt x="2519" y="3325"/>
                  </a:lnTo>
                  <a:cubicBezTo>
                    <a:pt x="2519" y="3325"/>
                    <a:pt x="3633" y="1128"/>
                    <a:pt x="3341" y="313"/>
                  </a:cubicBezTo>
                  <a:cubicBezTo>
                    <a:pt x="3278" y="138"/>
                    <a:pt x="3179" y="69"/>
                    <a:pt x="3063" y="69"/>
                  </a:cubicBezTo>
                  <a:cubicBezTo>
                    <a:pt x="2637" y="69"/>
                    <a:pt x="1976" y="987"/>
                    <a:pt x="1976" y="987"/>
                  </a:cubicBezTo>
                  <a:cubicBezTo>
                    <a:pt x="1976" y="987"/>
                    <a:pt x="1544" y="1"/>
                    <a:pt x="93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4"/>
            <p:cNvSpPr/>
            <p:nvPr/>
          </p:nvSpPr>
          <p:spPr>
            <a:xfrm>
              <a:off x="8226523" y="4031203"/>
              <a:ext cx="336794" cy="246415"/>
            </a:xfrm>
            <a:custGeom>
              <a:avLst/>
              <a:gdLst/>
              <a:ahLst/>
              <a:cxnLst/>
              <a:rect l="l" t="t" r="r" b="b"/>
              <a:pathLst>
                <a:path w="4155" h="3040" extrusionOk="0">
                  <a:moveTo>
                    <a:pt x="2942" y="1"/>
                  </a:moveTo>
                  <a:cubicBezTo>
                    <a:pt x="2164" y="1"/>
                    <a:pt x="1039" y="70"/>
                    <a:pt x="640" y="442"/>
                  </a:cubicBezTo>
                  <a:cubicBezTo>
                    <a:pt x="1" y="1027"/>
                    <a:pt x="1789" y="1438"/>
                    <a:pt x="1789" y="1438"/>
                  </a:cubicBezTo>
                  <a:cubicBezTo>
                    <a:pt x="1789" y="1438"/>
                    <a:pt x="871" y="2405"/>
                    <a:pt x="1405" y="2962"/>
                  </a:cubicBezTo>
                  <a:cubicBezTo>
                    <a:pt x="1457" y="3015"/>
                    <a:pt x="1524" y="3039"/>
                    <a:pt x="1604" y="3039"/>
                  </a:cubicBezTo>
                  <a:cubicBezTo>
                    <a:pt x="2348" y="3039"/>
                    <a:pt x="4154" y="943"/>
                    <a:pt x="4154" y="943"/>
                  </a:cubicBezTo>
                  <a:lnTo>
                    <a:pt x="3737" y="25"/>
                  </a:lnTo>
                  <a:cubicBezTo>
                    <a:pt x="3737" y="25"/>
                    <a:pt x="3399" y="1"/>
                    <a:pt x="2942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4"/>
            <p:cNvSpPr/>
            <p:nvPr/>
          </p:nvSpPr>
          <p:spPr>
            <a:xfrm>
              <a:off x="8470753" y="3978758"/>
              <a:ext cx="186189" cy="165682"/>
            </a:xfrm>
            <a:custGeom>
              <a:avLst/>
              <a:gdLst/>
              <a:ahLst/>
              <a:cxnLst/>
              <a:rect l="l" t="t" r="r" b="b"/>
              <a:pathLst>
                <a:path w="2297" h="2044" extrusionOk="0">
                  <a:moveTo>
                    <a:pt x="1153" y="0"/>
                  </a:moveTo>
                  <a:cubicBezTo>
                    <a:pt x="854" y="0"/>
                    <a:pt x="557" y="130"/>
                    <a:pt x="354" y="379"/>
                  </a:cubicBezTo>
                  <a:cubicBezTo>
                    <a:pt x="0" y="819"/>
                    <a:pt x="71" y="1458"/>
                    <a:pt x="508" y="1814"/>
                  </a:cubicBezTo>
                  <a:cubicBezTo>
                    <a:pt x="699" y="1968"/>
                    <a:pt x="928" y="2043"/>
                    <a:pt x="1154" y="2043"/>
                  </a:cubicBezTo>
                  <a:cubicBezTo>
                    <a:pt x="1449" y="2043"/>
                    <a:pt x="1741" y="1915"/>
                    <a:pt x="1941" y="1667"/>
                  </a:cubicBezTo>
                  <a:cubicBezTo>
                    <a:pt x="2297" y="1230"/>
                    <a:pt x="2233" y="582"/>
                    <a:pt x="1796" y="228"/>
                  </a:cubicBezTo>
                  <a:cubicBezTo>
                    <a:pt x="1607" y="74"/>
                    <a:pt x="1379" y="0"/>
                    <a:pt x="11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96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b="1">
                <a:latin typeface="Grandstander"/>
                <a:ea typeface="Grandstander"/>
                <a:cs typeface="Grandstander"/>
                <a:sym typeface="Grandstand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4"/>
          <p:cNvSpPr txBox="1">
            <a:spLocks noGrp="1"/>
          </p:cNvSpPr>
          <p:nvPr>
            <p:ph type="body" idx="1"/>
          </p:nvPr>
        </p:nvSpPr>
        <p:spPr>
          <a:xfrm>
            <a:off x="720000" y="1338275"/>
            <a:ext cx="7704000" cy="40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chemeClr val="accent1"/>
                </a:solidFill>
              </a:defRPr>
            </a:lvl1pPr>
            <a:lvl2pPr marL="914400" lvl="1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"/>
          <p:cNvSpPr/>
          <p:nvPr/>
        </p:nvSpPr>
        <p:spPr>
          <a:xfrm>
            <a:off x="8085351" y="3608681"/>
            <a:ext cx="1953429" cy="1654724"/>
          </a:xfrm>
          <a:custGeom>
            <a:avLst/>
            <a:gdLst/>
            <a:ahLst/>
            <a:cxnLst/>
            <a:rect l="l" t="t" r="r" b="b"/>
            <a:pathLst>
              <a:path w="29762" h="25211" extrusionOk="0">
                <a:moveTo>
                  <a:pt x="11253" y="0"/>
                </a:moveTo>
                <a:cubicBezTo>
                  <a:pt x="7759" y="0"/>
                  <a:pt x="4927" y="2833"/>
                  <a:pt x="4927" y="6326"/>
                </a:cubicBezTo>
                <a:cubicBezTo>
                  <a:pt x="4927" y="7056"/>
                  <a:pt x="5046" y="7746"/>
                  <a:pt x="5274" y="8399"/>
                </a:cubicBezTo>
                <a:cubicBezTo>
                  <a:pt x="2193" y="9548"/>
                  <a:pt x="1" y="12519"/>
                  <a:pt x="1" y="16006"/>
                </a:cubicBezTo>
                <a:cubicBezTo>
                  <a:pt x="1" y="20486"/>
                  <a:pt x="3633" y="24119"/>
                  <a:pt x="8113" y="24119"/>
                </a:cubicBezTo>
                <a:cubicBezTo>
                  <a:pt x="8948" y="24119"/>
                  <a:pt x="9750" y="23993"/>
                  <a:pt x="10508" y="23763"/>
                </a:cubicBezTo>
                <a:lnTo>
                  <a:pt x="10508" y="23763"/>
                </a:lnTo>
                <a:cubicBezTo>
                  <a:pt x="10396" y="24244"/>
                  <a:pt x="10299" y="24732"/>
                  <a:pt x="10223" y="25211"/>
                </a:cubicBezTo>
                <a:lnTo>
                  <a:pt x="11301" y="23471"/>
                </a:lnTo>
                <a:cubicBezTo>
                  <a:pt x="12324" y="23033"/>
                  <a:pt x="13242" y="22394"/>
                  <a:pt x="14000" y="21592"/>
                </a:cubicBezTo>
                <a:lnTo>
                  <a:pt x="14000" y="21592"/>
                </a:lnTo>
                <a:cubicBezTo>
                  <a:pt x="13994" y="22394"/>
                  <a:pt x="14077" y="23207"/>
                  <a:pt x="14196" y="24000"/>
                </a:cubicBezTo>
                <a:lnTo>
                  <a:pt x="17571" y="19449"/>
                </a:lnTo>
                <a:cubicBezTo>
                  <a:pt x="18509" y="21759"/>
                  <a:pt x="20779" y="23387"/>
                  <a:pt x="23429" y="23387"/>
                </a:cubicBezTo>
                <a:cubicBezTo>
                  <a:pt x="26929" y="23387"/>
                  <a:pt x="29762" y="20557"/>
                  <a:pt x="29762" y="17056"/>
                </a:cubicBezTo>
                <a:cubicBezTo>
                  <a:pt x="29762" y="14503"/>
                  <a:pt x="28237" y="12297"/>
                  <a:pt x="26053" y="11295"/>
                </a:cubicBezTo>
                <a:cubicBezTo>
                  <a:pt x="26560" y="10383"/>
                  <a:pt x="26853" y="9332"/>
                  <a:pt x="26853" y="8212"/>
                </a:cubicBezTo>
                <a:cubicBezTo>
                  <a:pt x="26853" y="4718"/>
                  <a:pt x="24020" y="1886"/>
                  <a:pt x="20528" y="1886"/>
                </a:cubicBezTo>
                <a:cubicBezTo>
                  <a:pt x="19102" y="1886"/>
                  <a:pt x="17786" y="2360"/>
                  <a:pt x="16729" y="3153"/>
                </a:cubicBezTo>
                <a:cubicBezTo>
                  <a:pt x="15628" y="1268"/>
                  <a:pt x="13591" y="0"/>
                  <a:pt x="1125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"/>
          <p:cNvSpPr/>
          <p:nvPr/>
        </p:nvSpPr>
        <p:spPr>
          <a:xfrm>
            <a:off x="-565900" y="3608674"/>
            <a:ext cx="1262406" cy="1172154"/>
          </a:xfrm>
          <a:custGeom>
            <a:avLst/>
            <a:gdLst/>
            <a:ahLst/>
            <a:cxnLst/>
            <a:rect l="l" t="t" r="r" b="b"/>
            <a:pathLst>
              <a:path w="19233" h="17858" extrusionOk="0">
                <a:moveTo>
                  <a:pt x="8776" y="1"/>
                </a:moveTo>
                <a:cubicBezTo>
                  <a:pt x="6682" y="1"/>
                  <a:pt x="4815" y="1497"/>
                  <a:pt x="4426" y="3629"/>
                </a:cubicBezTo>
                <a:cubicBezTo>
                  <a:pt x="4231" y="4701"/>
                  <a:pt x="4439" y="5752"/>
                  <a:pt x="4940" y="6628"/>
                </a:cubicBezTo>
                <a:cubicBezTo>
                  <a:pt x="2769" y="7101"/>
                  <a:pt x="987" y="8834"/>
                  <a:pt x="563" y="11157"/>
                </a:cubicBezTo>
                <a:cubicBezTo>
                  <a:pt x="0" y="14240"/>
                  <a:pt x="2039" y="17198"/>
                  <a:pt x="5129" y="17762"/>
                </a:cubicBezTo>
                <a:cubicBezTo>
                  <a:pt x="5476" y="17826"/>
                  <a:pt x="5822" y="17857"/>
                  <a:pt x="6162" y="17857"/>
                </a:cubicBezTo>
                <a:cubicBezTo>
                  <a:pt x="7999" y="17857"/>
                  <a:pt x="9693" y="16960"/>
                  <a:pt x="10744" y="15521"/>
                </a:cubicBezTo>
                <a:cubicBezTo>
                  <a:pt x="11376" y="16585"/>
                  <a:pt x="12442" y="17387"/>
                  <a:pt x="13756" y="17622"/>
                </a:cubicBezTo>
                <a:cubicBezTo>
                  <a:pt x="14029" y="17673"/>
                  <a:pt x="14300" y="17697"/>
                  <a:pt x="14567" y="17697"/>
                </a:cubicBezTo>
                <a:cubicBezTo>
                  <a:pt x="16662" y="17697"/>
                  <a:pt x="18518" y="16202"/>
                  <a:pt x="18913" y="14067"/>
                </a:cubicBezTo>
                <a:cubicBezTo>
                  <a:pt x="19232" y="12306"/>
                  <a:pt x="18461" y="10601"/>
                  <a:pt x="17083" y="9634"/>
                </a:cubicBezTo>
                <a:cubicBezTo>
                  <a:pt x="17549" y="9070"/>
                  <a:pt x="17883" y="8389"/>
                  <a:pt x="18030" y="7617"/>
                </a:cubicBezTo>
                <a:cubicBezTo>
                  <a:pt x="18467" y="5209"/>
                  <a:pt x="16874" y="2906"/>
                  <a:pt x="14466" y="2467"/>
                </a:cubicBezTo>
                <a:cubicBezTo>
                  <a:pt x="14196" y="2416"/>
                  <a:pt x="13928" y="2391"/>
                  <a:pt x="13663" y="2391"/>
                </a:cubicBezTo>
                <a:cubicBezTo>
                  <a:pt x="13354" y="2391"/>
                  <a:pt x="13050" y="2425"/>
                  <a:pt x="12754" y="2488"/>
                </a:cubicBezTo>
                <a:cubicBezTo>
                  <a:pt x="12163" y="1271"/>
                  <a:pt x="11016" y="337"/>
                  <a:pt x="9575" y="74"/>
                </a:cubicBezTo>
                <a:cubicBezTo>
                  <a:pt x="9306" y="24"/>
                  <a:pt x="9039" y="1"/>
                  <a:pt x="87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5"/>
          <p:cNvSpPr/>
          <p:nvPr/>
        </p:nvSpPr>
        <p:spPr>
          <a:xfrm flipH="1">
            <a:off x="7143325" y="3980275"/>
            <a:ext cx="1953438" cy="1474335"/>
          </a:xfrm>
          <a:custGeom>
            <a:avLst/>
            <a:gdLst/>
            <a:ahLst/>
            <a:cxnLst/>
            <a:rect l="l" t="t" r="r" b="b"/>
            <a:pathLst>
              <a:path w="29761" h="25212" extrusionOk="0">
                <a:moveTo>
                  <a:pt x="18503" y="1"/>
                </a:moveTo>
                <a:cubicBezTo>
                  <a:pt x="16171" y="1"/>
                  <a:pt x="14126" y="1267"/>
                  <a:pt x="13034" y="3145"/>
                </a:cubicBezTo>
                <a:cubicBezTo>
                  <a:pt x="11975" y="2352"/>
                  <a:pt x="10660" y="1879"/>
                  <a:pt x="9234" y="1879"/>
                </a:cubicBezTo>
                <a:cubicBezTo>
                  <a:pt x="5741" y="1879"/>
                  <a:pt x="2902" y="4718"/>
                  <a:pt x="2902" y="8212"/>
                </a:cubicBezTo>
                <a:cubicBezTo>
                  <a:pt x="2902" y="9333"/>
                  <a:pt x="3194" y="10383"/>
                  <a:pt x="3708" y="11295"/>
                </a:cubicBezTo>
                <a:cubicBezTo>
                  <a:pt x="1517" y="12289"/>
                  <a:pt x="1" y="14495"/>
                  <a:pt x="1" y="17057"/>
                </a:cubicBezTo>
                <a:cubicBezTo>
                  <a:pt x="1" y="20549"/>
                  <a:pt x="2831" y="23381"/>
                  <a:pt x="6325" y="23381"/>
                </a:cubicBezTo>
                <a:cubicBezTo>
                  <a:pt x="8977" y="23381"/>
                  <a:pt x="11245" y="21753"/>
                  <a:pt x="12192" y="19443"/>
                </a:cubicBezTo>
                <a:lnTo>
                  <a:pt x="15565" y="23994"/>
                </a:lnTo>
                <a:cubicBezTo>
                  <a:pt x="15677" y="23207"/>
                  <a:pt x="15767" y="22392"/>
                  <a:pt x="15754" y="21592"/>
                </a:cubicBezTo>
                <a:lnTo>
                  <a:pt x="15754" y="21592"/>
                </a:lnTo>
                <a:cubicBezTo>
                  <a:pt x="16512" y="22386"/>
                  <a:pt x="17431" y="23034"/>
                  <a:pt x="18461" y="23471"/>
                </a:cubicBezTo>
                <a:lnTo>
                  <a:pt x="19540" y="25211"/>
                </a:lnTo>
                <a:cubicBezTo>
                  <a:pt x="19456" y="24724"/>
                  <a:pt x="19365" y="24244"/>
                  <a:pt x="19254" y="23763"/>
                </a:cubicBezTo>
                <a:lnTo>
                  <a:pt x="19254" y="23763"/>
                </a:lnTo>
                <a:cubicBezTo>
                  <a:pt x="20013" y="23994"/>
                  <a:pt x="20812" y="24119"/>
                  <a:pt x="21641" y="24119"/>
                </a:cubicBezTo>
                <a:cubicBezTo>
                  <a:pt x="26128" y="24119"/>
                  <a:pt x="29760" y="20487"/>
                  <a:pt x="29760" y="15998"/>
                </a:cubicBezTo>
                <a:cubicBezTo>
                  <a:pt x="29760" y="12519"/>
                  <a:pt x="27569" y="9548"/>
                  <a:pt x="24486" y="8393"/>
                </a:cubicBezTo>
                <a:cubicBezTo>
                  <a:pt x="24709" y="7746"/>
                  <a:pt x="24834" y="7050"/>
                  <a:pt x="24834" y="6327"/>
                </a:cubicBezTo>
                <a:cubicBezTo>
                  <a:pt x="24834" y="2833"/>
                  <a:pt x="22003" y="1"/>
                  <a:pt x="1850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5"/>
          <p:cNvSpPr/>
          <p:nvPr/>
        </p:nvSpPr>
        <p:spPr>
          <a:xfrm>
            <a:off x="-46486" y="3980275"/>
            <a:ext cx="1953438" cy="1474335"/>
          </a:xfrm>
          <a:custGeom>
            <a:avLst/>
            <a:gdLst/>
            <a:ahLst/>
            <a:cxnLst/>
            <a:rect l="l" t="t" r="r" b="b"/>
            <a:pathLst>
              <a:path w="29761" h="25212" extrusionOk="0">
                <a:moveTo>
                  <a:pt x="18503" y="1"/>
                </a:moveTo>
                <a:cubicBezTo>
                  <a:pt x="16171" y="1"/>
                  <a:pt x="14126" y="1267"/>
                  <a:pt x="13034" y="3145"/>
                </a:cubicBezTo>
                <a:cubicBezTo>
                  <a:pt x="11975" y="2352"/>
                  <a:pt x="10660" y="1879"/>
                  <a:pt x="9234" y="1879"/>
                </a:cubicBezTo>
                <a:cubicBezTo>
                  <a:pt x="5741" y="1879"/>
                  <a:pt x="2902" y="4718"/>
                  <a:pt x="2902" y="8212"/>
                </a:cubicBezTo>
                <a:cubicBezTo>
                  <a:pt x="2902" y="9333"/>
                  <a:pt x="3194" y="10383"/>
                  <a:pt x="3708" y="11295"/>
                </a:cubicBezTo>
                <a:cubicBezTo>
                  <a:pt x="1517" y="12289"/>
                  <a:pt x="1" y="14495"/>
                  <a:pt x="1" y="17057"/>
                </a:cubicBezTo>
                <a:cubicBezTo>
                  <a:pt x="1" y="20549"/>
                  <a:pt x="2831" y="23381"/>
                  <a:pt x="6325" y="23381"/>
                </a:cubicBezTo>
                <a:cubicBezTo>
                  <a:pt x="8977" y="23381"/>
                  <a:pt x="11245" y="21753"/>
                  <a:pt x="12192" y="19443"/>
                </a:cubicBezTo>
                <a:lnTo>
                  <a:pt x="15565" y="23994"/>
                </a:lnTo>
                <a:cubicBezTo>
                  <a:pt x="15677" y="23207"/>
                  <a:pt x="15767" y="22392"/>
                  <a:pt x="15754" y="21592"/>
                </a:cubicBezTo>
                <a:lnTo>
                  <a:pt x="15754" y="21592"/>
                </a:lnTo>
                <a:cubicBezTo>
                  <a:pt x="16512" y="22386"/>
                  <a:pt x="17431" y="23034"/>
                  <a:pt x="18461" y="23471"/>
                </a:cubicBezTo>
                <a:lnTo>
                  <a:pt x="19540" y="25211"/>
                </a:lnTo>
                <a:cubicBezTo>
                  <a:pt x="19456" y="24724"/>
                  <a:pt x="19365" y="24244"/>
                  <a:pt x="19254" y="23763"/>
                </a:cubicBezTo>
                <a:lnTo>
                  <a:pt x="19254" y="23763"/>
                </a:lnTo>
                <a:cubicBezTo>
                  <a:pt x="20013" y="23994"/>
                  <a:pt x="20812" y="24119"/>
                  <a:pt x="21641" y="24119"/>
                </a:cubicBezTo>
                <a:cubicBezTo>
                  <a:pt x="26128" y="24119"/>
                  <a:pt x="29760" y="20487"/>
                  <a:pt x="29760" y="15998"/>
                </a:cubicBezTo>
                <a:cubicBezTo>
                  <a:pt x="29760" y="12519"/>
                  <a:pt x="27569" y="9548"/>
                  <a:pt x="24486" y="8393"/>
                </a:cubicBezTo>
                <a:cubicBezTo>
                  <a:pt x="24709" y="7746"/>
                  <a:pt x="24834" y="7050"/>
                  <a:pt x="24834" y="6327"/>
                </a:cubicBezTo>
                <a:cubicBezTo>
                  <a:pt x="24834" y="2833"/>
                  <a:pt x="22003" y="1"/>
                  <a:pt x="1850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" name="Google Shape;103;p5"/>
          <p:cNvGrpSpPr/>
          <p:nvPr/>
        </p:nvGrpSpPr>
        <p:grpSpPr>
          <a:xfrm>
            <a:off x="809750" y="3950093"/>
            <a:ext cx="7619153" cy="982937"/>
            <a:chOff x="-72875" y="2823347"/>
            <a:chExt cx="6972138" cy="1552332"/>
          </a:xfrm>
        </p:grpSpPr>
        <p:sp>
          <p:nvSpPr>
            <p:cNvPr id="104" name="Google Shape;104;p5"/>
            <p:cNvSpPr/>
            <p:nvPr/>
          </p:nvSpPr>
          <p:spPr>
            <a:xfrm>
              <a:off x="3480663" y="2823347"/>
              <a:ext cx="3418600" cy="1552332"/>
            </a:xfrm>
            <a:custGeom>
              <a:avLst/>
              <a:gdLst/>
              <a:ahLst/>
              <a:cxnLst/>
              <a:rect l="l" t="t" r="r" b="b"/>
              <a:pathLst>
                <a:path w="42175" h="19151" extrusionOk="0">
                  <a:moveTo>
                    <a:pt x="7007" y="1"/>
                  </a:moveTo>
                  <a:cubicBezTo>
                    <a:pt x="6680" y="1"/>
                    <a:pt x="6458" y="884"/>
                    <a:pt x="6403" y="1135"/>
                  </a:cubicBezTo>
                  <a:cubicBezTo>
                    <a:pt x="6395" y="1135"/>
                    <a:pt x="6388" y="1128"/>
                    <a:pt x="6381" y="1128"/>
                  </a:cubicBezTo>
                  <a:cubicBezTo>
                    <a:pt x="6336" y="875"/>
                    <a:pt x="6164" y="14"/>
                    <a:pt x="5899" y="14"/>
                  </a:cubicBezTo>
                  <a:cubicBezTo>
                    <a:pt x="5880" y="14"/>
                    <a:pt x="5859" y="19"/>
                    <a:pt x="5838" y="29"/>
                  </a:cubicBezTo>
                  <a:cubicBezTo>
                    <a:pt x="5581" y="161"/>
                    <a:pt x="5755" y="746"/>
                    <a:pt x="5874" y="1058"/>
                  </a:cubicBezTo>
                  <a:cubicBezTo>
                    <a:pt x="4001" y="814"/>
                    <a:pt x="2046" y="614"/>
                    <a:pt x="0" y="467"/>
                  </a:cubicBezTo>
                  <a:lnTo>
                    <a:pt x="0" y="467"/>
                  </a:lnTo>
                  <a:lnTo>
                    <a:pt x="70" y="19151"/>
                  </a:lnTo>
                  <a:lnTo>
                    <a:pt x="42174" y="19151"/>
                  </a:lnTo>
                  <a:cubicBezTo>
                    <a:pt x="42174" y="19151"/>
                    <a:pt x="36177" y="8887"/>
                    <a:pt x="17508" y="3466"/>
                  </a:cubicBezTo>
                  <a:cubicBezTo>
                    <a:pt x="17709" y="3145"/>
                    <a:pt x="17959" y="2673"/>
                    <a:pt x="17751" y="2631"/>
                  </a:cubicBezTo>
                  <a:cubicBezTo>
                    <a:pt x="17738" y="2628"/>
                    <a:pt x="17726" y="2627"/>
                    <a:pt x="17713" y="2627"/>
                  </a:cubicBezTo>
                  <a:cubicBezTo>
                    <a:pt x="17486" y="2627"/>
                    <a:pt x="17222" y="3083"/>
                    <a:pt x="17091" y="3348"/>
                  </a:cubicBezTo>
                  <a:cubicBezTo>
                    <a:pt x="17063" y="3341"/>
                    <a:pt x="17034" y="3334"/>
                    <a:pt x="17007" y="3327"/>
                  </a:cubicBezTo>
                  <a:cubicBezTo>
                    <a:pt x="17014" y="3000"/>
                    <a:pt x="16994" y="2426"/>
                    <a:pt x="16779" y="2426"/>
                  </a:cubicBezTo>
                  <a:cubicBezTo>
                    <a:pt x="16769" y="2426"/>
                    <a:pt x="16759" y="2427"/>
                    <a:pt x="16749" y="2429"/>
                  </a:cubicBezTo>
                  <a:cubicBezTo>
                    <a:pt x="16540" y="2484"/>
                    <a:pt x="16540" y="2902"/>
                    <a:pt x="16575" y="3202"/>
                  </a:cubicBezTo>
                  <a:cubicBezTo>
                    <a:pt x="13646" y="2394"/>
                    <a:pt x="10424" y="1713"/>
                    <a:pt x="6869" y="1198"/>
                  </a:cubicBezTo>
                  <a:cubicBezTo>
                    <a:pt x="7014" y="829"/>
                    <a:pt x="7300" y="1"/>
                    <a:pt x="70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5"/>
            <p:cNvSpPr/>
            <p:nvPr/>
          </p:nvSpPr>
          <p:spPr>
            <a:xfrm>
              <a:off x="-72875" y="2825675"/>
              <a:ext cx="3563016" cy="1447504"/>
            </a:xfrm>
            <a:custGeom>
              <a:avLst/>
              <a:gdLst/>
              <a:ahLst/>
              <a:cxnLst/>
              <a:rect l="l" t="t" r="r" b="b"/>
              <a:pathLst>
                <a:path w="43958" h="19958" extrusionOk="0">
                  <a:moveTo>
                    <a:pt x="36651" y="1"/>
                  </a:moveTo>
                  <a:cubicBezTo>
                    <a:pt x="36345" y="1"/>
                    <a:pt x="36644" y="864"/>
                    <a:pt x="36791" y="1253"/>
                  </a:cubicBezTo>
                  <a:cubicBezTo>
                    <a:pt x="31871" y="1963"/>
                    <a:pt x="27549" y="2993"/>
                    <a:pt x="23772" y="4211"/>
                  </a:cubicBezTo>
                  <a:cubicBezTo>
                    <a:pt x="23807" y="3897"/>
                    <a:pt x="23820" y="3424"/>
                    <a:pt x="23590" y="3369"/>
                  </a:cubicBezTo>
                  <a:cubicBezTo>
                    <a:pt x="23577" y="3366"/>
                    <a:pt x="23565" y="3364"/>
                    <a:pt x="23554" y="3364"/>
                  </a:cubicBezTo>
                  <a:cubicBezTo>
                    <a:pt x="23319" y="3364"/>
                    <a:pt x="23313" y="4037"/>
                    <a:pt x="23319" y="4356"/>
                  </a:cubicBezTo>
                  <a:cubicBezTo>
                    <a:pt x="23297" y="4363"/>
                    <a:pt x="23277" y="4371"/>
                    <a:pt x="23264" y="4371"/>
                  </a:cubicBezTo>
                  <a:cubicBezTo>
                    <a:pt x="23130" y="4111"/>
                    <a:pt x="22833" y="3566"/>
                    <a:pt x="22581" y="3566"/>
                  </a:cubicBezTo>
                  <a:cubicBezTo>
                    <a:pt x="22569" y="3566"/>
                    <a:pt x="22557" y="3567"/>
                    <a:pt x="22546" y="3570"/>
                  </a:cubicBezTo>
                  <a:cubicBezTo>
                    <a:pt x="22310" y="3626"/>
                    <a:pt x="22629" y="4183"/>
                    <a:pt x="22838" y="4517"/>
                  </a:cubicBezTo>
                  <a:cubicBezTo>
                    <a:pt x="5630" y="10327"/>
                    <a:pt x="1" y="19957"/>
                    <a:pt x="1" y="19957"/>
                  </a:cubicBezTo>
                  <a:lnTo>
                    <a:pt x="43889" y="19957"/>
                  </a:lnTo>
                  <a:lnTo>
                    <a:pt x="43957" y="488"/>
                  </a:lnTo>
                  <a:lnTo>
                    <a:pt x="43957" y="488"/>
                  </a:lnTo>
                  <a:cubicBezTo>
                    <a:pt x="41821" y="640"/>
                    <a:pt x="39782" y="849"/>
                    <a:pt x="37835" y="1106"/>
                  </a:cubicBezTo>
                  <a:cubicBezTo>
                    <a:pt x="37952" y="781"/>
                    <a:pt x="38140" y="168"/>
                    <a:pt x="37868" y="36"/>
                  </a:cubicBezTo>
                  <a:cubicBezTo>
                    <a:pt x="37846" y="24"/>
                    <a:pt x="37824" y="19"/>
                    <a:pt x="37802" y="19"/>
                  </a:cubicBezTo>
                  <a:cubicBezTo>
                    <a:pt x="37527" y="19"/>
                    <a:pt x="37350" y="912"/>
                    <a:pt x="37305" y="1177"/>
                  </a:cubicBezTo>
                  <a:cubicBezTo>
                    <a:pt x="37299" y="1177"/>
                    <a:pt x="37284" y="1183"/>
                    <a:pt x="37277" y="1183"/>
                  </a:cubicBezTo>
                  <a:cubicBezTo>
                    <a:pt x="37222" y="919"/>
                    <a:pt x="36991" y="1"/>
                    <a:pt x="36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" name="Google Shape;106;p5"/>
          <p:cNvSpPr/>
          <p:nvPr/>
        </p:nvSpPr>
        <p:spPr>
          <a:xfrm>
            <a:off x="-91050" y="4336727"/>
            <a:ext cx="9321501" cy="882530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" name="Google Shape;107;p5"/>
          <p:cNvGrpSpPr/>
          <p:nvPr/>
        </p:nvGrpSpPr>
        <p:grpSpPr>
          <a:xfrm>
            <a:off x="611768" y="4609327"/>
            <a:ext cx="424177" cy="392970"/>
            <a:chOff x="1098868" y="3880677"/>
            <a:chExt cx="424177" cy="392970"/>
          </a:xfrm>
        </p:grpSpPr>
        <p:sp>
          <p:nvSpPr>
            <p:cNvPr id="108" name="Google Shape;108;p5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5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5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5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5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5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5"/>
          <p:cNvGrpSpPr/>
          <p:nvPr/>
        </p:nvGrpSpPr>
        <p:grpSpPr>
          <a:xfrm>
            <a:off x="6414255" y="4520952"/>
            <a:ext cx="424177" cy="392970"/>
            <a:chOff x="1098868" y="3880677"/>
            <a:chExt cx="424177" cy="392970"/>
          </a:xfrm>
        </p:grpSpPr>
        <p:sp>
          <p:nvSpPr>
            <p:cNvPr id="116" name="Google Shape;116;p5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5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5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5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5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" name="Google Shape;123;p5"/>
          <p:cNvGrpSpPr/>
          <p:nvPr/>
        </p:nvGrpSpPr>
        <p:grpSpPr>
          <a:xfrm>
            <a:off x="8371309" y="4678491"/>
            <a:ext cx="274824" cy="254644"/>
            <a:chOff x="1098868" y="3880677"/>
            <a:chExt cx="424177" cy="392970"/>
          </a:xfrm>
        </p:grpSpPr>
        <p:sp>
          <p:nvSpPr>
            <p:cNvPr id="124" name="Google Shape;124;p5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5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5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" name="Google Shape;131;p5"/>
          <p:cNvGrpSpPr/>
          <p:nvPr/>
        </p:nvGrpSpPr>
        <p:grpSpPr>
          <a:xfrm>
            <a:off x="2075371" y="4590116"/>
            <a:ext cx="274824" cy="254644"/>
            <a:chOff x="1098868" y="3880677"/>
            <a:chExt cx="424177" cy="392970"/>
          </a:xfrm>
        </p:grpSpPr>
        <p:sp>
          <p:nvSpPr>
            <p:cNvPr id="132" name="Google Shape;132;p5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5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5"/>
          <p:cNvSpPr txBox="1">
            <a:spLocks noGrp="1"/>
          </p:cNvSpPr>
          <p:nvPr>
            <p:ph type="subTitle" idx="1"/>
          </p:nvPr>
        </p:nvSpPr>
        <p:spPr>
          <a:xfrm>
            <a:off x="715100" y="1548200"/>
            <a:ext cx="3605100" cy="22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5"/>
          <p:cNvSpPr txBox="1">
            <a:spLocks noGrp="1"/>
          </p:cNvSpPr>
          <p:nvPr>
            <p:ph type="subTitle" idx="2"/>
          </p:nvPr>
        </p:nvSpPr>
        <p:spPr>
          <a:xfrm>
            <a:off x="4823800" y="1548200"/>
            <a:ext cx="3605100" cy="22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"/>
          <p:cNvSpPr/>
          <p:nvPr/>
        </p:nvSpPr>
        <p:spPr>
          <a:xfrm>
            <a:off x="1864457" y="3177363"/>
            <a:ext cx="2412433" cy="2043541"/>
          </a:xfrm>
          <a:custGeom>
            <a:avLst/>
            <a:gdLst/>
            <a:ahLst/>
            <a:cxnLst/>
            <a:rect l="l" t="t" r="r" b="b"/>
            <a:pathLst>
              <a:path w="29762" h="25211" extrusionOk="0">
                <a:moveTo>
                  <a:pt x="11253" y="0"/>
                </a:moveTo>
                <a:cubicBezTo>
                  <a:pt x="7759" y="0"/>
                  <a:pt x="4927" y="2833"/>
                  <a:pt x="4927" y="6326"/>
                </a:cubicBezTo>
                <a:cubicBezTo>
                  <a:pt x="4927" y="7056"/>
                  <a:pt x="5046" y="7746"/>
                  <a:pt x="5274" y="8399"/>
                </a:cubicBezTo>
                <a:cubicBezTo>
                  <a:pt x="2193" y="9548"/>
                  <a:pt x="1" y="12519"/>
                  <a:pt x="1" y="16006"/>
                </a:cubicBezTo>
                <a:cubicBezTo>
                  <a:pt x="1" y="20486"/>
                  <a:pt x="3633" y="24119"/>
                  <a:pt x="8113" y="24119"/>
                </a:cubicBezTo>
                <a:cubicBezTo>
                  <a:pt x="8948" y="24119"/>
                  <a:pt x="9750" y="23993"/>
                  <a:pt x="10508" y="23763"/>
                </a:cubicBezTo>
                <a:lnTo>
                  <a:pt x="10508" y="23763"/>
                </a:lnTo>
                <a:cubicBezTo>
                  <a:pt x="10396" y="24244"/>
                  <a:pt x="10299" y="24732"/>
                  <a:pt x="10223" y="25211"/>
                </a:cubicBezTo>
                <a:lnTo>
                  <a:pt x="11301" y="23471"/>
                </a:lnTo>
                <a:cubicBezTo>
                  <a:pt x="12324" y="23033"/>
                  <a:pt x="13242" y="22394"/>
                  <a:pt x="14000" y="21592"/>
                </a:cubicBezTo>
                <a:lnTo>
                  <a:pt x="14000" y="21592"/>
                </a:lnTo>
                <a:cubicBezTo>
                  <a:pt x="13994" y="22394"/>
                  <a:pt x="14077" y="23207"/>
                  <a:pt x="14196" y="24000"/>
                </a:cubicBezTo>
                <a:lnTo>
                  <a:pt x="17571" y="19449"/>
                </a:lnTo>
                <a:cubicBezTo>
                  <a:pt x="18509" y="21759"/>
                  <a:pt x="20779" y="23387"/>
                  <a:pt x="23429" y="23387"/>
                </a:cubicBezTo>
                <a:cubicBezTo>
                  <a:pt x="26929" y="23387"/>
                  <a:pt x="29762" y="20557"/>
                  <a:pt x="29762" y="17056"/>
                </a:cubicBezTo>
                <a:cubicBezTo>
                  <a:pt x="29762" y="14503"/>
                  <a:pt x="28237" y="12297"/>
                  <a:pt x="26053" y="11295"/>
                </a:cubicBezTo>
                <a:cubicBezTo>
                  <a:pt x="26560" y="10383"/>
                  <a:pt x="26853" y="9332"/>
                  <a:pt x="26853" y="8212"/>
                </a:cubicBezTo>
                <a:cubicBezTo>
                  <a:pt x="26853" y="4718"/>
                  <a:pt x="24020" y="1886"/>
                  <a:pt x="20528" y="1886"/>
                </a:cubicBezTo>
                <a:cubicBezTo>
                  <a:pt x="19102" y="1886"/>
                  <a:pt x="17786" y="2360"/>
                  <a:pt x="16729" y="3153"/>
                </a:cubicBezTo>
                <a:cubicBezTo>
                  <a:pt x="15628" y="1268"/>
                  <a:pt x="13591" y="0"/>
                  <a:pt x="1125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7"/>
          <p:cNvSpPr/>
          <p:nvPr/>
        </p:nvSpPr>
        <p:spPr>
          <a:xfrm>
            <a:off x="1463849" y="1421401"/>
            <a:ext cx="2604027" cy="793668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7"/>
          <p:cNvSpPr/>
          <p:nvPr/>
        </p:nvSpPr>
        <p:spPr>
          <a:xfrm>
            <a:off x="-72875" y="2618751"/>
            <a:ext cx="2412352" cy="1820748"/>
          </a:xfrm>
          <a:custGeom>
            <a:avLst/>
            <a:gdLst/>
            <a:ahLst/>
            <a:cxnLst/>
            <a:rect l="l" t="t" r="r" b="b"/>
            <a:pathLst>
              <a:path w="29761" h="25212" extrusionOk="0">
                <a:moveTo>
                  <a:pt x="18503" y="1"/>
                </a:moveTo>
                <a:cubicBezTo>
                  <a:pt x="16171" y="1"/>
                  <a:pt x="14126" y="1267"/>
                  <a:pt x="13034" y="3145"/>
                </a:cubicBezTo>
                <a:cubicBezTo>
                  <a:pt x="11975" y="2352"/>
                  <a:pt x="10660" y="1879"/>
                  <a:pt x="9234" y="1879"/>
                </a:cubicBezTo>
                <a:cubicBezTo>
                  <a:pt x="5741" y="1879"/>
                  <a:pt x="2902" y="4718"/>
                  <a:pt x="2902" y="8212"/>
                </a:cubicBezTo>
                <a:cubicBezTo>
                  <a:pt x="2902" y="9333"/>
                  <a:pt x="3194" y="10383"/>
                  <a:pt x="3708" y="11295"/>
                </a:cubicBezTo>
                <a:cubicBezTo>
                  <a:pt x="1517" y="12289"/>
                  <a:pt x="1" y="14495"/>
                  <a:pt x="1" y="17057"/>
                </a:cubicBezTo>
                <a:cubicBezTo>
                  <a:pt x="1" y="20549"/>
                  <a:pt x="2831" y="23381"/>
                  <a:pt x="6325" y="23381"/>
                </a:cubicBezTo>
                <a:cubicBezTo>
                  <a:pt x="8977" y="23381"/>
                  <a:pt x="11245" y="21753"/>
                  <a:pt x="12192" y="19443"/>
                </a:cubicBezTo>
                <a:lnTo>
                  <a:pt x="15565" y="23994"/>
                </a:lnTo>
                <a:cubicBezTo>
                  <a:pt x="15677" y="23207"/>
                  <a:pt x="15767" y="22392"/>
                  <a:pt x="15754" y="21592"/>
                </a:cubicBezTo>
                <a:lnTo>
                  <a:pt x="15754" y="21592"/>
                </a:lnTo>
                <a:cubicBezTo>
                  <a:pt x="16512" y="22386"/>
                  <a:pt x="17431" y="23034"/>
                  <a:pt x="18461" y="23471"/>
                </a:cubicBezTo>
                <a:lnTo>
                  <a:pt x="19540" y="25211"/>
                </a:lnTo>
                <a:cubicBezTo>
                  <a:pt x="19456" y="24724"/>
                  <a:pt x="19365" y="24244"/>
                  <a:pt x="19254" y="23763"/>
                </a:cubicBezTo>
                <a:lnTo>
                  <a:pt x="19254" y="23763"/>
                </a:lnTo>
                <a:cubicBezTo>
                  <a:pt x="20013" y="23994"/>
                  <a:pt x="20812" y="24119"/>
                  <a:pt x="21641" y="24119"/>
                </a:cubicBezTo>
                <a:cubicBezTo>
                  <a:pt x="26128" y="24119"/>
                  <a:pt x="29760" y="20487"/>
                  <a:pt x="29760" y="15998"/>
                </a:cubicBezTo>
                <a:cubicBezTo>
                  <a:pt x="29760" y="12519"/>
                  <a:pt x="27569" y="9548"/>
                  <a:pt x="24486" y="8393"/>
                </a:cubicBezTo>
                <a:cubicBezTo>
                  <a:pt x="24709" y="7746"/>
                  <a:pt x="24834" y="7050"/>
                  <a:pt x="24834" y="6327"/>
                </a:cubicBezTo>
                <a:cubicBezTo>
                  <a:pt x="24834" y="2833"/>
                  <a:pt x="22003" y="1"/>
                  <a:pt x="1850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7"/>
          <p:cNvSpPr/>
          <p:nvPr/>
        </p:nvSpPr>
        <p:spPr>
          <a:xfrm>
            <a:off x="-720918" y="2181008"/>
            <a:ext cx="1558979" cy="1447525"/>
          </a:xfrm>
          <a:custGeom>
            <a:avLst/>
            <a:gdLst/>
            <a:ahLst/>
            <a:cxnLst/>
            <a:rect l="l" t="t" r="r" b="b"/>
            <a:pathLst>
              <a:path w="19233" h="17858" extrusionOk="0">
                <a:moveTo>
                  <a:pt x="8776" y="1"/>
                </a:moveTo>
                <a:cubicBezTo>
                  <a:pt x="6682" y="1"/>
                  <a:pt x="4815" y="1497"/>
                  <a:pt x="4426" y="3629"/>
                </a:cubicBezTo>
                <a:cubicBezTo>
                  <a:pt x="4231" y="4701"/>
                  <a:pt x="4439" y="5752"/>
                  <a:pt x="4940" y="6628"/>
                </a:cubicBezTo>
                <a:cubicBezTo>
                  <a:pt x="2769" y="7101"/>
                  <a:pt x="987" y="8834"/>
                  <a:pt x="563" y="11157"/>
                </a:cubicBezTo>
                <a:cubicBezTo>
                  <a:pt x="0" y="14240"/>
                  <a:pt x="2039" y="17198"/>
                  <a:pt x="5129" y="17762"/>
                </a:cubicBezTo>
                <a:cubicBezTo>
                  <a:pt x="5476" y="17826"/>
                  <a:pt x="5822" y="17857"/>
                  <a:pt x="6162" y="17857"/>
                </a:cubicBezTo>
                <a:cubicBezTo>
                  <a:pt x="7999" y="17857"/>
                  <a:pt x="9693" y="16960"/>
                  <a:pt x="10744" y="15521"/>
                </a:cubicBezTo>
                <a:cubicBezTo>
                  <a:pt x="11376" y="16585"/>
                  <a:pt x="12442" y="17387"/>
                  <a:pt x="13756" y="17622"/>
                </a:cubicBezTo>
                <a:cubicBezTo>
                  <a:pt x="14029" y="17673"/>
                  <a:pt x="14300" y="17697"/>
                  <a:pt x="14567" y="17697"/>
                </a:cubicBezTo>
                <a:cubicBezTo>
                  <a:pt x="16662" y="17697"/>
                  <a:pt x="18518" y="16202"/>
                  <a:pt x="18913" y="14067"/>
                </a:cubicBezTo>
                <a:cubicBezTo>
                  <a:pt x="19232" y="12306"/>
                  <a:pt x="18461" y="10601"/>
                  <a:pt x="17083" y="9634"/>
                </a:cubicBezTo>
                <a:cubicBezTo>
                  <a:pt x="17549" y="9070"/>
                  <a:pt x="17883" y="8389"/>
                  <a:pt x="18030" y="7617"/>
                </a:cubicBezTo>
                <a:cubicBezTo>
                  <a:pt x="18467" y="5209"/>
                  <a:pt x="16874" y="2906"/>
                  <a:pt x="14466" y="2467"/>
                </a:cubicBezTo>
                <a:cubicBezTo>
                  <a:pt x="14196" y="2416"/>
                  <a:pt x="13928" y="2391"/>
                  <a:pt x="13663" y="2391"/>
                </a:cubicBezTo>
                <a:cubicBezTo>
                  <a:pt x="13354" y="2391"/>
                  <a:pt x="13050" y="2425"/>
                  <a:pt x="12754" y="2488"/>
                </a:cubicBezTo>
                <a:cubicBezTo>
                  <a:pt x="12163" y="1271"/>
                  <a:pt x="11016" y="337"/>
                  <a:pt x="9575" y="74"/>
                </a:cubicBezTo>
                <a:cubicBezTo>
                  <a:pt x="9306" y="24"/>
                  <a:pt x="9039" y="1"/>
                  <a:pt x="87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7"/>
          <p:cNvSpPr/>
          <p:nvPr/>
        </p:nvSpPr>
        <p:spPr>
          <a:xfrm>
            <a:off x="6172200" y="3628525"/>
            <a:ext cx="3011494" cy="1065558"/>
          </a:xfrm>
          <a:custGeom>
            <a:avLst/>
            <a:gdLst/>
            <a:ahLst/>
            <a:cxnLst/>
            <a:rect l="l" t="t" r="r" b="b"/>
            <a:pathLst>
              <a:path w="43957" h="19958" extrusionOk="0">
                <a:moveTo>
                  <a:pt x="36650" y="1"/>
                </a:moveTo>
                <a:cubicBezTo>
                  <a:pt x="36345" y="1"/>
                  <a:pt x="36644" y="864"/>
                  <a:pt x="36797" y="1253"/>
                </a:cubicBezTo>
                <a:cubicBezTo>
                  <a:pt x="31878" y="1963"/>
                  <a:pt x="27549" y="2993"/>
                  <a:pt x="23771" y="4211"/>
                </a:cubicBezTo>
                <a:cubicBezTo>
                  <a:pt x="23806" y="3897"/>
                  <a:pt x="23820" y="3424"/>
                  <a:pt x="23589" y="3369"/>
                </a:cubicBezTo>
                <a:cubicBezTo>
                  <a:pt x="23577" y="3366"/>
                  <a:pt x="23565" y="3364"/>
                  <a:pt x="23554" y="3364"/>
                </a:cubicBezTo>
                <a:cubicBezTo>
                  <a:pt x="23318" y="3364"/>
                  <a:pt x="23312" y="4037"/>
                  <a:pt x="23319" y="4356"/>
                </a:cubicBezTo>
                <a:cubicBezTo>
                  <a:pt x="23297" y="4363"/>
                  <a:pt x="23277" y="4371"/>
                  <a:pt x="23264" y="4371"/>
                </a:cubicBezTo>
                <a:cubicBezTo>
                  <a:pt x="23130" y="4111"/>
                  <a:pt x="22833" y="3566"/>
                  <a:pt x="22581" y="3566"/>
                </a:cubicBezTo>
                <a:cubicBezTo>
                  <a:pt x="22569" y="3566"/>
                  <a:pt x="22557" y="3567"/>
                  <a:pt x="22546" y="3570"/>
                </a:cubicBezTo>
                <a:cubicBezTo>
                  <a:pt x="22310" y="3626"/>
                  <a:pt x="22629" y="4183"/>
                  <a:pt x="22838" y="4517"/>
                </a:cubicBezTo>
                <a:cubicBezTo>
                  <a:pt x="5630" y="10327"/>
                  <a:pt x="1" y="19957"/>
                  <a:pt x="1" y="19957"/>
                </a:cubicBezTo>
                <a:lnTo>
                  <a:pt x="43888" y="19957"/>
                </a:lnTo>
                <a:lnTo>
                  <a:pt x="43957" y="488"/>
                </a:lnTo>
                <a:lnTo>
                  <a:pt x="43957" y="488"/>
                </a:lnTo>
                <a:cubicBezTo>
                  <a:pt x="41821" y="640"/>
                  <a:pt x="39782" y="849"/>
                  <a:pt x="37835" y="1106"/>
                </a:cubicBezTo>
                <a:cubicBezTo>
                  <a:pt x="37951" y="781"/>
                  <a:pt x="38140" y="168"/>
                  <a:pt x="37876" y="36"/>
                </a:cubicBezTo>
                <a:cubicBezTo>
                  <a:pt x="37853" y="24"/>
                  <a:pt x="37830" y="19"/>
                  <a:pt x="37808" y="19"/>
                </a:cubicBezTo>
                <a:cubicBezTo>
                  <a:pt x="37527" y="19"/>
                  <a:pt x="37350" y="912"/>
                  <a:pt x="37305" y="1177"/>
                </a:cubicBezTo>
                <a:cubicBezTo>
                  <a:pt x="37298" y="1177"/>
                  <a:pt x="37292" y="1183"/>
                  <a:pt x="37277" y="1183"/>
                </a:cubicBezTo>
                <a:cubicBezTo>
                  <a:pt x="37222" y="919"/>
                  <a:pt x="36991" y="1"/>
                  <a:pt x="3665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7"/>
          <p:cNvSpPr/>
          <p:nvPr/>
        </p:nvSpPr>
        <p:spPr>
          <a:xfrm>
            <a:off x="-72875" y="3301750"/>
            <a:ext cx="4086758" cy="1315003"/>
          </a:xfrm>
          <a:custGeom>
            <a:avLst/>
            <a:gdLst/>
            <a:ahLst/>
            <a:cxnLst/>
            <a:rect l="l" t="t" r="r" b="b"/>
            <a:pathLst>
              <a:path w="42175" h="19151" extrusionOk="0">
                <a:moveTo>
                  <a:pt x="7007" y="1"/>
                </a:moveTo>
                <a:cubicBezTo>
                  <a:pt x="6680" y="1"/>
                  <a:pt x="6458" y="884"/>
                  <a:pt x="6403" y="1135"/>
                </a:cubicBezTo>
                <a:cubicBezTo>
                  <a:pt x="6395" y="1135"/>
                  <a:pt x="6388" y="1128"/>
                  <a:pt x="6381" y="1128"/>
                </a:cubicBezTo>
                <a:cubicBezTo>
                  <a:pt x="6336" y="875"/>
                  <a:pt x="6164" y="14"/>
                  <a:pt x="5899" y="14"/>
                </a:cubicBezTo>
                <a:cubicBezTo>
                  <a:pt x="5880" y="14"/>
                  <a:pt x="5859" y="19"/>
                  <a:pt x="5838" y="29"/>
                </a:cubicBezTo>
                <a:cubicBezTo>
                  <a:pt x="5581" y="161"/>
                  <a:pt x="5755" y="746"/>
                  <a:pt x="5874" y="1058"/>
                </a:cubicBezTo>
                <a:cubicBezTo>
                  <a:pt x="4001" y="814"/>
                  <a:pt x="2046" y="614"/>
                  <a:pt x="0" y="467"/>
                </a:cubicBezTo>
                <a:lnTo>
                  <a:pt x="0" y="467"/>
                </a:lnTo>
                <a:lnTo>
                  <a:pt x="70" y="19151"/>
                </a:lnTo>
                <a:lnTo>
                  <a:pt x="42174" y="19151"/>
                </a:lnTo>
                <a:cubicBezTo>
                  <a:pt x="42174" y="19151"/>
                  <a:pt x="36177" y="8887"/>
                  <a:pt x="17508" y="3466"/>
                </a:cubicBezTo>
                <a:cubicBezTo>
                  <a:pt x="17709" y="3145"/>
                  <a:pt x="17959" y="2673"/>
                  <a:pt x="17751" y="2631"/>
                </a:cubicBezTo>
                <a:cubicBezTo>
                  <a:pt x="17738" y="2628"/>
                  <a:pt x="17726" y="2627"/>
                  <a:pt x="17713" y="2627"/>
                </a:cubicBezTo>
                <a:cubicBezTo>
                  <a:pt x="17486" y="2627"/>
                  <a:pt x="17222" y="3083"/>
                  <a:pt x="17091" y="3348"/>
                </a:cubicBezTo>
                <a:cubicBezTo>
                  <a:pt x="17063" y="3341"/>
                  <a:pt x="17034" y="3334"/>
                  <a:pt x="17007" y="3327"/>
                </a:cubicBezTo>
                <a:cubicBezTo>
                  <a:pt x="17014" y="3000"/>
                  <a:pt x="16994" y="2426"/>
                  <a:pt x="16779" y="2426"/>
                </a:cubicBezTo>
                <a:cubicBezTo>
                  <a:pt x="16769" y="2426"/>
                  <a:pt x="16759" y="2427"/>
                  <a:pt x="16749" y="2429"/>
                </a:cubicBezTo>
                <a:cubicBezTo>
                  <a:pt x="16540" y="2484"/>
                  <a:pt x="16540" y="2902"/>
                  <a:pt x="16575" y="3202"/>
                </a:cubicBezTo>
                <a:cubicBezTo>
                  <a:pt x="13646" y="2394"/>
                  <a:pt x="10424" y="1713"/>
                  <a:pt x="6869" y="1198"/>
                </a:cubicBezTo>
                <a:cubicBezTo>
                  <a:pt x="7014" y="829"/>
                  <a:pt x="7300" y="1"/>
                  <a:pt x="700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7"/>
          <p:cNvSpPr/>
          <p:nvPr/>
        </p:nvSpPr>
        <p:spPr>
          <a:xfrm>
            <a:off x="-134588" y="4165300"/>
            <a:ext cx="9413186" cy="989911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9" name="Google Shape;209;p7"/>
          <p:cNvGrpSpPr/>
          <p:nvPr/>
        </p:nvGrpSpPr>
        <p:grpSpPr>
          <a:xfrm>
            <a:off x="7004394" y="4528090"/>
            <a:ext cx="291160" cy="269967"/>
            <a:chOff x="247670" y="4242199"/>
            <a:chExt cx="638089" cy="591643"/>
          </a:xfrm>
        </p:grpSpPr>
        <p:sp>
          <p:nvSpPr>
            <p:cNvPr id="210" name="Google Shape;210;p7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7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7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7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7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7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7" name="Google Shape;217;p7"/>
          <p:cNvGrpSpPr/>
          <p:nvPr/>
        </p:nvGrpSpPr>
        <p:grpSpPr>
          <a:xfrm>
            <a:off x="4265946" y="4418887"/>
            <a:ext cx="381194" cy="353447"/>
            <a:chOff x="247670" y="4242199"/>
            <a:chExt cx="638089" cy="591643"/>
          </a:xfrm>
        </p:grpSpPr>
        <p:sp>
          <p:nvSpPr>
            <p:cNvPr id="218" name="Google Shape;218;p7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7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7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7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7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7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7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225;p7"/>
          <p:cNvSpPr/>
          <p:nvPr/>
        </p:nvSpPr>
        <p:spPr>
          <a:xfrm flipH="1">
            <a:off x="7547998" y="3927374"/>
            <a:ext cx="1635652" cy="1237902"/>
          </a:xfrm>
          <a:custGeom>
            <a:avLst/>
            <a:gdLst/>
            <a:ahLst/>
            <a:cxnLst/>
            <a:rect l="l" t="t" r="r" b="b"/>
            <a:pathLst>
              <a:path w="22638" h="17133" extrusionOk="0">
                <a:moveTo>
                  <a:pt x="4586" y="0"/>
                </a:moveTo>
                <a:cubicBezTo>
                  <a:pt x="2764" y="0"/>
                  <a:pt x="1128" y="787"/>
                  <a:pt x="0" y="2039"/>
                </a:cubicBezTo>
                <a:cubicBezTo>
                  <a:pt x="15" y="10112"/>
                  <a:pt x="42" y="17133"/>
                  <a:pt x="42" y="17133"/>
                </a:cubicBezTo>
                <a:lnTo>
                  <a:pt x="22616" y="17133"/>
                </a:lnTo>
                <a:cubicBezTo>
                  <a:pt x="22629" y="16966"/>
                  <a:pt x="22637" y="16806"/>
                  <a:pt x="22637" y="16639"/>
                </a:cubicBezTo>
                <a:cubicBezTo>
                  <a:pt x="22637" y="14140"/>
                  <a:pt x="21154" y="11991"/>
                  <a:pt x="19018" y="11016"/>
                </a:cubicBezTo>
                <a:cubicBezTo>
                  <a:pt x="19519" y="10126"/>
                  <a:pt x="19805" y="9102"/>
                  <a:pt x="19805" y="8010"/>
                </a:cubicBezTo>
                <a:cubicBezTo>
                  <a:pt x="19805" y="7871"/>
                  <a:pt x="19798" y="7732"/>
                  <a:pt x="19790" y="7599"/>
                </a:cubicBezTo>
                <a:cubicBezTo>
                  <a:pt x="19581" y="4377"/>
                  <a:pt x="16903" y="1837"/>
                  <a:pt x="13633" y="1837"/>
                </a:cubicBezTo>
                <a:cubicBezTo>
                  <a:pt x="12242" y="1837"/>
                  <a:pt x="10954" y="2296"/>
                  <a:pt x="9924" y="3076"/>
                </a:cubicBezTo>
                <a:cubicBezTo>
                  <a:pt x="8851" y="1233"/>
                  <a:pt x="6869" y="0"/>
                  <a:pt x="458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6" name="Google Shape;226;p7"/>
          <p:cNvGrpSpPr/>
          <p:nvPr/>
        </p:nvGrpSpPr>
        <p:grpSpPr>
          <a:xfrm>
            <a:off x="8116581" y="3851655"/>
            <a:ext cx="498475" cy="462191"/>
            <a:chOff x="247670" y="4242199"/>
            <a:chExt cx="638089" cy="591643"/>
          </a:xfrm>
        </p:grpSpPr>
        <p:sp>
          <p:nvSpPr>
            <p:cNvPr id="227" name="Google Shape;227;p7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7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7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4" name="Google Shape;234;p7"/>
          <p:cNvGrpSpPr/>
          <p:nvPr/>
        </p:nvGrpSpPr>
        <p:grpSpPr>
          <a:xfrm>
            <a:off x="188469" y="4111565"/>
            <a:ext cx="291160" cy="269967"/>
            <a:chOff x="247670" y="4242199"/>
            <a:chExt cx="638089" cy="591643"/>
          </a:xfrm>
        </p:grpSpPr>
        <p:sp>
          <p:nvSpPr>
            <p:cNvPr id="235" name="Google Shape;235;p7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7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7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7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2" name="Google Shape;242;p7"/>
          <p:cNvSpPr/>
          <p:nvPr/>
        </p:nvSpPr>
        <p:spPr>
          <a:xfrm>
            <a:off x="7489597" y="293524"/>
            <a:ext cx="2169001" cy="66108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7"/>
          <p:cNvSpPr/>
          <p:nvPr/>
        </p:nvSpPr>
        <p:spPr>
          <a:xfrm flipH="1">
            <a:off x="-370253" y="804675"/>
            <a:ext cx="1559003" cy="475160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7"/>
          <p:cNvSpPr txBox="1">
            <a:spLocks noGrp="1"/>
          </p:cNvSpPr>
          <p:nvPr>
            <p:ph type="body" idx="1"/>
          </p:nvPr>
        </p:nvSpPr>
        <p:spPr>
          <a:xfrm>
            <a:off x="4511700" y="1329300"/>
            <a:ext cx="3912300" cy="24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Char char="●"/>
              <a:defRPr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25"/>
          <p:cNvSpPr/>
          <p:nvPr/>
        </p:nvSpPr>
        <p:spPr>
          <a:xfrm flipH="1">
            <a:off x="8164157" y="3050083"/>
            <a:ext cx="1558979" cy="1447525"/>
          </a:xfrm>
          <a:custGeom>
            <a:avLst/>
            <a:gdLst/>
            <a:ahLst/>
            <a:cxnLst/>
            <a:rect l="l" t="t" r="r" b="b"/>
            <a:pathLst>
              <a:path w="19233" h="17858" extrusionOk="0">
                <a:moveTo>
                  <a:pt x="8776" y="1"/>
                </a:moveTo>
                <a:cubicBezTo>
                  <a:pt x="6682" y="1"/>
                  <a:pt x="4815" y="1497"/>
                  <a:pt x="4426" y="3629"/>
                </a:cubicBezTo>
                <a:cubicBezTo>
                  <a:pt x="4231" y="4701"/>
                  <a:pt x="4439" y="5752"/>
                  <a:pt x="4940" y="6628"/>
                </a:cubicBezTo>
                <a:cubicBezTo>
                  <a:pt x="2769" y="7101"/>
                  <a:pt x="987" y="8834"/>
                  <a:pt x="563" y="11157"/>
                </a:cubicBezTo>
                <a:cubicBezTo>
                  <a:pt x="0" y="14240"/>
                  <a:pt x="2039" y="17198"/>
                  <a:pt x="5129" y="17762"/>
                </a:cubicBezTo>
                <a:cubicBezTo>
                  <a:pt x="5476" y="17826"/>
                  <a:pt x="5822" y="17857"/>
                  <a:pt x="6162" y="17857"/>
                </a:cubicBezTo>
                <a:cubicBezTo>
                  <a:pt x="7999" y="17857"/>
                  <a:pt x="9693" y="16960"/>
                  <a:pt x="10744" y="15521"/>
                </a:cubicBezTo>
                <a:cubicBezTo>
                  <a:pt x="11376" y="16585"/>
                  <a:pt x="12442" y="17387"/>
                  <a:pt x="13756" y="17622"/>
                </a:cubicBezTo>
                <a:cubicBezTo>
                  <a:pt x="14029" y="17673"/>
                  <a:pt x="14300" y="17697"/>
                  <a:pt x="14567" y="17697"/>
                </a:cubicBezTo>
                <a:cubicBezTo>
                  <a:pt x="16662" y="17697"/>
                  <a:pt x="18518" y="16202"/>
                  <a:pt x="18913" y="14067"/>
                </a:cubicBezTo>
                <a:cubicBezTo>
                  <a:pt x="19232" y="12306"/>
                  <a:pt x="18461" y="10601"/>
                  <a:pt x="17083" y="9634"/>
                </a:cubicBezTo>
                <a:cubicBezTo>
                  <a:pt x="17549" y="9070"/>
                  <a:pt x="17883" y="8389"/>
                  <a:pt x="18030" y="7617"/>
                </a:cubicBezTo>
                <a:cubicBezTo>
                  <a:pt x="18467" y="5209"/>
                  <a:pt x="16874" y="2906"/>
                  <a:pt x="14466" y="2467"/>
                </a:cubicBezTo>
                <a:cubicBezTo>
                  <a:pt x="14196" y="2416"/>
                  <a:pt x="13928" y="2391"/>
                  <a:pt x="13663" y="2391"/>
                </a:cubicBezTo>
                <a:cubicBezTo>
                  <a:pt x="13354" y="2391"/>
                  <a:pt x="13050" y="2425"/>
                  <a:pt x="12754" y="2488"/>
                </a:cubicBezTo>
                <a:cubicBezTo>
                  <a:pt x="12163" y="1271"/>
                  <a:pt x="11016" y="337"/>
                  <a:pt x="9575" y="74"/>
                </a:cubicBezTo>
                <a:cubicBezTo>
                  <a:pt x="9306" y="24"/>
                  <a:pt x="9039" y="1"/>
                  <a:pt x="87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4" name="Google Shape;874;p25"/>
          <p:cNvSpPr/>
          <p:nvPr/>
        </p:nvSpPr>
        <p:spPr>
          <a:xfrm>
            <a:off x="-579068" y="2835508"/>
            <a:ext cx="1558979" cy="1447525"/>
          </a:xfrm>
          <a:custGeom>
            <a:avLst/>
            <a:gdLst/>
            <a:ahLst/>
            <a:cxnLst/>
            <a:rect l="l" t="t" r="r" b="b"/>
            <a:pathLst>
              <a:path w="19233" h="17858" extrusionOk="0">
                <a:moveTo>
                  <a:pt x="8776" y="1"/>
                </a:moveTo>
                <a:cubicBezTo>
                  <a:pt x="6682" y="1"/>
                  <a:pt x="4815" y="1497"/>
                  <a:pt x="4426" y="3629"/>
                </a:cubicBezTo>
                <a:cubicBezTo>
                  <a:pt x="4231" y="4701"/>
                  <a:pt x="4439" y="5752"/>
                  <a:pt x="4940" y="6628"/>
                </a:cubicBezTo>
                <a:cubicBezTo>
                  <a:pt x="2769" y="7101"/>
                  <a:pt x="987" y="8834"/>
                  <a:pt x="563" y="11157"/>
                </a:cubicBezTo>
                <a:cubicBezTo>
                  <a:pt x="0" y="14240"/>
                  <a:pt x="2039" y="17198"/>
                  <a:pt x="5129" y="17762"/>
                </a:cubicBezTo>
                <a:cubicBezTo>
                  <a:pt x="5476" y="17826"/>
                  <a:pt x="5822" y="17857"/>
                  <a:pt x="6162" y="17857"/>
                </a:cubicBezTo>
                <a:cubicBezTo>
                  <a:pt x="7999" y="17857"/>
                  <a:pt x="9693" y="16960"/>
                  <a:pt x="10744" y="15521"/>
                </a:cubicBezTo>
                <a:cubicBezTo>
                  <a:pt x="11376" y="16585"/>
                  <a:pt x="12442" y="17387"/>
                  <a:pt x="13756" y="17622"/>
                </a:cubicBezTo>
                <a:cubicBezTo>
                  <a:pt x="14029" y="17673"/>
                  <a:pt x="14300" y="17697"/>
                  <a:pt x="14567" y="17697"/>
                </a:cubicBezTo>
                <a:cubicBezTo>
                  <a:pt x="16662" y="17697"/>
                  <a:pt x="18518" y="16202"/>
                  <a:pt x="18913" y="14067"/>
                </a:cubicBezTo>
                <a:cubicBezTo>
                  <a:pt x="19232" y="12306"/>
                  <a:pt x="18461" y="10601"/>
                  <a:pt x="17083" y="9634"/>
                </a:cubicBezTo>
                <a:cubicBezTo>
                  <a:pt x="17549" y="9070"/>
                  <a:pt x="17883" y="8389"/>
                  <a:pt x="18030" y="7617"/>
                </a:cubicBezTo>
                <a:cubicBezTo>
                  <a:pt x="18467" y="5209"/>
                  <a:pt x="16874" y="2906"/>
                  <a:pt x="14466" y="2467"/>
                </a:cubicBezTo>
                <a:cubicBezTo>
                  <a:pt x="14196" y="2416"/>
                  <a:pt x="13928" y="2391"/>
                  <a:pt x="13663" y="2391"/>
                </a:cubicBezTo>
                <a:cubicBezTo>
                  <a:pt x="13354" y="2391"/>
                  <a:pt x="13050" y="2425"/>
                  <a:pt x="12754" y="2488"/>
                </a:cubicBezTo>
                <a:cubicBezTo>
                  <a:pt x="12163" y="1271"/>
                  <a:pt x="11016" y="337"/>
                  <a:pt x="9575" y="74"/>
                </a:cubicBezTo>
                <a:cubicBezTo>
                  <a:pt x="9306" y="24"/>
                  <a:pt x="9039" y="1"/>
                  <a:pt x="87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5" name="Google Shape;875;p25"/>
          <p:cNvGrpSpPr/>
          <p:nvPr/>
        </p:nvGrpSpPr>
        <p:grpSpPr>
          <a:xfrm>
            <a:off x="-39600" y="3794550"/>
            <a:ext cx="9223249" cy="1348949"/>
            <a:chOff x="-39600" y="3553125"/>
            <a:chExt cx="9223249" cy="1348949"/>
          </a:xfrm>
        </p:grpSpPr>
        <p:sp>
          <p:nvSpPr>
            <p:cNvPr id="876" name="Google Shape;876;p25"/>
            <p:cNvSpPr/>
            <p:nvPr/>
          </p:nvSpPr>
          <p:spPr>
            <a:xfrm>
              <a:off x="5768300" y="3680200"/>
              <a:ext cx="3415349" cy="1221829"/>
            </a:xfrm>
            <a:custGeom>
              <a:avLst/>
              <a:gdLst/>
              <a:ahLst/>
              <a:cxnLst/>
              <a:rect l="l" t="t" r="r" b="b"/>
              <a:pathLst>
                <a:path w="43957" h="19958" extrusionOk="0">
                  <a:moveTo>
                    <a:pt x="36650" y="1"/>
                  </a:moveTo>
                  <a:cubicBezTo>
                    <a:pt x="36345" y="1"/>
                    <a:pt x="36644" y="864"/>
                    <a:pt x="36797" y="1253"/>
                  </a:cubicBezTo>
                  <a:cubicBezTo>
                    <a:pt x="31878" y="1963"/>
                    <a:pt x="27549" y="2993"/>
                    <a:pt x="23771" y="4211"/>
                  </a:cubicBezTo>
                  <a:cubicBezTo>
                    <a:pt x="23806" y="3897"/>
                    <a:pt x="23820" y="3424"/>
                    <a:pt x="23589" y="3369"/>
                  </a:cubicBezTo>
                  <a:cubicBezTo>
                    <a:pt x="23577" y="3366"/>
                    <a:pt x="23565" y="3364"/>
                    <a:pt x="23554" y="3364"/>
                  </a:cubicBezTo>
                  <a:cubicBezTo>
                    <a:pt x="23318" y="3364"/>
                    <a:pt x="23312" y="4037"/>
                    <a:pt x="23319" y="4356"/>
                  </a:cubicBezTo>
                  <a:cubicBezTo>
                    <a:pt x="23297" y="4363"/>
                    <a:pt x="23277" y="4371"/>
                    <a:pt x="23264" y="4371"/>
                  </a:cubicBezTo>
                  <a:cubicBezTo>
                    <a:pt x="23130" y="4111"/>
                    <a:pt x="22833" y="3566"/>
                    <a:pt x="22581" y="3566"/>
                  </a:cubicBezTo>
                  <a:cubicBezTo>
                    <a:pt x="22569" y="3566"/>
                    <a:pt x="22557" y="3567"/>
                    <a:pt x="22546" y="3570"/>
                  </a:cubicBezTo>
                  <a:cubicBezTo>
                    <a:pt x="22310" y="3626"/>
                    <a:pt x="22629" y="4183"/>
                    <a:pt x="22838" y="4517"/>
                  </a:cubicBezTo>
                  <a:cubicBezTo>
                    <a:pt x="5630" y="10327"/>
                    <a:pt x="1" y="19957"/>
                    <a:pt x="1" y="19957"/>
                  </a:cubicBezTo>
                  <a:lnTo>
                    <a:pt x="43888" y="19957"/>
                  </a:lnTo>
                  <a:lnTo>
                    <a:pt x="43957" y="488"/>
                  </a:lnTo>
                  <a:lnTo>
                    <a:pt x="43957" y="488"/>
                  </a:lnTo>
                  <a:cubicBezTo>
                    <a:pt x="41821" y="640"/>
                    <a:pt x="39782" y="849"/>
                    <a:pt x="37835" y="1106"/>
                  </a:cubicBezTo>
                  <a:cubicBezTo>
                    <a:pt x="37951" y="781"/>
                    <a:pt x="38140" y="168"/>
                    <a:pt x="37876" y="36"/>
                  </a:cubicBezTo>
                  <a:cubicBezTo>
                    <a:pt x="37853" y="24"/>
                    <a:pt x="37830" y="19"/>
                    <a:pt x="37808" y="19"/>
                  </a:cubicBezTo>
                  <a:cubicBezTo>
                    <a:pt x="37527" y="19"/>
                    <a:pt x="37350" y="912"/>
                    <a:pt x="37305" y="1177"/>
                  </a:cubicBezTo>
                  <a:cubicBezTo>
                    <a:pt x="37298" y="1177"/>
                    <a:pt x="37292" y="1183"/>
                    <a:pt x="37277" y="1183"/>
                  </a:cubicBezTo>
                  <a:cubicBezTo>
                    <a:pt x="37222" y="919"/>
                    <a:pt x="36991" y="1"/>
                    <a:pt x="366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7" name="Google Shape;877;p25"/>
            <p:cNvGrpSpPr/>
            <p:nvPr/>
          </p:nvGrpSpPr>
          <p:grpSpPr>
            <a:xfrm>
              <a:off x="461313" y="3784037"/>
              <a:ext cx="7860383" cy="1093152"/>
              <a:chOff x="-72870" y="2823347"/>
              <a:chExt cx="6972133" cy="1552332"/>
            </a:xfrm>
          </p:grpSpPr>
          <p:sp>
            <p:nvSpPr>
              <p:cNvPr id="878" name="Google Shape;878;p25"/>
              <p:cNvSpPr/>
              <p:nvPr/>
            </p:nvSpPr>
            <p:spPr>
              <a:xfrm>
                <a:off x="3480663" y="2823347"/>
                <a:ext cx="3418600" cy="1552332"/>
              </a:xfrm>
              <a:custGeom>
                <a:avLst/>
                <a:gdLst/>
                <a:ahLst/>
                <a:cxnLst/>
                <a:rect l="l" t="t" r="r" b="b"/>
                <a:pathLst>
                  <a:path w="42175" h="19151" extrusionOk="0">
                    <a:moveTo>
                      <a:pt x="7007" y="1"/>
                    </a:moveTo>
                    <a:cubicBezTo>
                      <a:pt x="6680" y="1"/>
                      <a:pt x="6458" y="884"/>
                      <a:pt x="6403" y="1135"/>
                    </a:cubicBezTo>
                    <a:cubicBezTo>
                      <a:pt x="6395" y="1135"/>
                      <a:pt x="6388" y="1128"/>
                      <a:pt x="6381" y="1128"/>
                    </a:cubicBezTo>
                    <a:cubicBezTo>
                      <a:pt x="6336" y="875"/>
                      <a:pt x="6164" y="14"/>
                      <a:pt x="5899" y="14"/>
                    </a:cubicBezTo>
                    <a:cubicBezTo>
                      <a:pt x="5880" y="14"/>
                      <a:pt x="5859" y="19"/>
                      <a:pt x="5838" y="29"/>
                    </a:cubicBezTo>
                    <a:cubicBezTo>
                      <a:pt x="5581" y="161"/>
                      <a:pt x="5755" y="746"/>
                      <a:pt x="5874" y="1058"/>
                    </a:cubicBezTo>
                    <a:cubicBezTo>
                      <a:pt x="4001" y="814"/>
                      <a:pt x="2046" y="614"/>
                      <a:pt x="0" y="467"/>
                    </a:cubicBezTo>
                    <a:lnTo>
                      <a:pt x="0" y="467"/>
                    </a:lnTo>
                    <a:lnTo>
                      <a:pt x="70" y="19151"/>
                    </a:lnTo>
                    <a:lnTo>
                      <a:pt x="42174" y="19151"/>
                    </a:lnTo>
                    <a:cubicBezTo>
                      <a:pt x="42174" y="19151"/>
                      <a:pt x="36177" y="8887"/>
                      <a:pt x="17508" y="3466"/>
                    </a:cubicBezTo>
                    <a:cubicBezTo>
                      <a:pt x="17709" y="3145"/>
                      <a:pt x="17959" y="2673"/>
                      <a:pt x="17751" y="2631"/>
                    </a:cubicBezTo>
                    <a:cubicBezTo>
                      <a:pt x="17738" y="2628"/>
                      <a:pt x="17726" y="2627"/>
                      <a:pt x="17713" y="2627"/>
                    </a:cubicBezTo>
                    <a:cubicBezTo>
                      <a:pt x="17486" y="2627"/>
                      <a:pt x="17222" y="3083"/>
                      <a:pt x="17091" y="3348"/>
                    </a:cubicBezTo>
                    <a:cubicBezTo>
                      <a:pt x="17063" y="3341"/>
                      <a:pt x="17034" y="3334"/>
                      <a:pt x="17007" y="3327"/>
                    </a:cubicBezTo>
                    <a:cubicBezTo>
                      <a:pt x="17014" y="3000"/>
                      <a:pt x="16994" y="2426"/>
                      <a:pt x="16779" y="2426"/>
                    </a:cubicBezTo>
                    <a:cubicBezTo>
                      <a:pt x="16769" y="2426"/>
                      <a:pt x="16759" y="2427"/>
                      <a:pt x="16749" y="2429"/>
                    </a:cubicBezTo>
                    <a:cubicBezTo>
                      <a:pt x="16540" y="2484"/>
                      <a:pt x="16540" y="2902"/>
                      <a:pt x="16575" y="3202"/>
                    </a:cubicBezTo>
                    <a:cubicBezTo>
                      <a:pt x="13646" y="2394"/>
                      <a:pt x="10424" y="1713"/>
                      <a:pt x="6869" y="1198"/>
                    </a:cubicBezTo>
                    <a:cubicBezTo>
                      <a:pt x="7014" y="829"/>
                      <a:pt x="7300" y="1"/>
                      <a:pt x="700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25"/>
              <p:cNvSpPr/>
              <p:nvPr/>
            </p:nvSpPr>
            <p:spPr>
              <a:xfrm>
                <a:off x="-72870" y="2825660"/>
                <a:ext cx="3654998" cy="1447504"/>
              </a:xfrm>
              <a:custGeom>
                <a:avLst/>
                <a:gdLst/>
                <a:ahLst/>
                <a:cxnLst/>
                <a:rect l="l" t="t" r="r" b="b"/>
                <a:pathLst>
                  <a:path w="43958" h="19958" extrusionOk="0">
                    <a:moveTo>
                      <a:pt x="36651" y="1"/>
                    </a:moveTo>
                    <a:cubicBezTo>
                      <a:pt x="36345" y="1"/>
                      <a:pt x="36644" y="864"/>
                      <a:pt x="36791" y="1253"/>
                    </a:cubicBezTo>
                    <a:cubicBezTo>
                      <a:pt x="31871" y="1963"/>
                      <a:pt x="27549" y="2993"/>
                      <a:pt x="23772" y="4211"/>
                    </a:cubicBezTo>
                    <a:cubicBezTo>
                      <a:pt x="23807" y="3897"/>
                      <a:pt x="23820" y="3424"/>
                      <a:pt x="23590" y="3369"/>
                    </a:cubicBezTo>
                    <a:cubicBezTo>
                      <a:pt x="23577" y="3366"/>
                      <a:pt x="23565" y="3364"/>
                      <a:pt x="23554" y="3364"/>
                    </a:cubicBezTo>
                    <a:cubicBezTo>
                      <a:pt x="23319" y="3364"/>
                      <a:pt x="23313" y="4037"/>
                      <a:pt x="23319" y="4356"/>
                    </a:cubicBezTo>
                    <a:cubicBezTo>
                      <a:pt x="23297" y="4363"/>
                      <a:pt x="23277" y="4371"/>
                      <a:pt x="23264" y="4371"/>
                    </a:cubicBezTo>
                    <a:cubicBezTo>
                      <a:pt x="23130" y="4111"/>
                      <a:pt x="22833" y="3566"/>
                      <a:pt x="22581" y="3566"/>
                    </a:cubicBezTo>
                    <a:cubicBezTo>
                      <a:pt x="22569" y="3566"/>
                      <a:pt x="22557" y="3567"/>
                      <a:pt x="22546" y="3570"/>
                    </a:cubicBezTo>
                    <a:cubicBezTo>
                      <a:pt x="22310" y="3626"/>
                      <a:pt x="22629" y="4183"/>
                      <a:pt x="22838" y="4517"/>
                    </a:cubicBezTo>
                    <a:cubicBezTo>
                      <a:pt x="5630" y="10327"/>
                      <a:pt x="1" y="19957"/>
                      <a:pt x="1" y="19957"/>
                    </a:cubicBezTo>
                    <a:lnTo>
                      <a:pt x="43889" y="19957"/>
                    </a:lnTo>
                    <a:lnTo>
                      <a:pt x="43957" y="488"/>
                    </a:lnTo>
                    <a:lnTo>
                      <a:pt x="43957" y="488"/>
                    </a:lnTo>
                    <a:cubicBezTo>
                      <a:pt x="41821" y="640"/>
                      <a:pt x="39782" y="849"/>
                      <a:pt x="37835" y="1106"/>
                    </a:cubicBezTo>
                    <a:cubicBezTo>
                      <a:pt x="37952" y="781"/>
                      <a:pt x="38140" y="168"/>
                      <a:pt x="37868" y="36"/>
                    </a:cubicBezTo>
                    <a:cubicBezTo>
                      <a:pt x="37846" y="24"/>
                      <a:pt x="37824" y="19"/>
                      <a:pt x="37802" y="19"/>
                    </a:cubicBezTo>
                    <a:cubicBezTo>
                      <a:pt x="37527" y="19"/>
                      <a:pt x="37350" y="912"/>
                      <a:pt x="37305" y="1177"/>
                    </a:cubicBezTo>
                    <a:cubicBezTo>
                      <a:pt x="37299" y="1177"/>
                      <a:pt x="37284" y="1183"/>
                      <a:pt x="37277" y="1183"/>
                    </a:cubicBezTo>
                    <a:cubicBezTo>
                      <a:pt x="37222" y="919"/>
                      <a:pt x="36991" y="1"/>
                      <a:pt x="3665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80" name="Google Shape;880;p25"/>
            <p:cNvSpPr/>
            <p:nvPr/>
          </p:nvSpPr>
          <p:spPr>
            <a:xfrm>
              <a:off x="-39600" y="3553125"/>
              <a:ext cx="2993129" cy="1348949"/>
            </a:xfrm>
            <a:custGeom>
              <a:avLst/>
              <a:gdLst/>
              <a:ahLst/>
              <a:cxnLst/>
              <a:rect l="l" t="t" r="r" b="b"/>
              <a:pathLst>
                <a:path w="42182" h="19151" extrusionOk="0">
                  <a:moveTo>
                    <a:pt x="7015" y="1"/>
                  </a:moveTo>
                  <a:cubicBezTo>
                    <a:pt x="6687" y="1"/>
                    <a:pt x="6465" y="884"/>
                    <a:pt x="6410" y="1135"/>
                  </a:cubicBezTo>
                  <a:cubicBezTo>
                    <a:pt x="6402" y="1135"/>
                    <a:pt x="6395" y="1128"/>
                    <a:pt x="6389" y="1128"/>
                  </a:cubicBezTo>
                  <a:cubicBezTo>
                    <a:pt x="6343" y="875"/>
                    <a:pt x="6171" y="14"/>
                    <a:pt x="5907" y="14"/>
                  </a:cubicBezTo>
                  <a:cubicBezTo>
                    <a:pt x="5887" y="14"/>
                    <a:pt x="5867" y="19"/>
                    <a:pt x="5846" y="29"/>
                  </a:cubicBezTo>
                  <a:cubicBezTo>
                    <a:pt x="5589" y="161"/>
                    <a:pt x="5762" y="746"/>
                    <a:pt x="5881" y="1058"/>
                  </a:cubicBezTo>
                  <a:cubicBezTo>
                    <a:pt x="4009" y="814"/>
                    <a:pt x="2053" y="614"/>
                    <a:pt x="1" y="467"/>
                  </a:cubicBezTo>
                  <a:lnTo>
                    <a:pt x="1" y="467"/>
                  </a:lnTo>
                  <a:lnTo>
                    <a:pt x="71" y="19151"/>
                  </a:lnTo>
                  <a:lnTo>
                    <a:pt x="42182" y="19151"/>
                  </a:lnTo>
                  <a:cubicBezTo>
                    <a:pt x="42182" y="19151"/>
                    <a:pt x="36185" y="8887"/>
                    <a:pt x="17516" y="3466"/>
                  </a:cubicBezTo>
                  <a:cubicBezTo>
                    <a:pt x="17716" y="3145"/>
                    <a:pt x="17967" y="2673"/>
                    <a:pt x="17758" y="2631"/>
                  </a:cubicBezTo>
                  <a:cubicBezTo>
                    <a:pt x="17746" y="2628"/>
                    <a:pt x="17733" y="2627"/>
                    <a:pt x="17721" y="2627"/>
                  </a:cubicBezTo>
                  <a:cubicBezTo>
                    <a:pt x="17493" y="2627"/>
                    <a:pt x="17230" y="3083"/>
                    <a:pt x="17098" y="3348"/>
                  </a:cubicBezTo>
                  <a:cubicBezTo>
                    <a:pt x="17070" y="3341"/>
                    <a:pt x="17041" y="3334"/>
                    <a:pt x="17015" y="3327"/>
                  </a:cubicBezTo>
                  <a:cubicBezTo>
                    <a:pt x="17021" y="3000"/>
                    <a:pt x="17002" y="2426"/>
                    <a:pt x="16786" y="2426"/>
                  </a:cubicBezTo>
                  <a:cubicBezTo>
                    <a:pt x="16776" y="2426"/>
                    <a:pt x="16766" y="2427"/>
                    <a:pt x="16756" y="2429"/>
                  </a:cubicBezTo>
                  <a:cubicBezTo>
                    <a:pt x="16540" y="2484"/>
                    <a:pt x="16547" y="2902"/>
                    <a:pt x="16582" y="3202"/>
                  </a:cubicBezTo>
                  <a:cubicBezTo>
                    <a:pt x="13653" y="2394"/>
                    <a:pt x="10425" y="1713"/>
                    <a:pt x="6876" y="1198"/>
                  </a:cubicBezTo>
                  <a:cubicBezTo>
                    <a:pt x="7021" y="829"/>
                    <a:pt x="7307" y="1"/>
                    <a:pt x="70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1" name="Google Shape;881;p25"/>
          <p:cNvSpPr/>
          <p:nvPr/>
        </p:nvSpPr>
        <p:spPr>
          <a:xfrm>
            <a:off x="-47125" y="4379875"/>
            <a:ext cx="9223348" cy="775424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2" name="Google Shape;882;p25"/>
          <p:cNvSpPr/>
          <p:nvPr/>
        </p:nvSpPr>
        <p:spPr>
          <a:xfrm>
            <a:off x="1150314" y="4584829"/>
            <a:ext cx="1245904" cy="601510"/>
          </a:xfrm>
          <a:custGeom>
            <a:avLst/>
            <a:gdLst/>
            <a:ahLst/>
            <a:cxnLst/>
            <a:rect l="l" t="t" r="r" b="b"/>
            <a:pathLst>
              <a:path w="20715" h="10001" extrusionOk="0">
                <a:moveTo>
                  <a:pt x="12769" y="1"/>
                </a:moveTo>
                <a:cubicBezTo>
                  <a:pt x="12044" y="1"/>
                  <a:pt x="11363" y="168"/>
                  <a:pt x="10750" y="467"/>
                </a:cubicBezTo>
                <a:cubicBezTo>
                  <a:pt x="9930" y="864"/>
                  <a:pt x="9255" y="1504"/>
                  <a:pt x="8796" y="2290"/>
                </a:cubicBezTo>
                <a:cubicBezTo>
                  <a:pt x="8030" y="1713"/>
                  <a:pt x="7069" y="1365"/>
                  <a:pt x="6041" y="1365"/>
                </a:cubicBezTo>
                <a:cubicBezTo>
                  <a:pt x="3500" y="1365"/>
                  <a:pt x="1440" y="3424"/>
                  <a:pt x="1440" y="5964"/>
                </a:cubicBezTo>
                <a:cubicBezTo>
                  <a:pt x="1440" y="6779"/>
                  <a:pt x="1657" y="7538"/>
                  <a:pt x="2024" y="8206"/>
                </a:cubicBezTo>
                <a:cubicBezTo>
                  <a:pt x="1182" y="8588"/>
                  <a:pt x="479" y="9214"/>
                  <a:pt x="0" y="10001"/>
                </a:cubicBezTo>
                <a:lnTo>
                  <a:pt x="20715" y="10001"/>
                </a:lnTo>
                <a:cubicBezTo>
                  <a:pt x="20201" y="8199"/>
                  <a:pt x="18849" y="6744"/>
                  <a:pt x="17111" y="6096"/>
                </a:cubicBezTo>
                <a:cubicBezTo>
                  <a:pt x="17278" y="5624"/>
                  <a:pt x="17362" y="5123"/>
                  <a:pt x="17362" y="4593"/>
                </a:cubicBezTo>
                <a:cubicBezTo>
                  <a:pt x="17362" y="2053"/>
                  <a:pt x="15309" y="1"/>
                  <a:pt x="1276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3" name="Google Shape;883;p25"/>
          <p:cNvSpPr/>
          <p:nvPr/>
        </p:nvSpPr>
        <p:spPr>
          <a:xfrm>
            <a:off x="-5074" y="4134827"/>
            <a:ext cx="1361563" cy="1030464"/>
          </a:xfrm>
          <a:custGeom>
            <a:avLst/>
            <a:gdLst/>
            <a:ahLst/>
            <a:cxnLst/>
            <a:rect l="l" t="t" r="r" b="b"/>
            <a:pathLst>
              <a:path w="22638" h="17133" extrusionOk="0">
                <a:moveTo>
                  <a:pt x="4586" y="0"/>
                </a:moveTo>
                <a:cubicBezTo>
                  <a:pt x="2764" y="0"/>
                  <a:pt x="1128" y="787"/>
                  <a:pt x="0" y="2039"/>
                </a:cubicBezTo>
                <a:cubicBezTo>
                  <a:pt x="15" y="10112"/>
                  <a:pt x="42" y="17133"/>
                  <a:pt x="42" y="17133"/>
                </a:cubicBezTo>
                <a:lnTo>
                  <a:pt x="22616" y="17133"/>
                </a:lnTo>
                <a:cubicBezTo>
                  <a:pt x="22629" y="16966"/>
                  <a:pt x="22637" y="16806"/>
                  <a:pt x="22637" y="16639"/>
                </a:cubicBezTo>
                <a:cubicBezTo>
                  <a:pt x="22637" y="14140"/>
                  <a:pt x="21154" y="11991"/>
                  <a:pt x="19018" y="11016"/>
                </a:cubicBezTo>
                <a:cubicBezTo>
                  <a:pt x="19519" y="10126"/>
                  <a:pt x="19805" y="9102"/>
                  <a:pt x="19805" y="8010"/>
                </a:cubicBezTo>
                <a:cubicBezTo>
                  <a:pt x="19805" y="7871"/>
                  <a:pt x="19798" y="7732"/>
                  <a:pt x="19790" y="7599"/>
                </a:cubicBezTo>
                <a:cubicBezTo>
                  <a:pt x="19581" y="4377"/>
                  <a:pt x="16903" y="1837"/>
                  <a:pt x="13633" y="1837"/>
                </a:cubicBezTo>
                <a:cubicBezTo>
                  <a:pt x="12242" y="1837"/>
                  <a:pt x="10954" y="2296"/>
                  <a:pt x="9924" y="3076"/>
                </a:cubicBezTo>
                <a:cubicBezTo>
                  <a:pt x="8851" y="1233"/>
                  <a:pt x="6869" y="0"/>
                  <a:pt x="458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4" name="Google Shape;884;p25"/>
          <p:cNvSpPr/>
          <p:nvPr/>
        </p:nvSpPr>
        <p:spPr>
          <a:xfrm flipH="1">
            <a:off x="6956405" y="4668849"/>
            <a:ext cx="1071846" cy="517502"/>
          </a:xfrm>
          <a:custGeom>
            <a:avLst/>
            <a:gdLst/>
            <a:ahLst/>
            <a:cxnLst/>
            <a:rect l="l" t="t" r="r" b="b"/>
            <a:pathLst>
              <a:path w="20715" h="10001" extrusionOk="0">
                <a:moveTo>
                  <a:pt x="12769" y="1"/>
                </a:moveTo>
                <a:cubicBezTo>
                  <a:pt x="12044" y="1"/>
                  <a:pt x="11363" y="168"/>
                  <a:pt x="10750" y="467"/>
                </a:cubicBezTo>
                <a:cubicBezTo>
                  <a:pt x="9930" y="864"/>
                  <a:pt x="9255" y="1504"/>
                  <a:pt x="8796" y="2290"/>
                </a:cubicBezTo>
                <a:cubicBezTo>
                  <a:pt x="8030" y="1713"/>
                  <a:pt x="7069" y="1365"/>
                  <a:pt x="6041" y="1365"/>
                </a:cubicBezTo>
                <a:cubicBezTo>
                  <a:pt x="3500" y="1365"/>
                  <a:pt x="1440" y="3424"/>
                  <a:pt x="1440" y="5964"/>
                </a:cubicBezTo>
                <a:cubicBezTo>
                  <a:pt x="1440" y="6779"/>
                  <a:pt x="1657" y="7538"/>
                  <a:pt x="2024" y="8206"/>
                </a:cubicBezTo>
                <a:cubicBezTo>
                  <a:pt x="1182" y="8588"/>
                  <a:pt x="479" y="9214"/>
                  <a:pt x="0" y="10001"/>
                </a:cubicBezTo>
                <a:lnTo>
                  <a:pt x="20715" y="10001"/>
                </a:lnTo>
                <a:cubicBezTo>
                  <a:pt x="20201" y="8199"/>
                  <a:pt x="18849" y="6744"/>
                  <a:pt x="17111" y="6096"/>
                </a:cubicBezTo>
                <a:cubicBezTo>
                  <a:pt x="17278" y="5624"/>
                  <a:pt x="17362" y="5123"/>
                  <a:pt x="17362" y="4593"/>
                </a:cubicBezTo>
                <a:cubicBezTo>
                  <a:pt x="17362" y="2053"/>
                  <a:pt x="15309" y="1"/>
                  <a:pt x="1276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5" name="Google Shape;885;p25"/>
          <p:cNvSpPr/>
          <p:nvPr/>
        </p:nvSpPr>
        <p:spPr>
          <a:xfrm flipH="1">
            <a:off x="7737365" y="4070701"/>
            <a:ext cx="1446285" cy="1094585"/>
          </a:xfrm>
          <a:custGeom>
            <a:avLst/>
            <a:gdLst/>
            <a:ahLst/>
            <a:cxnLst/>
            <a:rect l="l" t="t" r="r" b="b"/>
            <a:pathLst>
              <a:path w="22638" h="17133" extrusionOk="0">
                <a:moveTo>
                  <a:pt x="4586" y="0"/>
                </a:moveTo>
                <a:cubicBezTo>
                  <a:pt x="2764" y="0"/>
                  <a:pt x="1128" y="787"/>
                  <a:pt x="0" y="2039"/>
                </a:cubicBezTo>
                <a:cubicBezTo>
                  <a:pt x="15" y="10112"/>
                  <a:pt x="42" y="17133"/>
                  <a:pt x="42" y="17133"/>
                </a:cubicBezTo>
                <a:lnTo>
                  <a:pt x="22616" y="17133"/>
                </a:lnTo>
                <a:cubicBezTo>
                  <a:pt x="22629" y="16966"/>
                  <a:pt x="22637" y="16806"/>
                  <a:pt x="22637" y="16639"/>
                </a:cubicBezTo>
                <a:cubicBezTo>
                  <a:pt x="22637" y="14140"/>
                  <a:pt x="21154" y="11991"/>
                  <a:pt x="19018" y="11016"/>
                </a:cubicBezTo>
                <a:cubicBezTo>
                  <a:pt x="19519" y="10126"/>
                  <a:pt x="19805" y="9102"/>
                  <a:pt x="19805" y="8010"/>
                </a:cubicBezTo>
                <a:cubicBezTo>
                  <a:pt x="19805" y="7871"/>
                  <a:pt x="19798" y="7732"/>
                  <a:pt x="19790" y="7599"/>
                </a:cubicBezTo>
                <a:cubicBezTo>
                  <a:pt x="19581" y="4377"/>
                  <a:pt x="16903" y="1837"/>
                  <a:pt x="13633" y="1837"/>
                </a:cubicBezTo>
                <a:cubicBezTo>
                  <a:pt x="12242" y="1837"/>
                  <a:pt x="10954" y="2296"/>
                  <a:pt x="9924" y="3076"/>
                </a:cubicBezTo>
                <a:cubicBezTo>
                  <a:pt x="8851" y="1233"/>
                  <a:pt x="6869" y="0"/>
                  <a:pt x="458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6" name="Google Shape;886;p25"/>
          <p:cNvGrpSpPr/>
          <p:nvPr/>
        </p:nvGrpSpPr>
        <p:grpSpPr>
          <a:xfrm>
            <a:off x="396058" y="4092999"/>
            <a:ext cx="638089" cy="591643"/>
            <a:chOff x="247670" y="4242199"/>
            <a:chExt cx="638089" cy="591643"/>
          </a:xfrm>
        </p:grpSpPr>
        <p:sp>
          <p:nvSpPr>
            <p:cNvPr id="887" name="Google Shape;887;p25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5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25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25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25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25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25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4" name="Google Shape;894;p25"/>
          <p:cNvGrpSpPr/>
          <p:nvPr/>
        </p:nvGrpSpPr>
        <p:grpSpPr>
          <a:xfrm>
            <a:off x="1266143" y="4453577"/>
            <a:ext cx="424177" cy="392970"/>
            <a:chOff x="1098868" y="3880677"/>
            <a:chExt cx="424177" cy="392970"/>
          </a:xfrm>
        </p:grpSpPr>
        <p:sp>
          <p:nvSpPr>
            <p:cNvPr id="895" name="Google Shape;895;p25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25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25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25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25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25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25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2" name="Google Shape;902;p25"/>
          <p:cNvGrpSpPr/>
          <p:nvPr/>
        </p:nvGrpSpPr>
        <p:grpSpPr>
          <a:xfrm>
            <a:off x="7737367" y="3889991"/>
            <a:ext cx="729272" cy="676189"/>
            <a:chOff x="247670" y="4242199"/>
            <a:chExt cx="638089" cy="591643"/>
          </a:xfrm>
        </p:grpSpPr>
        <p:sp>
          <p:nvSpPr>
            <p:cNvPr id="903" name="Google Shape;903;p25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25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25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25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25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5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25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0" name="Google Shape;910;p25"/>
          <p:cNvGrpSpPr/>
          <p:nvPr/>
        </p:nvGrpSpPr>
        <p:grpSpPr>
          <a:xfrm>
            <a:off x="7106283" y="4554803"/>
            <a:ext cx="424202" cy="393206"/>
            <a:chOff x="247670" y="4242199"/>
            <a:chExt cx="638089" cy="591643"/>
          </a:xfrm>
        </p:grpSpPr>
        <p:sp>
          <p:nvSpPr>
            <p:cNvPr id="911" name="Google Shape;911;p25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25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25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25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25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25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25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8" name="Google Shape;918;p25"/>
          <p:cNvSpPr txBox="1">
            <a:spLocks noGrp="1"/>
          </p:cNvSpPr>
          <p:nvPr>
            <p:ph type="title" hasCustomPrompt="1"/>
          </p:nvPr>
        </p:nvSpPr>
        <p:spPr>
          <a:xfrm>
            <a:off x="1150313" y="1497550"/>
            <a:ext cx="655800" cy="6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19" name="Google Shape;919;p25"/>
          <p:cNvSpPr txBox="1">
            <a:spLocks noGrp="1"/>
          </p:cNvSpPr>
          <p:nvPr>
            <p:ph type="subTitle" idx="1"/>
          </p:nvPr>
        </p:nvSpPr>
        <p:spPr>
          <a:xfrm>
            <a:off x="1976563" y="1792324"/>
            <a:ext cx="2336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920" name="Google Shape;920;p25"/>
          <p:cNvSpPr txBox="1">
            <a:spLocks noGrp="1"/>
          </p:cNvSpPr>
          <p:nvPr>
            <p:ph type="title" idx="2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21" name="Google Shape;921;p25"/>
          <p:cNvSpPr txBox="1">
            <a:spLocks noGrp="1"/>
          </p:cNvSpPr>
          <p:nvPr>
            <p:ph type="subTitle" idx="3"/>
          </p:nvPr>
        </p:nvSpPr>
        <p:spPr>
          <a:xfrm>
            <a:off x="1976563" y="1274825"/>
            <a:ext cx="23364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  <p:sp>
        <p:nvSpPr>
          <p:cNvPr id="922" name="Google Shape;922;p25"/>
          <p:cNvSpPr txBox="1">
            <a:spLocks noGrp="1"/>
          </p:cNvSpPr>
          <p:nvPr>
            <p:ph type="title" idx="4" hasCustomPrompt="1"/>
          </p:nvPr>
        </p:nvSpPr>
        <p:spPr>
          <a:xfrm>
            <a:off x="1150313" y="2835500"/>
            <a:ext cx="655800" cy="6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23" name="Google Shape;923;p25"/>
          <p:cNvSpPr txBox="1">
            <a:spLocks noGrp="1"/>
          </p:cNvSpPr>
          <p:nvPr>
            <p:ph type="subTitle" idx="5"/>
          </p:nvPr>
        </p:nvSpPr>
        <p:spPr>
          <a:xfrm>
            <a:off x="1976563" y="3130274"/>
            <a:ext cx="2336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924" name="Google Shape;924;p25"/>
          <p:cNvSpPr txBox="1">
            <a:spLocks noGrp="1"/>
          </p:cNvSpPr>
          <p:nvPr>
            <p:ph type="subTitle" idx="6"/>
          </p:nvPr>
        </p:nvSpPr>
        <p:spPr>
          <a:xfrm>
            <a:off x="1976563" y="2612775"/>
            <a:ext cx="23364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  <p:sp>
        <p:nvSpPr>
          <p:cNvPr id="925" name="Google Shape;925;p25"/>
          <p:cNvSpPr txBox="1">
            <a:spLocks noGrp="1"/>
          </p:cNvSpPr>
          <p:nvPr>
            <p:ph type="title" idx="7" hasCustomPrompt="1"/>
          </p:nvPr>
        </p:nvSpPr>
        <p:spPr>
          <a:xfrm>
            <a:off x="4955863" y="1497550"/>
            <a:ext cx="655800" cy="6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26" name="Google Shape;926;p25"/>
          <p:cNvSpPr txBox="1">
            <a:spLocks noGrp="1"/>
          </p:cNvSpPr>
          <p:nvPr>
            <p:ph type="subTitle" idx="8"/>
          </p:nvPr>
        </p:nvSpPr>
        <p:spPr>
          <a:xfrm>
            <a:off x="5782113" y="1792324"/>
            <a:ext cx="2336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927" name="Google Shape;927;p25"/>
          <p:cNvSpPr txBox="1">
            <a:spLocks noGrp="1"/>
          </p:cNvSpPr>
          <p:nvPr>
            <p:ph type="subTitle" idx="9"/>
          </p:nvPr>
        </p:nvSpPr>
        <p:spPr>
          <a:xfrm>
            <a:off x="5782113" y="1274825"/>
            <a:ext cx="23364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  <p:sp>
        <p:nvSpPr>
          <p:cNvPr id="928" name="Google Shape;928;p25"/>
          <p:cNvSpPr txBox="1">
            <a:spLocks noGrp="1"/>
          </p:cNvSpPr>
          <p:nvPr>
            <p:ph type="title" idx="13" hasCustomPrompt="1"/>
          </p:nvPr>
        </p:nvSpPr>
        <p:spPr>
          <a:xfrm>
            <a:off x="4955863" y="2835500"/>
            <a:ext cx="655800" cy="6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29" name="Google Shape;929;p25"/>
          <p:cNvSpPr txBox="1">
            <a:spLocks noGrp="1"/>
          </p:cNvSpPr>
          <p:nvPr>
            <p:ph type="subTitle" idx="14"/>
          </p:nvPr>
        </p:nvSpPr>
        <p:spPr>
          <a:xfrm>
            <a:off x="5782113" y="3130274"/>
            <a:ext cx="2336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930" name="Google Shape;930;p25"/>
          <p:cNvSpPr txBox="1">
            <a:spLocks noGrp="1"/>
          </p:cNvSpPr>
          <p:nvPr>
            <p:ph type="subTitle" idx="15"/>
          </p:nvPr>
        </p:nvSpPr>
        <p:spPr>
          <a:xfrm>
            <a:off x="5782113" y="2612775"/>
            <a:ext cx="23364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"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p28"/>
          <p:cNvSpPr/>
          <p:nvPr/>
        </p:nvSpPr>
        <p:spPr>
          <a:xfrm>
            <a:off x="4067174" y="72680"/>
            <a:ext cx="2163656" cy="659526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9" name="Google Shape;1009;p28"/>
          <p:cNvSpPr/>
          <p:nvPr/>
        </p:nvSpPr>
        <p:spPr>
          <a:xfrm flipH="1">
            <a:off x="4598180" y="2745724"/>
            <a:ext cx="1290809" cy="393446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0" name="Google Shape;1010;p28"/>
          <p:cNvSpPr/>
          <p:nvPr/>
        </p:nvSpPr>
        <p:spPr>
          <a:xfrm flipH="1">
            <a:off x="-138673" y="3211020"/>
            <a:ext cx="2163673" cy="892522"/>
          </a:xfrm>
          <a:custGeom>
            <a:avLst/>
            <a:gdLst/>
            <a:ahLst/>
            <a:cxnLst/>
            <a:rect l="l" t="t" r="r" b="b"/>
            <a:pathLst>
              <a:path w="43957" h="19958" extrusionOk="0">
                <a:moveTo>
                  <a:pt x="36650" y="1"/>
                </a:moveTo>
                <a:cubicBezTo>
                  <a:pt x="36345" y="1"/>
                  <a:pt x="36644" y="864"/>
                  <a:pt x="36797" y="1253"/>
                </a:cubicBezTo>
                <a:cubicBezTo>
                  <a:pt x="31878" y="1963"/>
                  <a:pt x="27549" y="2993"/>
                  <a:pt x="23771" y="4211"/>
                </a:cubicBezTo>
                <a:cubicBezTo>
                  <a:pt x="23806" y="3897"/>
                  <a:pt x="23820" y="3424"/>
                  <a:pt x="23589" y="3369"/>
                </a:cubicBezTo>
                <a:cubicBezTo>
                  <a:pt x="23577" y="3366"/>
                  <a:pt x="23565" y="3364"/>
                  <a:pt x="23554" y="3364"/>
                </a:cubicBezTo>
                <a:cubicBezTo>
                  <a:pt x="23318" y="3364"/>
                  <a:pt x="23312" y="4037"/>
                  <a:pt x="23319" y="4356"/>
                </a:cubicBezTo>
                <a:cubicBezTo>
                  <a:pt x="23297" y="4363"/>
                  <a:pt x="23277" y="4371"/>
                  <a:pt x="23264" y="4371"/>
                </a:cubicBezTo>
                <a:cubicBezTo>
                  <a:pt x="23130" y="4111"/>
                  <a:pt x="22833" y="3566"/>
                  <a:pt x="22581" y="3566"/>
                </a:cubicBezTo>
                <a:cubicBezTo>
                  <a:pt x="22569" y="3566"/>
                  <a:pt x="22557" y="3567"/>
                  <a:pt x="22546" y="3570"/>
                </a:cubicBezTo>
                <a:cubicBezTo>
                  <a:pt x="22310" y="3626"/>
                  <a:pt x="22629" y="4183"/>
                  <a:pt x="22838" y="4517"/>
                </a:cubicBezTo>
                <a:cubicBezTo>
                  <a:pt x="5630" y="10327"/>
                  <a:pt x="1" y="19957"/>
                  <a:pt x="1" y="19957"/>
                </a:cubicBezTo>
                <a:lnTo>
                  <a:pt x="43888" y="19957"/>
                </a:lnTo>
                <a:lnTo>
                  <a:pt x="43957" y="488"/>
                </a:lnTo>
                <a:lnTo>
                  <a:pt x="43957" y="488"/>
                </a:lnTo>
                <a:cubicBezTo>
                  <a:pt x="41821" y="640"/>
                  <a:pt x="39782" y="849"/>
                  <a:pt x="37835" y="1106"/>
                </a:cubicBezTo>
                <a:cubicBezTo>
                  <a:pt x="37951" y="781"/>
                  <a:pt x="38140" y="168"/>
                  <a:pt x="37876" y="36"/>
                </a:cubicBezTo>
                <a:cubicBezTo>
                  <a:pt x="37853" y="24"/>
                  <a:pt x="37830" y="19"/>
                  <a:pt x="37808" y="19"/>
                </a:cubicBezTo>
                <a:cubicBezTo>
                  <a:pt x="37527" y="19"/>
                  <a:pt x="37350" y="912"/>
                  <a:pt x="37305" y="1177"/>
                </a:cubicBezTo>
                <a:cubicBezTo>
                  <a:pt x="37298" y="1177"/>
                  <a:pt x="37292" y="1183"/>
                  <a:pt x="37277" y="1183"/>
                </a:cubicBezTo>
                <a:cubicBezTo>
                  <a:pt x="37222" y="919"/>
                  <a:pt x="36991" y="1"/>
                  <a:pt x="3665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1" name="Google Shape;1011;p28"/>
          <p:cNvSpPr/>
          <p:nvPr/>
        </p:nvSpPr>
        <p:spPr>
          <a:xfrm>
            <a:off x="5516300" y="2899950"/>
            <a:ext cx="3671948" cy="1514663"/>
          </a:xfrm>
          <a:custGeom>
            <a:avLst/>
            <a:gdLst/>
            <a:ahLst/>
            <a:cxnLst/>
            <a:rect l="l" t="t" r="r" b="b"/>
            <a:pathLst>
              <a:path w="43957" h="19958" extrusionOk="0">
                <a:moveTo>
                  <a:pt x="36650" y="1"/>
                </a:moveTo>
                <a:cubicBezTo>
                  <a:pt x="36345" y="1"/>
                  <a:pt x="36644" y="864"/>
                  <a:pt x="36797" y="1253"/>
                </a:cubicBezTo>
                <a:cubicBezTo>
                  <a:pt x="31878" y="1963"/>
                  <a:pt x="27549" y="2993"/>
                  <a:pt x="23771" y="4211"/>
                </a:cubicBezTo>
                <a:cubicBezTo>
                  <a:pt x="23806" y="3897"/>
                  <a:pt x="23820" y="3424"/>
                  <a:pt x="23589" y="3369"/>
                </a:cubicBezTo>
                <a:cubicBezTo>
                  <a:pt x="23577" y="3366"/>
                  <a:pt x="23565" y="3364"/>
                  <a:pt x="23554" y="3364"/>
                </a:cubicBezTo>
                <a:cubicBezTo>
                  <a:pt x="23318" y="3364"/>
                  <a:pt x="23312" y="4037"/>
                  <a:pt x="23319" y="4356"/>
                </a:cubicBezTo>
                <a:cubicBezTo>
                  <a:pt x="23297" y="4363"/>
                  <a:pt x="23277" y="4371"/>
                  <a:pt x="23264" y="4371"/>
                </a:cubicBezTo>
                <a:cubicBezTo>
                  <a:pt x="23130" y="4111"/>
                  <a:pt x="22833" y="3566"/>
                  <a:pt x="22581" y="3566"/>
                </a:cubicBezTo>
                <a:cubicBezTo>
                  <a:pt x="22569" y="3566"/>
                  <a:pt x="22557" y="3567"/>
                  <a:pt x="22546" y="3570"/>
                </a:cubicBezTo>
                <a:cubicBezTo>
                  <a:pt x="22310" y="3626"/>
                  <a:pt x="22629" y="4183"/>
                  <a:pt x="22838" y="4517"/>
                </a:cubicBezTo>
                <a:cubicBezTo>
                  <a:pt x="5630" y="10327"/>
                  <a:pt x="1" y="19957"/>
                  <a:pt x="1" y="19957"/>
                </a:cubicBezTo>
                <a:lnTo>
                  <a:pt x="43888" y="19957"/>
                </a:lnTo>
                <a:lnTo>
                  <a:pt x="43957" y="488"/>
                </a:lnTo>
                <a:lnTo>
                  <a:pt x="43957" y="488"/>
                </a:lnTo>
                <a:cubicBezTo>
                  <a:pt x="41821" y="640"/>
                  <a:pt x="39782" y="849"/>
                  <a:pt x="37835" y="1106"/>
                </a:cubicBezTo>
                <a:cubicBezTo>
                  <a:pt x="37951" y="781"/>
                  <a:pt x="38140" y="168"/>
                  <a:pt x="37876" y="36"/>
                </a:cubicBezTo>
                <a:cubicBezTo>
                  <a:pt x="37853" y="24"/>
                  <a:pt x="37830" y="19"/>
                  <a:pt x="37808" y="19"/>
                </a:cubicBezTo>
                <a:cubicBezTo>
                  <a:pt x="37527" y="19"/>
                  <a:pt x="37350" y="912"/>
                  <a:pt x="37305" y="1177"/>
                </a:cubicBezTo>
                <a:cubicBezTo>
                  <a:pt x="37298" y="1177"/>
                  <a:pt x="37292" y="1183"/>
                  <a:pt x="37277" y="1183"/>
                </a:cubicBezTo>
                <a:cubicBezTo>
                  <a:pt x="37222" y="919"/>
                  <a:pt x="36991" y="1"/>
                  <a:pt x="3665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2" name="Google Shape;1012;p28"/>
          <p:cNvSpPr/>
          <p:nvPr/>
        </p:nvSpPr>
        <p:spPr>
          <a:xfrm>
            <a:off x="7922358" y="1125303"/>
            <a:ext cx="1969130" cy="60023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3" name="Google Shape;1013;p28"/>
          <p:cNvSpPr/>
          <p:nvPr/>
        </p:nvSpPr>
        <p:spPr>
          <a:xfrm>
            <a:off x="-91050" y="3749499"/>
            <a:ext cx="9321501" cy="1469704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14" name="Google Shape;1014;p28"/>
          <p:cNvGrpSpPr/>
          <p:nvPr/>
        </p:nvGrpSpPr>
        <p:grpSpPr>
          <a:xfrm>
            <a:off x="-5075" y="3956157"/>
            <a:ext cx="2416246" cy="1230341"/>
            <a:chOff x="-5071" y="3769221"/>
            <a:chExt cx="2783052" cy="1417117"/>
          </a:xfrm>
        </p:grpSpPr>
        <p:sp>
          <p:nvSpPr>
            <p:cNvPr id="1015" name="Google Shape;1015;p28"/>
            <p:cNvSpPr/>
            <p:nvPr/>
          </p:nvSpPr>
          <p:spPr>
            <a:xfrm>
              <a:off x="1098875" y="4375682"/>
              <a:ext cx="1679106" cy="810656"/>
            </a:xfrm>
            <a:custGeom>
              <a:avLst/>
              <a:gdLst/>
              <a:ahLst/>
              <a:cxnLst/>
              <a:rect l="l" t="t" r="r" b="b"/>
              <a:pathLst>
                <a:path w="20715" h="10001" extrusionOk="0">
                  <a:moveTo>
                    <a:pt x="12769" y="1"/>
                  </a:moveTo>
                  <a:cubicBezTo>
                    <a:pt x="12044" y="1"/>
                    <a:pt x="11363" y="168"/>
                    <a:pt x="10750" y="467"/>
                  </a:cubicBezTo>
                  <a:cubicBezTo>
                    <a:pt x="9930" y="864"/>
                    <a:pt x="9255" y="1504"/>
                    <a:pt x="8796" y="2290"/>
                  </a:cubicBezTo>
                  <a:cubicBezTo>
                    <a:pt x="8030" y="1713"/>
                    <a:pt x="7069" y="1365"/>
                    <a:pt x="6041" y="1365"/>
                  </a:cubicBezTo>
                  <a:cubicBezTo>
                    <a:pt x="3500" y="1365"/>
                    <a:pt x="1440" y="3424"/>
                    <a:pt x="1440" y="5964"/>
                  </a:cubicBezTo>
                  <a:cubicBezTo>
                    <a:pt x="1440" y="6779"/>
                    <a:pt x="1657" y="7538"/>
                    <a:pt x="2024" y="8206"/>
                  </a:cubicBezTo>
                  <a:cubicBezTo>
                    <a:pt x="1182" y="8588"/>
                    <a:pt x="479" y="9214"/>
                    <a:pt x="0" y="10001"/>
                  </a:cubicBezTo>
                  <a:lnTo>
                    <a:pt x="20715" y="10001"/>
                  </a:lnTo>
                  <a:cubicBezTo>
                    <a:pt x="20201" y="8199"/>
                    <a:pt x="18849" y="6744"/>
                    <a:pt x="17111" y="6096"/>
                  </a:cubicBezTo>
                  <a:cubicBezTo>
                    <a:pt x="17278" y="5624"/>
                    <a:pt x="17362" y="5123"/>
                    <a:pt x="17362" y="4593"/>
                  </a:cubicBezTo>
                  <a:cubicBezTo>
                    <a:pt x="17362" y="2053"/>
                    <a:pt x="15309" y="1"/>
                    <a:pt x="127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28"/>
            <p:cNvSpPr/>
            <p:nvPr/>
          </p:nvSpPr>
          <p:spPr>
            <a:xfrm>
              <a:off x="-5071" y="3769221"/>
              <a:ext cx="1834980" cy="1388758"/>
            </a:xfrm>
            <a:custGeom>
              <a:avLst/>
              <a:gdLst/>
              <a:ahLst/>
              <a:cxnLst/>
              <a:rect l="l" t="t" r="r" b="b"/>
              <a:pathLst>
                <a:path w="22638" h="17133" extrusionOk="0">
                  <a:moveTo>
                    <a:pt x="4586" y="0"/>
                  </a:moveTo>
                  <a:cubicBezTo>
                    <a:pt x="2764" y="0"/>
                    <a:pt x="1128" y="787"/>
                    <a:pt x="0" y="2039"/>
                  </a:cubicBezTo>
                  <a:cubicBezTo>
                    <a:pt x="15" y="10112"/>
                    <a:pt x="42" y="17133"/>
                    <a:pt x="42" y="17133"/>
                  </a:cubicBezTo>
                  <a:lnTo>
                    <a:pt x="22616" y="17133"/>
                  </a:lnTo>
                  <a:cubicBezTo>
                    <a:pt x="22629" y="16966"/>
                    <a:pt x="22637" y="16806"/>
                    <a:pt x="22637" y="16639"/>
                  </a:cubicBezTo>
                  <a:cubicBezTo>
                    <a:pt x="22637" y="14140"/>
                    <a:pt x="21154" y="11991"/>
                    <a:pt x="19018" y="11016"/>
                  </a:cubicBezTo>
                  <a:cubicBezTo>
                    <a:pt x="19519" y="10126"/>
                    <a:pt x="19805" y="9102"/>
                    <a:pt x="19805" y="8010"/>
                  </a:cubicBezTo>
                  <a:cubicBezTo>
                    <a:pt x="19805" y="7871"/>
                    <a:pt x="19798" y="7732"/>
                    <a:pt x="19790" y="7599"/>
                  </a:cubicBezTo>
                  <a:cubicBezTo>
                    <a:pt x="19581" y="4377"/>
                    <a:pt x="16903" y="1837"/>
                    <a:pt x="13633" y="1837"/>
                  </a:cubicBezTo>
                  <a:cubicBezTo>
                    <a:pt x="12242" y="1837"/>
                    <a:pt x="10954" y="2296"/>
                    <a:pt x="9924" y="3076"/>
                  </a:cubicBezTo>
                  <a:cubicBezTo>
                    <a:pt x="8851" y="1233"/>
                    <a:pt x="6869" y="0"/>
                    <a:pt x="45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7" name="Google Shape;1017;p28"/>
          <p:cNvGrpSpPr/>
          <p:nvPr/>
        </p:nvGrpSpPr>
        <p:grpSpPr>
          <a:xfrm>
            <a:off x="626948" y="3956160"/>
            <a:ext cx="632416" cy="519502"/>
            <a:chOff x="8226523" y="3797510"/>
            <a:chExt cx="632416" cy="519502"/>
          </a:xfrm>
        </p:grpSpPr>
        <p:sp>
          <p:nvSpPr>
            <p:cNvPr id="1018" name="Google Shape;1018;p28"/>
            <p:cNvSpPr/>
            <p:nvPr/>
          </p:nvSpPr>
          <p:spPr>
            <a:xfrm>
              <a:off x="8440275" y="4064842"/>
              <a:ext cx="247144" cy="252170"/>
            </a:xfrm>
            <a:custGeom>
              <a:avLst/>
              <a:gdLst/>
              <a:ahLst/>
              <a:cxnLst/>
              <a:rect l="l" t="t" r="r" b="b"/>
              <a:pathLst>
                <a:path w="3049" h="3111" extrusionOk="0">
                  <a:moveTo>
                    <a:pt x="891" y="1"/>
                  </a:moveTo>
                  <a:cubicBezTo>
                    <a:pt x="891" y="49"/>
                    <a:pt x="1" y="3090"/>
                    <a:pt x="1343" y="3110"/>
                  </a:cubicBezTo>
                  <a:cubicBezTo>
                    <a:pt x="1349" y="3110"/>
                    <a:pt x="1355" y="3110"/>
                    <a:pt x="1361" y="3110"/>
                  </a:cubicBezTo>
                  <a:cubicBezTo>
                    <a:pt x="3048" y="3110"/>
                    <a:pt x="2040" y="1"/>
                    <a:pt x="2040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28"/>
            <p:cNvSpPr/>
            <p:nvPr/>
          </p:nvSpPr>
          <p:spPr>
            <a:xfrm>
              <a:off x="8561052" y="3872733"/>
              <a:ext cx="297886" cy="204508"/>
            </a:xfrm>
            <a:custGeom>
              <a:avLst/>
              <a:gdLst/>
              <a:ahLst/>
              <a:cxnLst/>
              <a:rect l="l" t="t" r="r" b="b"/>
              <a:pathLst>
                <a:path w="3675" h="2523" extrusionOk="0">
                  <a:moveTo>
                    <a:pt x="2355" y="0"/>
                  </a:moveTo>
                  <a:cubicBezTo>
                    <a:pt x="1375" y="0"/>
                    <a:pt x="0" y="1494"/>
                    <a:pt x="0" y="1494"/>
                  </a:cubicBezTo>
                  <a:lnTo>
                    <a:pt x="508" y="2522"/>
                  </a:lnTo>
                  <a:cubicBezTo>
                    <a:pt x="556" y="2496"/>
                    <a:pt x="3674" y="1709"/>
                    <a:pt x="3090" y="498"/>
                  </a:cubicBezTo>
                  <a:cubicBezTo>
                    <a:pt x="2915" y="138"/>
                    <a:pt x="2653" y="0"/>
                    <a:pt x="2355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28"/>
            <p:cNvSpPr/>
            <p:nvPr/>
          </p:nvSpPr>
          <p:spPr>
            <a:xfrm>
              <a:off x="8253597" y="3881893"/>
              <a:ext cx="304695" cy="204427"/>
            </a:xfrm>
            <a:custGeom>
              <a:avLst/>
              <a:gdLst/>
              <a:ahLst/>
              <a:cxnLst/>
              <a:rect l="l" t="t" r="r" b="b"/>
              <a:pathLst>
                <a:path w="3759" h="2522" extrusionOk="0">
                  <a:moveTo>
                    <a:pt x="1302" y="0"/>
                  </a:moveTo>
                  <a:cubicBezTo>
                    <a:pt x="1064" y="0"/>
                    <a:pt x="867" y="100"/>
                    <a:pt x="746" y="350"/>
                  </a:cubicBezTo>
                  <a:cubicBezTo>
                    <a:pt x="1" y="1895"/>
                    <a:pt x="3271" y="2521"/>
                    <a:pt x="3271" y="2521"/>
                  </a:cubicBezTo>
                  <a:lnTo>
                    <a:pt x="3758" y="1478"/>
                  </a:lnTo>
                  <a:cubicBezTo>
                    <a:pt x="3720" y="1462"/>
                    <a:pt x="2215" y="0"/>
                    <a:pt x="1302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28"/>
            <p:cNvSpPr/>
            <p:nvPr/>
          </p:nvSpPr>
          <p:spPr>
            <a:xfrm>
              <a:off x="8544111" y="4010127"/>
              <a:ext cx="310774" cy="247631"/>
            </a:xfrm>
            <a:custGeom>
              <a:avLst/>
              <a:gdLst/>
              <a:ahLst/>
              <a:cxnLst/>
              <a:rect l="l" t="t" r="r" b="b"/>
              <a:pathLst>
                <a:path w="3834" h="3055" extrusionOk="0">
                  <a:moveTo>
                    <a:pt x="445" y="1"/>
                  </a:moveTo>
                  <a:lnTo>
                    <a:pt x="1" y="904"/>
                  </a:lnTo>
                  <a:cubicBezTo>
                    <a:pt x="1" y="904"/>
                    <a:pt x="1420" y="2923"/>
                    <a:pt x="2275" y="3049"/>
                  </a:cubicBezTo>
                  <a:cubicBezTo>
                    <a:pt x="2305" y="3053"/>
                    <a:pt x="2332" y="3055"/>
                    <a:pt x="2358" y="3055"/>
                  </a:cubicBezTo>
                  <a:cubicBezTo>
                    <a:pt x="3077" y="3055"/>
                    <a:pt x="2317" y="1524"/>
                    <a:pt x="2317" y="1524"/>
                  </a:cubicBezTo>
                  <a:lnTo>
                    <a:pt x="2317" y="1524"/>
                  </a:lnTo>
                  <a:cubicBezTo>
                    <a:pt x="2317" y="1524"/>
                    <a:pt x="2371" y="1528"/>
                    <a:pt x="2459" y="1528"/>
                  </a:cubicBezTo>
                  <a:cubicBezTo>
                    <a:pt x="2806" y="1528"/>
                    <a:pt x="3671" y="1466"/>
                    <a:pt x="3743" y="856"/>
                  </a:cubicBezTo>
                  <a:cubicBezTo>
                    <a:pt x="3833" y="91"/>
                    <a:pt x="445" y="1"/>
                    <a:pt x="445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28"/>
            <p:cNvSpPr/>
            <p:nvPr/>
          </p:nvSpPr>
          <p:spPr>
            <a:xfrm>
              <a:off x="8392369" y="3797510"/>
              <a:ext cx="294482" cy="271867"/>
            </a:xfrm>
            <a:custGeom>
              <a:avLst/>
              <a:gdLst/>
              <a:ahLst/>
              <a:cxnLst/>
              <a:rect l="l" t="t" r="r" b="b"/>
              <a:pathLst>
                <a:path w="3633" h="3354" extrusionOk="0">
                  <a:moveTo>
                    <a:pt x="933" y="1"/>
                  </a:moveTo>
                  <a:cubicBezTo>
                    <a:pt x="863" y="1"/>
                    <a:pt x="791" y="13"/>
                    <a:pt x="717" y="42"/>
                  </a:cubicBezTo>
                  <a:cubicBezTo>
                    <a:pt x="1" y="319"/>
                    <a:pt x="1510" y="3354"/>
                    <a:pt x="1510" y="3354"/>
                  </a:cubicBezTo>
                  <a:lnTo>
                    <a:pt x="2519" y="3325"/>
                  </a:lnTo>
                  <a:cubicBezTo>
                    <a:pt x="2519" y="3325"/>
                    <a:pt x="3633" y="1128"/>
                    <a:pt x="3341" y="313"/>
                  </a:cubicBezTo>
                  <a:cubicBezTo>
                    <a:pt x="3278" y="138"/>
                    <a:pt x="3179" y="69"/>
                    <a:pt x="3063" y="69"/>
                  </a:cubicBezTo>
                  <a:cubicBezTo>
                    <a:pt x="2637" y="69"/>
                    <a:pt x="1976" y="987"/>
                    <a:pt x="1976" y="987"/>
                  </a:cubicBezTo>
                  <a:cubicBezTo>
                    <a:pt x="1976" y="987"/>
                    <a:pt x="1544" y="1"/>
                    <a:pt x="93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28"/>
            <p:cNvSpPr/>
            <p:nvPr/>
          </p:nvSpPr>
          <p:spPr>
            <a:xfrm>
              <a:off x="8226523" y="4031203"/>
              <a:ext cx="336794" cy="246415"/>
            </a:xfrm>
            <a:custGeom>
              <a:avLst/>
              <a:gdLst/>
              <a:ahLst/>
              <a:cxnLst/>
              <a:rect l="l" t="t" r="r" b="b"/>
              <a:pathLst>
                <a:path w="4155" h="3040" extrusionOk="0">
                  <a:moveTo>
                    <a:pt x="2942" y="1"/>
                  </a:moveTo>
                  <a:cubicBezTo>
                    <a:pt x="2164" y="1"/>
                    <a:pt x="1039" y="70"/>
                    <a:pt x="640" y="442"/>
                  </a:cubicBezTo>
                  <a:cubicBezTo>
                    <a:pt x="1" y="1027"/>
                    <a:pt x="1789" y="1438"/>
                    <a:pt x="1789" y="1438"/>
                  </a:cubicBezTo>
                  <a:cubicBezTo>
                    <a:pt x="1789" y="1438"/>
                    <a:pt x="871" y="2405"/>
                    <a:pt x="1405" y="2962"/>
                  </a:cubicBezTo>
                  <a:cubicBezTo>
                    <a:pt x="1457" y="3015"/>
                    <a:pt x="1524" y="3039"/>
                    <a:pt x="1604" y="3039"/>
                  </a:cubicBezTo>
                  <a:cubicBezTo>
                    <a:pt x="2348" y="3039"/>
                    <a:pt x="4154" y="943"/>
                    <a:pt x="4154" y="943"/>
                  </a:cubicBezTo>
                  <a:lnTo>
                    <a:pt x="3737" y="25"/>
                  </a:lnTo>
                  <a:cubicBezTo>
                    <a:pt x="3737" y="25"/>
                    <a:pt x="3399" y="1"/>
                    <a:pt x="2942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28"/>
            <p:cNvSpPr/>
            <p:nvPr/>
          </p:nvSpPr>
          <p:spPr>
            <a:xfrm>
              <a:off x="8470753" y="3978758"/>
              <a:ext cx="186189" cy="165682"/>
            </a:xfrm>
            <a:custGeom>
              <a:avLst/>
              <a:gdLst/>
              <a:ahLst/>
              <a:cxnLst/>
              <a:rect l="l" t="t" r="r" b="b"/>
              <a:pathLst>
                <a:path w="2297" h="2044" extrusionOk="0">
                  <a:moveTo>
                    <a:pt x="1153" y="0"/>
                  </a:moveTo>
                  <a:cubicBezTo>
                    <a:pt x="854" y="0"/>
                    <a:pt x="557" y="130"/>
                    <a:pt x="354" y="379"/>
                  </a:cubicBezTo>
                  <a:cubicBezTo>
                    <a:pt x="0" y="819"/>
                    <a:pt x="71" y="1458"/>
                    <a:pt x="508" y="1814"/>
                  </a:cubicBezTo>
                  <a:cubicBezTo>
                    <a:pt x="699" y="1968"/>
                    <a:pt x="928" y="2043"/>
                    <a:pt x="1154" y="2043"/>
                  </a:cubicBezTo>
                  <a:cubicBezTo>
                    <a:pt x="1449" y="2043"/>
                    <a:pt x="1741" y="1915"/>
                    <a:pt x="1941" y="1667"/>
                  </a:cubicBezTo>
                  <a:cubicBezTo>
                    <a:pt x="2297" y="1230"/>
                    <a:pt x="2233" y="582"/>
                    <a:pt x="1796" y="228"/>
                  </a:cubicBezTo>
                  <a:cubicBezTo>
                    <a:pt x="1607" y="74"/>
                    <a:pt x="1379" y="0"/>
                    <a:pt x="1153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5" name="Google Shape;1025;p28"/>
          <p:cNvGrpSpPr/>
          <p:nvPr/>
        </p:nvGrpSpPr>
        <p:grpSpPr>
          <a:xfrm>
            <a:off x="1790507" y="4411770"/>
            <a:ext cx="423690" cy="393456"/>
            <a:chOff x="7806882" y="4508558"/>
            <a:chExt cx="423690" cy="393456"/>
          </a:xfrm>
        </p:grpSpPr>
        <p:sp>
          <p:nvSpPr>
            <p:cNvPr id="1026" name="Google Shape;1026;p28"/>
            <p:cNvSpPr/>
            <p:nvPr/>
          </p:nvSpPr>
          <p:spPr>
            <a:xfrm>
              <a:off x="7997532" y="4685266"/>
              <a:ext cx="204832" cy="168113"/>
            </a:xfrm>
            <a:custGeom>
              <a:avLst/>
              <a:gdLst/>
              <a:ahLst/>
              <a:cxnLst/>
              <a:rect l="l" t="t" r="r" b="b"/>
              <a:pathLst>
                <a:path w="2527" h="2074" extrusionOk="0">
                  <a:moveTo>
                    <a:pt x="620" y="0"/>
                  </a:moveTo>
                  <a:lnTo>
                    <a:pt x="0" y="501"/>
                  </a:lnTo>
                  <a:cubicBezTo>
                    <a:pt x="25" y="526"/>
                    <a:pt x="672" y="2073"/>
                    <a:pt x="1318" y="2073"/>
                  </a:cubicBezTo>
                  <a:cubicBezTo>
                    <a:pt x="1410" y="2073"/>
                    <a:pt x="1503" y="2041"/>
                    <a:pt x="1593" y="1969"/>
                  </a:cubicBezTo>
                  <a:cubicBezTo>
                    <a:pt x="2527" y="1239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28"/>
            <p:cNvSpPr/>
            <p:nvPr/>
          </p:nvSpPr>
          <p:spPr>
            <a:xfrm>
              <a:off x="7984482" y="4508558"/>
              <a:ext cx="175571" cy="175165"/>
            </a:xfrm>
            <a:custGeom>
              <a:avLst/>
              <a:gdLst/>
              <a:ahLst/>
              <a:cxnLst/>
              <a:rect l="l" t="t" r="r" b="b"/>
              <a:pathLst>
                <a:path w="2166" h="2161" extrusionOk="0">
                  <a:moveTo>
                    <a:pt x="1027" y="0"/>
                  </a:moveTo>
                  <a:cubicBezTo>
                    <a:pt x="204" y="0"/>
                    <a:pt x="1" y="1833"/>
                    <a:pt x="1" y="1833"/>
                  </a:cubicBezTo>
                  <a:lnTo>
                    <a:pt x="726" y="2160"/>
                  </a:lnTo>
                  <a:cubicBezTo>
                    <a:pt x="739" y="2125"/>
                    <a:pt x="2165" y="468"/>
                    <a:pt x="1323" y="73"/>
                  </a:cubicBezTo>
                  <a:cubicBezTo>
                    <a:pt x="1216" y="23"/>
                    <a:pt x="1118" y="0"/>
                    <a:pt x="1027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28"/>
            <p:cNvSpPr/>
            <p:nvPr/>
          </p:nvSpPr>
          <p:spPr>
            <a:xfrm>
              <a:off x="7806882" y="4656571"/>
              <a:ext cx="195186" cy="113237"/>
            </a:xfrm>
            <a:custGeom>
              <a:avLst/>
              <a:gdLst/>
              <a:ahLst/>
              <a:cxnLst/>
              <a:rect l="l" t="t" r="r" b="b"/>
              <a:pathLst>
                <a:path w="2408" h="1397" extrusionOk="0">
                  <a:moveTo>
                    <a:pt x="2220" y="75"/>
                  </a:moveTo>
                  <a:cubicBezTo>
                    <a:pt x="2185" y="84"/>
                    <a:pt x="1" y="0"/>
                    <a:pt x="209" y="897"/>
                  </a:cubicBezTo>
                  <a:cubicBezTo>
                    <a:pt x="297" y="1270"/>
                    <a:pt x="557" y="1397"/>
                    <a:pt x="870" y="1397"/>
                  </a:cubicBezTo>
                  <a:cubicBezTo>
                    <a:pt x="1524" y="1397"/>
                    <a:pt x="2407" y="842"/>
                    <a:pt x="2407" y="842"/>
                  </a:cubicBezTo>
                  <a:lnTo>
                    <a:pt x="2220" y="75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28"/>
            <p:cNvSpPr/>
            <p:nvPr/>
          </p:nvSpPr>
          <p:spPr>
            <a:xfrm>
              <a:off x="8001990" y="4571054"/>
              <a:ext cx="228582" cy="162763"/>
            </a:xfrm>
            <a:custGeom>
              <a:avLst/>
              <a:gdLst/>
              <a:ahLst/>
              <a:cxnLst/>
              <a:rect l="l" t="t" r="r" b="b"/>
              <a:pathLst>
                <a:path w="2820" h="2008" extrusionOk="0">
                  <a:moveTo>
                    <a:pt x="1952" y="1"/>
                  </a:moveTo>
                  <a:cubicBezTo>
                    <a:pt x="1392" y="1"/>
                    <a:pt x="0" y="1069"/>
                    <a:pt x="0" y="1069"/>
                  </a:cubicBezTo>
                  <a:lnTo>
                    <a:pt x="161" y="1743"/>
                  </a:lnTo>
                  <a:cubicBezTo>
                    <a:pt x="161" y="1743"/>
                    <a:pt x="1088" y="2007"/>
                    <a:pt x="1766" y="2007"/>
                  </a:cubicBezTo>
                  <a:cubicBezTo>
                    <a:pt x="1988" y="2007"/>
                    <a:pt x="2184" y="1979"/>
                    <a:pt x="2312" y="1904"/>
                  </a:cubicBezTo>
                  <a:cubicBezTo>
                    <a:pt x="2819" y="1598"/>
                    <a:pt x="1670" y="1069"/>
                    <a:pt x="1670" y="1069"/>
                  </a:cubicBezTo>
                  <a:cubicBezTo>
                    <a:pt x="1670" y="1069"/>
                    <a:pt x="2430" y="539"/>
                    <a:pt x="2145" y="87"/>
                  </a:cubicBezTo>
                  <a:cubicBezTo>
                    <a:pt x="2106" y="27"/>
                    <a:pt x="2039" y="1"/>
                    <a:pt x="1952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28"/>
            <p:cNvSpPr/>
            <p:nvPr/>
          </p:nvSpPr>
          <p:spPr>
            <a:xfrm>
              <a:off x="7820419" y="4516663"/>
              <a:ext cx="214964" cy="201428"/>
            </a:xfrm>
            <a:custGeom>
              <a:avLst/>
              <a:gdLst/>
              <a:ahLst/>
              <a:cxnLst/>
              <a:rect l="l" t="t" r="r" b="b"/>
              <a:pathLst>
                <a:path w="2652" h="2485" extrusionOk="0">
                  <a:moveTo>
                    <a:pt x="1642" y="0"/>
                  </a:moveTo>
                  <a:cubicBezTo>
                    <a:pt x="1289" y="0"/>
                    <a:pt x="1350" y="1008"/>
                    <a:pt x="1350" y="1008"/>
                  </a:cubicBezTo>
                  <a:cubicBezTo>
                    <a:pt x="1350" y="1008"/>
                    <a:pt x="1004" y="830"/>
                    <a:pt x="689" y="830"/>
                  </a:cubicBezTo>
                  <a:cubicBezTo>
                    <a:pt x="519" y="830"/>
                    <a:pt x="357" y="882"/>
                    <a:pt x="265" y="1043"/>
                  </a:cubicBezTo>
                  <a:cubicBezTo>
                    <a:pt x="1" y="1509"/>
                    <a:pt x="2130" y="2484"/>
                    <a:pt x="2130" y="2484"/>
                  </a:cubicBezTo>
                  <a:lnTo>
                    <a:pt x="2651" y="2025"/>
                  </a:lnTo>
                  <a:cubicBezTo>
                    <a:pt x="2651" y="2025"/>
                    <a:pt x="2297" y="362"/>
                    <a:pt x="1789" y="48"/>
                  </a:cubicBezTo>
                  <a:cubicBezTo>
                    <a:pt x="1734" y="15"/>
                    <a:pt x="1685" y="0"/>
                    <a:pt x="1642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28"/>
            <p:cNvSpPr/>
            <p:nvPr/>
          </p:nvSpPr>
          <p:spPr>
            <a:xfrm>
              <a:off x="7862650" y="4691993"/>
              <a:ext cx="172734" cy="210020"/>
            </a:xfrm>
            <a:custGeom>
              <a:avLst/>
              <a:gdLst/>
              <a:ahLst/>
              <a:cxnLst/>
              <a:rect l="l" t="t" r="r" b="b"/>
              <a:pathLst>
                <a:path w="2131" h="2591" extrusionOk="0">
                  <a:moveTo>
                    <a:pt x="1510" y="1"/>
                  </a:moveTo>
                  <a:cubicBezTo>
                    <a:pt x="1510" y="1"/>
                    <a:pt x="113" y="974"/>
                    <a:pt x="29" y="1567"/>
                  </a:cubicBezTo>
                  <a:cubicBezTo>
                    <a:pt x="0" y="1772"/>
                    <a:pt x="117" y="1839"/>
                    <a:pt x="283" y="1839"/>
                  </a:cubicBezTo>
                  <a:cubicBezTo>
                    <a:pt x="595" y="1839"/>
                    <a:pt x="1079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09" y="2519"/>
                    <a:pt x="1539" y="2589"/>
                  </a:cubicBezTo>
                  <a:cubicBezTo>
                    <a:pt x="1546" y="2590"/>
                    <a:pt x="1553" y="2590"/>
                    <a:pt x="1560" y="2590"/>
                  </a:cubicBezTo>
                  <a:cubicBezTo>
                    <a:pt x="2070" y="2590"/>
                    <a:pt x="2130" y="306"/>
                    <a:pt x="2130" y="306"/>
                  </a:cubicBezTo>
                  <a:lnTo>
                    <a:pt x="1510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28"/>
            <p:cNvSpPr/>
            <p:nvPr/>
          </p:nvSpPr>
          <p:spPr>
            <a:xfrm>
              <a:off x="7958624" y="4635009"/>
              <a:ext cx="114453" cy="114048"/>
            </a:xfrm>
            <a:custGeom>
              <a:avLst/>
              <a:gdLst/>
              <a:ahLst/>
              <a:cxnLst/>
              <a:rect l="l" t="t" r="r" b="b"/>
              <a:pathLst>
                <a:path w="1412" h="1407" extrusionOk="0">
                  <a:moveTo>
                    <a:pt x="702" y="1"/>
                  </a:moveTo>
                  <a:cubicBezTo>
                    <a:pt x="313" y="1"/>
                    <a:pt x="1" y="315"/>
                    <a:pt x="1" y="704"/>
                  </a:cubicBezTo>
                  <a:cubicBezTo>
                    <a:pt x="1" y="1093"/>
                    <a:pt x="313" y="1407"/>
                    <a:pt x="702" y="1407"/>
                  </a:cubicBezTo>
                  <a:cubicBezTo>
                    <a:pt x="1093" y="1407"/>
                    <a:pt x="1412" y="1093"/>
                    <a:pt x="1412" y="704"/>
                  </a:cubicBezTo>
                  <a:cubicBezTo>
                    <a:pt x="1412" y="315"/>
                    <a:pt x="1093" y="1"/>
                    <a:pt x="702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3" name="Google Shape;1033;p28"/>
          <p:cNvGrpSpPr/>
          <p:nvPr/>
        </p:nvGrpSpPr>
        <p:grpSpPr>
          <a:xfrm>
            <a:off x="8261682" y="4529795"/>
            <a:ext cx="423690" cy="393456"/>
            <a:chOff x="7806882" y="4508558"/>
            <a:chExt cx="423690" cy="393456"/>
          </a:xfrm>
        </p:grpSpPr>
        <p:sp>
          <p:nvSpPr>
            <p:cNvPr id="1034" name="Google Shape;1034;p28"/>
            <p:cNvSpPr/>
            <p:nvPr/>
          </p:nvSpPr>
          <p:spPr>
            <a:xfrm>
              <a:off x="7997532" y="4685266"/>
              <a:ext cx="204832" cy="168113"/>
            </a:xfrm>
            <a:custGeom>
              <a:avLst/>
              <a:gdLst/>
              <a:ahLst/>
              <a:cxnLst/>
              <a:rect l="l" t="t" r="r" b="b"/>
              <a:pathLst>
                <a:path w="2527" h="2074" extrusionOk="0">
                  <a:moveTo>
                    <a:pt x="620" y="0"/>
                  </a:moveTo>
                  <a:lnTo>
                    <a:pt x="0" y="501"/>
                  </a:lnTo>
                  <a:cubicBezTo>
                    <a:pt x="25" y="526"/>
                    <a:pt x="672" y="2073"/>
                    <a:pt x="1318" y="2073"/>
                  </a:cubicBezTo>
                  <a:cubicBezTo>
                    <a:pt x="1410" y="2073"/>
                    <a:pt x="1503" y="2041"/>
                    <a:pt x="1593" y="1969"/>
                  </a:cubicBezTo>
                  <a:cubicBezTo>
                    <a:pt x="2527" y="1239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28"/>
            <p:cNvSpPr/>
            <p:nvPr/>
          </p:nvSpPr>
          <p:spPr>
            <a:xfrm>
              <a:off x="7984482" y="4508558"/>
              <a:ext cx="175571" cy="175165"/>
            </a:xfrm>
            <a:custGeom>
              <a:avLst/>
              <a:gdLst/>
              <a:ahLst/>
              <a:cxnLst/>
              <a:rect l="l" t="t" r="r" b="b"/>
              <a:pathLst>
                <a:path w="2166" h="2161" extrusionOk="0">
                  <a:moveTo>
                    <a:pt x="1027" y="0"/>
                  </a:moveTo>
                  <a:cubicBezTo>
                    <a:pt x="204" y="0"/>
                    <a:pt x="1" y="1833"/>
                    <a:pt x="1" y="1833"/>
                  </a:cubicBezTo>
                  <a:lnTo>
                    <a:pt x="726" y="2160"/>
                  </a:lnTo>
                  <a:cubicBezTo>
                    <a:pt x="739" y="2125"/>
                    <a:pt x="2165" y="468"/>
                    <a:pt x="1323" y="73"/>
                  </a:cubicBezTo>
                  <a:cubicBezTo>
                    <a:pt x="1216" y="23"/>
                    <a:pt x="1118" y="0"/>
                    <a:pt x="1027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28"/>
            <p:cNvSpPr/>
            <p:nvPr/>
          </p:nvSpPr>
          <p:spPr>
            <a:xfrm>
              <a:off x="7806882" y="4656571"/>
              <a:ext cx="195186" cy="113237"/>
            </a:xfrm>
            <a:custGeom>
              <a:avLst/>
              <a:gdLst/>
              <a:ahLst/>
              <a:cxnLst/>
              <a:rect l="l" t="t" r="r" b="b"/>
              <a:pathLst>
                <a:path w="2408" h="1397" extrusionOk="0">
                  <a:moveTo>
                    <a:pt x="2220" y="75"/>
                  </a:moveTo>
                  <a:cubicBezTo>
                    <a:pt x="2185" y="84"/>
                    <a:pt x="1" y="0"/>
                    <a:pt x="209" y="897"/>
                  </a:cubicBezTo>
                  <a:cubicBezTo>
                    <a:pt x="297" y="1270"/>
                    <a:pt x="557" y="1397"/>
                    <a:pt x="870" y="1397"/>
                  </a:cubicBezTo>
                  <a:cubicBezTo>
                    <a:pt x="1524" y="1397"/>
                    <a:pt x="2407" y="842"/>
                    <a:pt x="2407" y="842"/>
                  </a:cubicBezTo>
                  <a:lnTo>
                    <a:pt x="2220" y="75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28"/>
            <p:cNvSpPr/>
            <p:nvPr/>
          </p:nvSpPr>
          <p:spPr>
            <a:xfrm>
              <a:off x="8001990" y="4571054"/>
              <a:ext cx="228582" cy="162763"/>
            </a:xfrm>
            <a:custGeom>
              <a:avLst/>
              <a:gdLst/>
              <a:ahLst/>
              <a:cxnLst/>
              <a:rect l="l" t="t" r="r" b="b"/>
              <a:pathLst>
                <a:path w="2820" h="2008" extrusionOk="0">
                  <a:moveTo>
                    <a:pt x="1952" y="1"/>
                  </a:moveTo>
                  <a:cubicBezTo>
                    <a:pt x="1392" y="1"/>
                    <a:pt x="0" y="1069"/>
                    <a:pt x="0" y="1069"/>
                  </a:cubicBezTo>
                  <a:lnTo>
                    <a:pt x="161" y="1743"/>
                  </a:lnTo>
                  <a:cubicBezTo>
                    <a:pt x="161" y="1743"/>
                    <a:pt x="1088" y="2007"/>
                    <a:pt x="1766" y="2007"/>
                  </a:cubicBezTo>
                  <a:cubicBezTo>
                    <a:pt x="1988" y="2007"/>
                    <a:pt x="2184" y="1979"/>
                    <a:pt x="2312" y="1904"/>
                  </a:cubicBezTo>
                  <a:cubicBezTo>
                    <a:pt x="2819" y="1598"/>
                    <a:pt x="1670" y="1069"/>
                    <a:pt x="1670" y="1069"/>
                  </a:cubicBezTo>
                  <a:cubicBezTo>
                    <a:pt x="1670" y="1069"/>
                    <a:pt x="2430" y="539"/>
                    <a:pt x="2145" y="87"/>
                  </a:cubicBezTo>
                  <a:cubicBezTo>
                    <a:pt x="2106" y="27"/>
                    <a:pt x="2039" y="1"/>
                    <a:pt x="1952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28"/>
            <p:cNvSpPr/>
            <p:nvPr/>
          </p:nvSpPr>
          <p:spPr>
            <a:xfrm>
              <a:off x="7820419" y="4516663"/>
              <a:ext cx="214964" cy="201428"/>
            </a:xfrm>
            <a:custGeom>
              <a:avLst/>
              <a:gdLst/>
              <a:ahLst/>
              <a:cxnLst/>
              <a:rect l="l" t="t" r="r" b="b"/>
              <a:pathLst>
                <a:path w="2652" h="2485" extrusionOk="0">
                  <a:moveTo>
                    <a:pt x="1642" y="0"/>
                  </a:moveTo>
                  <a:cubicBezTo>
                    <a:pt x="1289" y="0"/>
                    <a:pt x="1350" y="1008"/>
                    <a:pt x="1350" y="1008"/>
                  </a:cubicBezTo>
                  <a:cubicBezTo>
                    <a:pt x="1350" y="1008"/>
                    <a:pt x="1004" y="830"/>
                    <a:pt x="689" y="830"/>
                  </a:cubicBezTo>
                  <a:cubicBezTo>
                    <a:pt x="519" y="830"/>
                    <a:pt x="357" y="882"/>
                    <a:pt x="265" y="1043"/>
                  </a:cubicBezTo>
                  <a:cubicBezTo>
                    <a:pt x="1" y="1509"/>
                    <a:pt x="2130" y="2484"/>
                    <a:pt x="2130" y="2484"/>
                  </a:cubicBezTo>
                  <a:lnTo>
                    <a:pt x="2651" y="2025"/>
                  </a:lnTo>
                  <a:cubicBezTo>
                    <a:pt x="2651" y="2025"/>
                    <a:pt x="2297" y="362"/>
                    <a:pt x="1789" y="48"/>
                  </a:cubicBezTo>
                  <a:cubicBezTo>
                    <a:pt x="1734" y="15"/>
                    <a:pt x="1685" y="0"/>
                    <a:pt x="1642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28"/>
            <p:cNvSpPr/>
            <p:nvPr/>
          </p:nvSpPr>
          <p:spPr>
            <a:xfrm>
              <a:off x="7862650" y="4691993"/>
              <a:ext cx="172734" cy="210020"/>
            </a:xfrm>
            <a:custGeom>
              <a:avLst/>
              <a:gdLst/>
              <a:ahLst/>
              <a:cxnLst/>
              <a:rect l="l" t="t" r="r" b="b"/>
              <a:pathLst>
                <a:path w="2131" h="2591" extrusionOk="0">
                  <a:moveTo>
                    <a:pt x="1510" y="1"/>
                  </a:moveTo>
                  <a:cubicBezTo>
                    <a:pt x="1510" y="1"/>
                    <a:pt x="113" y="974"/>
                    <a:pt x="29" y="1567"/>
                  </a:cubicBezTo>
                  <a:cubicBezTo>
                    <a:pt x="0" y="1772"/>
                    <a:pt x="117" y="1839"/>
                    <a:pt x="283" y="1839"/>
                  </a:cubicBezTo>
                  <a:cubicBezTo>
                    <a:pt x="595" y="1839"/>
                    <a:pt x="1079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09" y="2519"/>
                    <a:pt x="1539" y="2589"/>
                  </a:cubicBezTo>
                  <a:cubicBezTo>
                    <a:pt x="1546" y="2590"/>
                    <a:pt x="1553" y="2590"/>
                    <a:pt x="1560" y="2590"/>
                  </a:cubicBezTo>
                  <a:cubicBezTo>
                    <a:pt x="2070" y="2590"/>
                    <a:pt x="2130" y="306"/>
                    <a:pt x="2130" y="306"/>
                  </a:cubicBezTo>
                  <a:lnTo>
                    <a:pt x="1510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28"/>
            <p:cNvSpPr/>
            <p:nvPr/>
          </p:nvSpPr>
          <p:spPr>
            <a:xfrm>
              <a:off x="7958624" y="4635009"/>
              <a:ext cx="114453" cy="114048"/>
            </a:xfrm>
            <a:custGeom>
              <a:avLst/>
              <a:gdLst/>
              <a:ahLst/>
              <a:cxnLst/>
              <a:rect l="l" t="t" r="r" b="b"/>
              <a:pathLst>
                <a:path w="1412" h="1407" extrusionOk="0">
                  <a:moveTo>
                    <a:pt x="702" y="1"/>
                  </a:moveTo>
                  <a:cubicBezTo>
                    <a:pt x="313" y="1"/>
                    <a:pt x="1" y="315"/>
                    <a:pt x="1" y="704"/>
                  </a:cubicBezTo>
                  <a:cubicBezTo>
                    <a:pt x="1" y="1093"/>
                    <a:pt x="313" y="1407"/>
                    <a:pt x="702" y="1407"/>
                  </a:cubicBezTo>
                  <a:cubicBezTo>
                    <a:pt x="1093" y="1407"/>
                    <a:pt x="1412" y="1093"/>
                    <a:pt x="1412" y="704"/>
                  </a:cubicBezTo>
                  <a:cubicBezTo>
                    <a:pt x="1412" y="315"/>
                    <a:pt x="1093" y="1"/>
                    <a:pt x="702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1" name="Google Shape;1041;p28"/>
          <p:cNvSpPr/>
          <p:nvPr/>
        </p:nvSpPr>
        <p:spPr>
          <a:xfrm>
            <a:off x="-614092" y="290741"/>
            <a:ext cx="1969130" cy="60023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2" name="Google Shape;1042;p28"/>
          <p:cNvSpPr/>
          <p:nvPr/>
        </p:nvSpPr>
        <p:spPr>
          <a:xfrm flipH="1">
            <a:off x="-387945" y="2549049"/>
            <a:ext cx="1290809" cy="393446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43" name="Google Shape;1043;p28"/>
          <p:cNvGrpSpPr/>
          <p:nvPr/>
        </p:nvGrpSpPr>
        <p:grpSpPr>
          <a:xfrm>
            <a:off x="4262434" y="3956144"/>
            <a:ext cx="335732" cy="311774"/>
            <a:chOff x="7806882" y="4508558"/>
            <a:chExt cx="423690" cy="393456"/>
          </a:xfrm>
        </p:grpSpPr>
        <p:sp>
          <p:nvSpPr>
            <p:cNvPr id="1044" name="Google Shape;1044;p28"/>
            <p:cNvSpPr/>
            <p:nvPr/>
          </p:nvSpPr>
          <p:spPr>
            <a:xfrm>
              <a:off x="7997532" y="4685266"/>
              <a:ext cx="204832" cy="168113"/>
            </a:xfrm>
            <a:custGeom>
              <a:avLst/>
              <a:gdLst/>
              <a:ahLst/>
              <a:cxnLst/>
              <a:rect l="l" t="t" r="r" b="b"/>
              <a:pathLst>
                <a:path w="2527" h="2074" extrusionOk="0">
                  <a:moveTo>
                    <a:pt x="620" y="0"/>
                  </a:moveTo>
                  <a:lnTo>
                    <a:pt x="0" y="501"/>
                  </a:lnTo>
                  <a:cubicBezTo>
                    <a:pt x="25" y="526"/>
                    <a:pt x="672" y="2073"/>
                    <a:pt x="1318" y="2073"/>
                  </a:cubicBezTo>
                  <a:cubicBezTo>
                    <a:pt x="1410" y="2073"/>
                    <a:pt x="1503" y="2041"/>
                    <a:pt x="1593" y="1969"/>
                  </a:cubicBezTo>
                  <a:cubicBezTo>
                    <a:pt x="2527" y="1239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28"/>
            <p:cNvSpPr/>
            <p:nvPr/>
          </p:nvSpPr>
          <p:spPr>
            <a:xfrm>
              <a:off x="7984482" y="4508558"/>
              <a:ext cx="175571" cy="175165"/>
            </a:xfrm>
            <a:custGeom>
              <a:avLst/>
              <a:gdLst/>
              <a:ahLst/>
              <a:cxnLst/>
              <a:rect l="l" t="t" r="r" b="b"/>
              <a:pathLst>
                <a:path w="2166" h="2161" extrusionOk="0">
                  <a:moveTo>
                    <a:pt x="1027" y="0"/>
                  </a:moveTo>
                  <a:cubicBezTo>
                    <a:pt x="204" y="0"/>
                    <a:pt x="1" y="1833"/>
                    <a:pt x="1" y="1833"/>
                  </a:cubicBezTo>
                  <a:lnTo>
                    <a:pt x="726" y="2160"/>
                  </a:lnTo>
                  <a:cubicBezTo>
                    <a:pt x="739" y="2125"/>
                    <a:pt x="2165" y="468"/>
                    <a:pt x="1323" y="73"/>
                  </a:cubicBezTo>
                  <a:cubicBezTo>
                    <a:pt x="1216" y="23"/>
                    <a:pt x="1118" y="0"/>
                    <a:pt x="1027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28"/>
            <p:cNvSpPr/>
            <p:nvPr/>
          </p:nvSpPr>
          <p:spPr>
            <a:xfrm>
              <a:off x="7806882" y="4656571"/>
              <a:ext cx="195186" cy="113237"/>
            </a:xfrm>
            <a:custGeom>
              <a:avLst/>
              <a:gdLst/>
              <a:ahLst/>
              <a:cxnLst/>
              <a:rect l="l" t="t" r="r" b="b"/>
              <a:pathLst>
                <a:path w="2408" h="1397" extrusionOk="0">
                  <a:moveTo>
                    <a:pt x="2220" y="75"/>
                  </a:moveTo>
                  <a:cubicBezTo>
                    <a:pt x="2185" y="84"/>
                    <a:pt x="1" y="0"/>
                    <a:pt x="209" y="897"/>
                  </a:cubicBezTo>
                  <a:cubicBezTo>
                    <a:pt x="297" y="1270"/>
                    <a:pt x="557" y="1397"/>
                    <a:pt x="870" y="1397"/>
                  </a:cubicBezTo>
                  <a:cubicBezTo>
                    <a:pt x="1524" y="1397"/>
                    <a:pt x="2407" y="842"/>
                    <a:pt x="2407" y="842"/>
                  </a:cubicBezTo>
                  <a:lnTo>
                    <a:pt x="2220" y="75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28"/>
            <p:cNvSpPr/>
            <p:nvPr/>
          </p:nvSpPr>
          <p:spPr>
            <a:xfrm>
              <a:off x="8001990" y="4571054"/>
              <a:ext cx="228582" cy="162763"/>
            </a:xfrm>
            <a:custGeom>
              <a:avLst/>
              <a:gdLst/>
              <a:ahLst/>
              <a:cxnLst/>
              <a:rect l="l" t="t" r="r" b="b"/>
              <a:pathLst>
                <a:path w="2820" h="2008" extrusionOk="0">
                  <a:moveTo>
                    <a:pt x="1952" y="1"/>
                  </a:moveTo>
                  <a:cubicBezTo>
                    <a:pt x="1392" y="1"/>
                    <a:pt x="0" y="1069"/>
                    <a:pt x="0" y="1069"/>
                  </a:cubicBezTo>
                  <a:lnTo>
                    <a:pt x="161" y="1743"/>
                  </a:lnTo>
                  <a:cubicBezTo>
                    <a:pt x="161" y="1743"/>
                    <a:pt x="1088" y="2007"/>
                    <a:pt x="1766" y="2007"/>
                  </a:cubicBezTo>
                  <a:cubicBezTo>
                    <a:pt x="1988" y="2007"/>
                    <a:pt x="2184" y="1979"/>
                    <a:pt x="2312" y="1904"/>
                  </a:cubicBezTo>
                  <a:cubicBezTo>
                    <a:pt x="2819" y="1598"/>
                    <a:pt x="1670" y="1069"/>
                    <a:pt x="1670" y="1069"/>
                  </a:cubicBezTo>
                  <a:cubicBezTo>
                    <a:pt x="1670" y="1069"/>
                    <a:pt x="2430" y="539"/>
                    <a:pt x="2145" y="87"/>
                  </a:cubicBezTo>
                  <a:cubicBezTo>
                    <a:pt x="2106" y="27"/>
                    <a:pt x="2039" y="1"/>
                    <a:pt x="1952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28"/>
            <p:cNvSpPr/>
            <p:nvPr/>
          </p:nvSpPr>
          <p:spPr>
            <a:xfrm>
              <a:off x="7820419" y="4516663"/>
              <a:ext cx="214964" cy="201428"/>
            </a:xfrm>
            <a:custGeom>
              <a:avLst/>
              <a:gdLst/>
              <a:ahLst/>
              <a:cxnLst/>
              <a:rect l="l" t="t" r="r" b="b"/>
              <a:pathLst>
                <a:path w="2652" h="2485" extrusionOk="0">
                  <a:moveTo>
                    <a:pt x="1642" y="0"/>
                  </a:moveTo>
                  <a:cubicBezTo>
                    <a:pt x="1289" y="0"/>
                    <a:pt x="1350" y="1008"/>
                    <a:pt x="1350" y="1008"/>
                  </a:cubicBezTo>
                  <a:cubicBezTo>
                    <a:pt x="1350" y="1008"/>
                    <a:pt x="1004" y="830"/>
                    <a:pt x="689" y="830"/>
                  </a:cubicBezTo>
                  <a:cubicBezTo>
                    <a:pt x="519" y="830"/>
                    <a:pt x="357" y="882"/>
                    <a:pt x="265" y="1043"/>
                  </a:cubicBezTo>
                  <a:cubicBezTo>
                    <a:pt x="1" y="1509"/>
                    <a:pt x="2130" y="2484"/>
                    <a:pt x="2130" y="2484"/>
                  </a:cubicBezTo>
                  <a:lnTo>
                    <a:pt x="2651" y="2025"/>
                  </a:lnTo>
                  <a:cubicBezTo>
                    <a:pt x="2651" y="2025"/>
                    <a:pt x="2297" y="362"/>
                    <a:pt x="1789" y="48"/>
                  </a:cubicBezTo>
                  <a:cubicBezTo>
                    <a:pt x="1734" y="15"/>
                    <a:pt x="1685" y="0"/>
                    <a:pt x="1642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28"/>
            <p:cNvSpPr/>
            <p:nvPr/>
          </p:nvSpPr>
          <p:spPr>
            <a:xfrm>
              <a:off x="7862650" y="4691993"/>
              <a:ext cx="172734" cy="210020"/>
            </a:xfrm>
            <a:custGeom>
              <a:avLst/>
              <a:gdLst/>
              <a:ahLst/>
              <a:cxnLst/>
              <a:rect l="l" t="t" r="r" b="b"/>
              <a:pathLst>
                <a:path w="2131" h="2591" extrusionOk="0">
                  <a:moveTo>
                    <a:pt x="1510" y="1"/>
                  </a:moveTo>
                  <a:cubicBezTo>
                    <a:pt x="1510" y="1"/>
                    <a:pt x="113" y="974"/>
                    <a:pt x="29" y="1567"/>
                  </a:cubicBezTo>
                  <a:cubicBezTo>
                    <a:pt x="0" y="1772"/>
                    <a:pt x="117" y="1839"/>
                    <a:pt x="283" y="1839"/>
                  </a:cubicBezTo>
                  <a:cubicBezTo>
                    <a:pt x="595" y="1839"/>
                    <a:pt x="1079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09" y="2519"/>
                    <a:pt x="1539" y="2589"/>
                  </a:cubicBezTo>
                  <a:cubicBezTo>
                    <a:pt x="1546" y="2590"/>
                    <a:pt x="1553" y="2590"/>
                    <a:pt x="1560" y="2590"/>
                  </a:cubicBezTo>
                  <a:cubicBezTo>
                    <a:pt x="2070" y="2590"/>
                    <a:pt x="2130" y="306"/>
                    <a:pt x="2130" y="306"/>
                  </a:cubicBezTo>
                  <a:lnTo>
                    <a:pt x="1510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28"/>
            <p:cNvSpPr/>
            <p:nvPr/>
          </p:nvSpPr>
          <p:spPr>
            <a:xfrm>
              <a:off x="7958624" y="4635009"/>
              <a:ext cx="114453" cy="114048"/>
            </a:xfrm>
            <a:custGeom>
              <a:avLst/>
              <a:gdLst/>
              <a:ahLst/>
              <a:cxnLst/>
              <a:rect l="l" t="t" r="r" b="b"/>
              <a:pathLst>
                <a:path w="1412" h="1407" extrusionOk="0">
                  <a:moveTo>
                    <a:pt x="702" y="1"/>
                  </a:moveTo>
                  <a:cubicBezTo>
                    <a:pt x="313" y="1"/>
                    <a:pt x="1" y="315"/>
                    <a:pt x="1" y="704"/>
                  </a:cubicBezTo>
                  <a:cubicBezTo>
                    <a:pt x="1" y="1093"/>
                    <a:pt x="313" y="1407"/>
                    <a:pt x="702" y="1407"/>
                  </a:cubicBezTo>
                  <a:cubicBezTo>
                    <a:pt x="1093" y="1407"/>
                    <a:pt x="1412" y="1093"/>
                    <a:pt x="1412" y="704"/>
                  </a:cubicBezTo>
                  <a:cubicBezTo>
                    <a:pt x="1412" y="315"/>
                    <a:pt x="1093" y="1"/>
                    <a:pt x="702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1" name="Google Shape;1051;p28"/>
          <p:cNvGrpSpPr/>
          <p:nvPr/>
        </p:nvGrpSpPr>
        <p:grpSpPr>
          <a:xfrm>
            <a:off x="7763534" y="3720119"/>
            <a:ext cx="335732" cy="311774"/>
            <a:chOff x="7806882" y="4508558"/>
            <a:chExt cx="423690" cy="393456"/>
          </a:xfrm>
        </p:grpSpPr>
        <p:sp>
          <p:nvSpPr>
            <p:cNvPr id="1052" name="Google Shape;1052;p28"/>
            <p:cNvSpPr/>
            <p:nvPr/>
          </p:nvSpPr>
          <p:spPr>
            <a:xfrm>
              <a:off x="7997532" y="4685266"/>
              <a:ext cx="204832" cy="168113"/>
            </a:xfrm>
            <a:custGeom>
              <a:avLst/>
              <a:gdLst/>
              <a:ahLst/>
              <a:cxnLst/>
              <a:rect l="l" t="t" r="r" b="b"/>
              <a:pathLst>
                <a:path w="2527" h="2074" extrusionOk="0">
                  <a:moveTo>
                    <a:pt x="620" y="0"/>
                  </a:moveTo>
                  <a:lnTo>
                    <a:pt x="0" y="501"/>
                  </a:lnTo>
                  <a:cubicBezTo>
                    <a:pt x="25" y="526"/>
                    <a:pt x="672" y="2073"/>
                    <a:pt x="1318" y="2073"/>
                  </a:cubicBezTo>
                  <a:cubicBezTo>
                    <a:pt x="1410" y="2073"/>
                    <a:pt x="1503" y="2041"/>
                    <a:pt x="1593" y="1969"/>
                  </a:cubicBezTo>
                  <a:cubicBezTo>
                    <a:pt x="2527" y="1239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28"/>
            <p:cNvSpPr/>
            <p:nvPr/>
          </p:nvSpPr>
          <p:spPr>
            <a:xfrm>
              <a:off x="7984482" y="4508558"/>
              <a:ext cx="175571" cy="175165"/>
            </a:xfrm>
            <a:custGeom>
              <a:avLst/>
              <a:gdLst/>
              <a:ahLst/>
              <a:cxnLst/>
              <a:rect l="l" t="t" r="r" b="b"/>
              <a:pathLst>
                <a:path w="2166" h="2161" extrusionOk="0">
                  <a:moveTo>
                    <a:pt x="1027" y="0"/>
                  </a:moveTo>
                  <a:cubicBezTo>
                    <a:pt x="204" y="0"/>
                    <a:pt x="1" y="1833"/>
                    <a:pt x="1" y="1833"/>
                  </a:cubicBezTo>
                  <a:lnTo>
                    <a:pt x="726" y="2160"/>
                  </a:lnTo>
                  <a:cubicBezTo>
                    <a:pt x="739" y="2125"/>
                    <a:pt x="2165" y="468"/>
                    <a:pt x="1323" y="73"/>
                  </a:cubicBezTo>
                  <a:cubicBezTo>
                    <a:pt x="1216" y="23"/>
                    <a:pt x="1118" y="0"/>
                    <a:pt x="1027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28"/>
            <p:cNvSpPr/>
            <p:nvPr/>
          </p:nvSpPr>
          <p:spPr>
            <a:xfrm>
              <a:off x="7806882" y="4656571"/>
              <a:ext cx="195186" cy="113237"/>
            </a:xfrm>
            <a:custGeom>
              <a:avLst/>
              <a:gdLst/>
              <a:ahLst/>
              <a:cxnLst/>
              <a:rect l="l" t="t" r="r" b="b"/>
              <a:pathLst>
                <a:path w="2408" h="1397" extrusionOk="0">
                  <a:moveTo>
                    <a:pt x="2220" y="75"/>
                  </a:moveTo>
                  <a:cubicBezTo>
                    <a:pt x="2185" y="84"/>
                    <a:pt x="1" y="0"/>
                    <a:pt x="209" y="897"/>
                  </a:cubicBezTo>
                  <a:cubicBezTo>
                    <a:pt x="297" y="1270"/>
                    <a:pt x="557" y="1397"/>
                    <a:pt x="870" y="1397"/>
                  </a:cubicBezTo>
                  <a:cubicBezTo>
                    <a:pt x="1524" y="1397"/>
                    <a:pt x="2407" y="842"/>
                    <a:pt x="2407" y="842"/>
                  </a:cubicBezTo>
                  <a:lnTo>
                    <a:pt x="2220" y="75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28"/>
            <p:cNvSpPr/>
            <p:nvPr/>
          </p:nvSpPr>
          <p:spPr>
            <a:xfrm>
              <a:off x="8001990" y="4571054"/>
              <a:ext cx="228582" cy="162763"/>
            </a:xfrm>
            <a:custGeom>
              <a:avLst/>
              <a:gdLst/>
              <a:ahLst/>
              <a:cxnLst/>
              <a:rect l="l" t="t" r="r" b="b"/>
              <a:pathLst>
                <a:path w="2820" h="2008" extrusionOk="0">
                  <a:moveTo>
                    <a:pt x="1952" y="1"/>
                  </a:moveTo>
                  <a:cubicBezTo>
                    <a:pt x="1392" y="1"/>
                    <a:pt x="0" y="1069"/>
                    <a:pt x="0" y="1069"/>
                  </a:cubicBezTo>
                  <a:lnTo>
                    <a:pt x="161" y="1743"/>
                  </a:lnTo>
                  <a:cubicBezTo>
                    <a:pt x="161" y="1743"/>
                    <a:pt x="1088" y="2007"/>
                    <a:pt x="1766" y="2007"/>
                  </a:cubicBezTo>
                  <a:cubicBezTo>
                    <a:pt x="1988" y="2007"/>
                    <a:pt x="2184" y="1979"/>
                    <a:pt x="2312" y="1904"/>
                  </a:cubicBezTo>
                  <a:cubicBezTo>
                    <a:pt x="2819" y="1598"/>
                    <a:pt x="1670" y="1069"/>
                    <a:pt x="1670" y="1069"/>
                  </a:cubicBezTo>
                  <a:cubicBezTo>
                    <a:pt x="1670" y="1069"/>
                    <a:pt x="2430" y="539"/>
                    <a:pt x="2145" y="87"/>
                  </a:cubicBezTo>
                  <a:cubicBezTo>
                    <a:pt x="2106" y="27"/>
                    <a:pt x="2039" y="1"/>
                    <a:pt x="1952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28"/>
            <p:cNvSpPr/>
            <p:nvPr/>
          </p:nvSpPr>
          <p:spPr>
            <a:xfrm>
              <a:off x="7820419" y="4516663"/>
              <a:ext cx="214964" cy="201428"/>
            </a:xfrm>
            <a:custGeom>
              <a:avLst/>
              <a:gdLst/>
              <a:ahLst/>
              <a:cxnLst/>
              <a:rect l="l" t="t" r="r" b="b"/>
              <a:pathLst>
                <a:path w="2652" h="2485" extrusionOk="0">
                  <a:moveTo>
                    <a:pt x="1642" y="0"/>
                  </a:moveTo>
                  <a:cubicBezTo>
                    <a:pt x="1289" y="0"/>
                    <a:pt x="1350" y="1008"/>
                    <a:pt x="1350" y="1008"/>
                  </a:cubicBezTo>
                  <a:cubicBezTo>
                    <a:pt x="1350" y="1008"/>
                    <a:pt x="1004" y="830"/>
                    <a:pt x="689" y="830"/>
                  </a:cubicBezTo>
                  <a:cubicBezTo>
                    <a:pt x="519" y="830"/>
                    <a:pt x="357" y="882"/>
                    <a:pt x="265" y="1043"/>
                  </a:cubicBezTo>
                  <a:cubicBezTo>
                    <a:pt x="1" y="1509"/>
                    <a:pt x="2130" y="2484"/>
                    <a:pt x="2130" y="2484"/>
                  </a:cubicBezTo>
                  <a:lnTo>
                    <a:pt x="2651" y="2025"/>
                  </a:lnTo>
                  <a:cubicBezTo>
                    <a:pt x="2651" y="2025"/>
                    <a:pt x="2297" y="362"/>
                    <a:pt x="1789" y="48"/>
                  </a:cubicBezTo>
                  <a:cubicBezTo>
                    <a:pt x="1734" y="15"/>
                    <a:pt x="1685" y="0"/>
                    <a:pt x="1642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28"/>
            <p:cNvSpPr/>
            <p:nvPr/>
          </p:nvSpPr>
          <p:spPr>
            <a:xfrm>
              <a:off x="7862650" y="4691993"/>
              <a:ext cx="172734" cy="210020"/>
            </a:xfrm>
            <a:custGeom>
              <a:avLst/>
              <a:gdLst/>
              <a:ahLst/>
              <a:cxnLst/>
              <a:rect l="l" t="t" r="r" b="b"/>
              <a:pathLst>
                <a:path w="2131" h="2591" extrusionOk="0">
                  <a:moveTo>
                    <a:pt x="1510" y="1"/>
                  </a:moveTo>
                  <a:cubicBezTo>
                    <a:pt x="1510" y="1"/>
                    <a:pt x="113" y="974"/>
                    <a:pt x="29" y="1567"/>
                  </a:cubicBezTo>
                  <a:cubicBezTo>
                    <a:pt x="0" y="1772"/>
                    <a:pt x="117" y="1839"/>
                    <a:pt x="283" y="1839"/>
                  </a:cubicBezTo>
                  <a:cubicBezTo>
                    <a:pt x="595" y="1839"/>
                    <a:pt x="1079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09" y="2519"/>
                    <a:pt x="1539" y="2589"/>
                  </a:cubicBezTo>
                  <a:cubicBezTo>
                    <a:pt x="1546" y="2590"/>
                    <a:pt x="1553" y="2590"/>
                    <a:pt x="1560" y="2590"/>
                  </a:cubicBezTo>
                  <a:cubicBezTo>
                    <a:pt x="2070" y="2590"/>
                    <a:pt x="2130" y="306"/>
                    <a:pt x="2130" y="306"/>
                  </a:cubicBezTo>
                  <a:lnTo>
                    <a:pt x="1510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28"/>
            <p:cNvSpPr/>
            <p:nvPr/>
          </p:nvSpPr>
          <p:spPr>
            <a:xfrm>
              <a:off x="7958624" y="4635009"/>
              <a:ext cx="114453" cy="114048"/>
            </a:xfrm>
            <a:custGeom>
              <a:avLst/>
              <a:gdLst/>
              <a:ahLst/>
              <a:cxnLst/>
              <a:rect l="l" t="t" r="r" b="b"/>
              <a:pathLst>
                <a:path w="1412" h="1407" extrusionOk="0">
                  <a:moveTo>
                    <a:pt x="702" y="1"/>
                  </a:moveTo>
                  <a:cubicBezTo>
                    <a:pt x="313" y="1"/>
                    <a:pt x="1" y="315"/>
                    <a:pt x="1" y="704"/>
                  </a:cubicBezTo>
                  <a:cubicBezTo>
                    <a:pt x="1" y="1093"/>
                    <a:pt x="313" y="1407"/>
                    <a:pt x="702" y="1407"/>
                  </a:cubicBezTo>
                  <a:cubicBezTo>
                    <a:pt x="1093" y="1407"/>
                    <a:pt x="1412" y="1093"/>
                    <a:pt x="1412" y="704"/>
                  </a:cubicBezTo>
                  <a:cubicBezTo>
                    <a:pt x="1412" y="315"/>
                    <a:pt x="1093" y="1"/>
                    <a:pt x="702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9" name="Google Shape;1059;p28"/>
          <p:cNvSpPr txBox="1">
            <a:spLocks noGrp="1"/>
          </p:cNvSpPr>
          <p:nvPr>
            <p:ph type="subTitle" idx="1"/>
          </p:nvPr>
        </p:nvSpPr>
        <p:spPr>
          <a:xfrm>
            <a:off x="1222400" y="2130613"/>
            <a:ext cx="2907600" cy="12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1060;p28"/>
          <p:cNvSpPr txBox="1">
            <a:spLocks noGrp="1"/>
          </p:cNvSpPr>
          <p:nvPr>
            <p:ph type="title"/>
          </p:nvPr>
        </p:nvSpPr>
        <p:spPr>
          <a:xfrm>
            <a:off x="1222400" y="1232775"/>
            <a:ext cx="2907600" cy="7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061" name="Google Shape;1061;p28"/>
          <p:cNvGrpSpPr/>
          <p:nvPr/>
        </p:nvGrpSpPr>
        <p:grpSpPr>
          <a:xfrm>
            <a:off x="5106425" y="562575"/>
            <a:ext cx="2435100" cy="4045800"/>
            <a:chOff x="5385025" y="562575"/>
            <a:chExt cx="2435100" cy="4045800"/>
          </a:xfrm>
        </p:grpSpPr>
        <p:sp>
          <p:nvSpPr>
            <p:cNvPr id="1062" name="Google Shape;1062;p28"/>
            <p:cNvSpPr/>
            <p:nvPr/>
          </p:nvSpPr>
          <p:spPr>
            <a:xfrm>
              <a:off x="5385025" y="562575"/>
              <a:ext cx="2435100" cy="4045800"/>
            </a:xfrm>
            <a:prstGeom prst="roundRect">
              <a:avLst>
                <a:gd name="adj" fmla="val 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28"/>
            <p:cNvSpPr/>
            <p:nvPr/>
          </p:nvSpPr>
          <p:spPr>
            <a:xfrm>
              <a:off x="6231175" y="4338950"/>
              <a:ext cx="742800" cy="930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28"/>
            <p:cNvSpPr/>
            <p:nvPr/>
          </p:nvSpPr>
          <p:spPr>
            <a:xfrm>
              <a:off x="6540625" y="676075"/>
              <a:ext cx="123900" cy="1239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5" name="Google Shape;1065;p28"/>
          <p:cNvSpPr>
            <a:spLocks noGrp="1"/>
          </p:cNvSpPr>
          <p:nvPr>
            <p:ph type="pic" idx="2"/>
          </p:nvPr>
        </p:nvSpPr>
        <p:spPr>
          <a:xfrm>
            <a:off x="5257625" y="914025"/>
            <a:ext cx="2132700" cy="334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1" name="Shape 1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Google Shape;1154;p31"/>
          <p:cNvSpPr/>
          <p:nvPr/>
        </p:nvSpPr>
        <p:spPr>
          <a:xfrm>
            <a:off x="-1012293" y="2589521"/>
            <a:ext cx="1558979" cy="1447525"/>
          </a:xfrm>
          <a:custGeom>
            <a:avLst/>
            <a:gdLst/>
            <a:ahLst/>
            <a:cxnLst/>
            <a:rect l="l" t="t" r="r" b="b"/>
            <a:pathLst>
              <a:path w="19233" h="17858" extrusionOk="0">
                <a:moveTo>
                  <a:pt x="8776" y="1"/>
                </a:moveTo>
                <a:cubicBezTo>
                  <a:pt x="6682" y="1"/>
                  <a:pt x="4815" y="1497"/>
                  <a:pt x="4426" y="3629"/>
                </a:cubicBezTo>
                <a:cubicBezTo>
                  <a:pt x="4231" y="4701"/>
                  <a:pt x="4439" y="5752"/>
                  <a:pt x="4940" y="6628"/>
                </a:cubicBezTo>
                <a:cubicBezTo>
                  <a:pt x="2769" y="7101"/>
                  <a:pt x="987" y="8834"/>
                  <a:pt x="563" y="11157"/>
                </a:cubicBezTo>
                <a:cubicBezTo>
                  <a:pt x="0" y="14240"/>
                  <a:pt x="2039" y="17198"/>
                  <a:pt x="5129" y="17762"/>
                </a:cubicBezTo>
                <a:cubicBezTo>
                  <a:pt x="5476" y="17826"/>
                  <a:pt x="5822" y="17857"/>
                  <a:pt x="6162" y="17857"/>
                </a:cubicBezTo>
                <a:cubicBezTo>
                  <a:pt x="7999" y="17857"/>
                  <a:pt x="9693" y="16960"/>
                  <a:pt x="10744" y="15521"/>
                </a:cubicBezTo>
                <a:cubicBezTo>
                  <a:pt x="11376" y="16585"/>
                  <a:pt x="12442" y="17387"/>
                  <a:pt x="13756" y="17622"/>
                </a:cubicBezTo>
                <a:cubicBezTo>
                  <a:pt x="14029" y="17673"/>
                  <a:pt x="14300" y="17697"/>
                  <a:pt x="14567" y="17697"/>
                </a:cubicBezTo>
                <a:cubicBezTo>
                  <a:pt x="16662" y="17697"/>
                  <a:pt x="18518" y="16202"/>
                  <a:pt x="18913" y="14067"/>
                </a:cubicBezTo>
                <a:cubicBezTo>
                  <a:pt x="19232" y="12306"/>
                  <a:pt x="18461" y="10601"/>
                  <a:pt x="17083" y="9634"/>
                </a:cubicBezTo>
                <a:cubicBezTo>
                  <a:pt x="17549" y="9070"/>
                  <a:pt x="17883" y="8389"/>
                  <a:pt x="18030" y="7617"/>
                </a:cubicBezTo>
                <a:cubicBezTo>
                  <a:pt x="18467" y="5209"/>
                  <a:pt x="16874" y="2906"/>
                  <a:pt x="14466" y="2467"/>
                </a:cubicBezTo>
                <a:cubicBezTo>
                  <a:pt x="14196" y="2416"/>
                  <a:pt x="13928" y="2391"/>
                  <a:pt x="13663" y="2391"/>
                </a:cubicBezTo>
                <a:cubicBezTo>
                  <a:pt x="13354" y="2391"/>
                  <a:pt x="13050" y="2425"/>
                  <a:pt x="12754" y="2488"/>
                </a:cubicBezTo>
                <a:cubicBezTo>
                  <a:pt x="12163" y="1271"/>
                  <a:pt x="11016" y="337"/>
                  <a:pt x="9575" y="74"/>
                </a:cubicBezTo>
                <a:cubicBezTo>
                  <a:pt x="9306" y="24"/>
                  <a:pt x="9039" y="1"/>
                  <a:pt x="877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5" name="Google Shape;1155;p31"/>
          <p:cNvSpPr/>
          <p:nvPr/>
        </p:nvSpPr>
        <p:spPr>
          <a:xfrm>
            <a:off x="-1012300" y="3226501"/>
            <a:ext cx="2412352" cy="1820748"/>
          </a:xfrm>
          <a:custGeom>
            <a:avLst/>
            <a:gdLst/>
            <a:ahLst/>
            <a:cxnLst/>
            <a:rect l="l" t="t" r="r" b="b"/>
            <a:pathLst>
              <a:path w="29761" h="25212" extrusionOk="0">
                <a:moveTo>
                  <a:pt x="18503" y="1"/>
                </a:moveTo>
                <a:cubicBezTo>
                  <a:pt x="16171" y="1"/>
                  <a:pt x="14126" y="1267"/>
                  <a:pt x="13034" y="3145"/>
                </a:cubicBezTo>
                <a:cubicBezTo>
                  <a:pt x="11975" y="2352"/>
                  <a:pt x="10660" y="1879"/>
                  <a:pt x="9234" y="1879"/>
                </a:cubicBezTo>
                <a:cubicBezTo>
                  <a:pt x="5741" y="1879"/>
                  <a:pt x="2902" y="4718"/>
                  <a:pt x="2902" y="8212"/>
                </a:cubicBezTo>
                <a:cubicBezTo>
                  <a:pt x="2902" y="9333"/>
                  <a:pt x="3194" y="10383"/>
                  <a:pt x="3708" y="11295"/>
                </a:cubicBezTo>
                <a:cubicBezTo>
                  <a:pt x="1517" y="12289"/>
                  <a:pt x="1" y="14495"/>
                  <a:pt x="1" y="17057"/>
                </a:cubicBezTo>
                <a:cubicBezTo>
                  <a:pt x="1" y="20549"/>
                  <a:pt x="2831" y="23381"/>
                  <a:pt x="6325" y="23381"/>
                </a:cubicBezTo>
                <a:cubicBezTo>
                  <a:pt x="8977" y="23381"/>
                  <a:pt x="11245" y="21753"/>
                  <a:pt x="12192" y="19443"/>
                </a:cubicBezTo>
                <a:lnTo>
                  <a:pt x="15565" y="23994"/>
                </a:lnTo>
                <a:cubicBezTo>
                  <a:pt x="15677" y="23207"/>
                  <a:pt x="15767" y="22392"/>
                  <a:pt x="15754" y="21592"/>
                </a:cubicBezTo>
                <a:lnTo>
                  <a:pt x="15754" y="21592"/>
                </a:lnTo>
                <a:cubicBezTo>
                  <a:pt x="16512" y="22386"/>
                  <a:pt x="17431" y="23034"/>
                  <a:pt x="18461" y="23471"/>
                </a:cubicBezTo>
                <a:lnTo>
                  <a:pt x="19540" y="25211"/>
                </a:lnTo>
                <a:cubicBezTo>
                  <a:pt x="19456" y="24724"/>
                  <a:pt x="19365" y="24244"/>
                  <a:pt x="19254" y="23763"/>
                </a:cubicBezTo>
                <a:lnTo>
                  <a:pt x="19254" y="23763"/>
                </a:lnTo>
                <a:cubicBezTo>
                  <a:pt x="20013" y="23994"/>
                  <a:pt x="20812" y="24119"/>
                  <a:pt x="21641" y="24119"/>
                </a:cubicBezTo>
                <a:cubicBezTo>
                  <a:pt x="26128" y="24119"/>
                  <a:pt x="29760" y="20487"/>
                  <a:pt x="29760" y="15998"/>
                </a:cubicBezTo>
                <a:cubicBezTo>
                  <a:pt x="29760" y="12519"/>
                  <a:pt x="27569" y="9548"/>
                  <a:pt x="24486" y="8393"/>
                </a:cubicBezTo>
                <a:cubicBezTo>
                  <a:pt x="24709" y="7746"/>
                  <a:pt x="24834" y="7050"/>
                  <a:pt x="24834" y="6327"/>
                </a:cubicBezTo>
                <a:cubicBezTo>
                  <a:pt x="24834" y="2833"/>
                  <a:pt x="22003" y="1"/>
                  <a:pt x="1850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6" name="Google Shape;1156;p31"/>
          <p:cNvGrpSpPr/>
          <p:nvPr/>
        </p:nvGrpSpPr>
        <p:grpSpPr>
          <a:xfrm>
            <a:off x="-1607050" y="3732267"/>
            <a:ext cx="6972138" cy="1314981"/>
            <a:chOff x="-72875" y="2823347"/>
            <a:chExt cx="6972138" cy="1552332"/>
          </a:xfrm>
        </p:grpSpPr>
        <p:sp>
          <p:nvSpPr>
            <p:cNvPr id="1157" name="Google Shape;1157;p31"/>
            <p:cNvSpPr/>
            <p:nvPr/>
          </p:nvSpPr>
          <p:spPr>
            <a:xfrm>
              <a:off x="3480663" y="2823347"/>
              <a:ext cx="3418600" cy="1552332"/>
            </a:xfrm>
            <a:custGeom>
              <a:avLst/>
              <a:gdLst/>
              <a:ahLst/>
              <a:cxnLst/>
              <a:rect l="l" t="t" r="r" b="b"/>
              <a:pathLst>
                <a:path w="42175" h="19151" extrusionOk="0">
                  <a:moveTo>
                    <a:pt x="7007" y="1"/>
                  </a:moveTo>
                  <a:cubicBezTo>
                    <a:pt x="6680" y="1"/>
                    <a:pt x="6458" y="884"/>
                    <a:pt x="6403" y="1135"/>
                  </a:cubicBezTo>
                  <a:cubicBezTo>
                    <a:pt x="6395" y="1135"/>
                    <a:pt x="6388" y="1128"/>
                    <a:pt x="6381" y="1128"/>
                  </a:cubicBezTo>
                  <a:cubicBezTo>
                    <a:pt x="6336" y="875"/>
                    <a:pt x="6164" y="14"/>
                    <a:pt x="5899" y="14"/>
                  </a:cubicBezTo>
                  <a:cubicBezTo>
                    <a:pt x="5880" y="14"/>
                    <a:pt x="5859" y="19"/>
                    <a:pt x="5838" y="29"/>
                  </a:cubicBezTo>
                  <a:cubicBezTo>
                    <a:pt x="5581" y="161"/>
                    <a:pt x="5755" y="746"/>
                    <a:pt x="5874" y="1058"/>
                  </a:cubicBezTo>
                  <a:cubicBezTo>
                    <a:pt x="4001" y="814"/>
                    <a:pt x="2046" y="614"/>
                    <a:pt x="0" y="467"/>
                  </a:cubicBezTo>
                  <a:lnTo>
                    <a:pt x="0" y="467"/>
                  </a:lnTo>
                  <a:lnTo>
                    <a:pt x="70" y="19151"/>
                  </a:lnTo>
                  <a:lnTo>
                    <a:pt x="42174" y="19151"/>
                  </a:lnTo>
                  <a:cubicBezTo>
                    <a:pt x="42174" y="19151"/>
                    <a:pt x="36177" y="8887"/>
                    <a:pt x="17508" y="3466"/>
                  </a:cubicBezTo>
                  <a:cubicBezTo>
                    <a:pt x="17709" y="3145"/>
                    <a:pt x="17959" y="2673"/>
                    <a:pt x="17751" y="2631"/>
                  </a:cubicBezTo>
                  <a:cubicBezTo>
                    <a:pt x="17738" y="2628"/>
                    <a:pt x="17726" y="2627"/>
                    <a:pt x="17713" y="2627"/>
                  </a:cubicBezTo>
                  <a:cubicBezTo>
                    <a:pt x="17486" y="2627"/>
                    <a:pt x="17222" y="3083"/>
                    <a:pt x="17091" y="3348"/>
                  </a:cubicBezTo>
                  <a:cubicBezTo>
                    <a:pt x="17063" y="3341"/>
                    <a:pt x="17034" y="3334"/>
                    <a:pt x="17007" y="3327"/>
                  </a:cubicBezTo>
                  <a:cubicBezTo>
                    <a:pt x="17014" y="3000"/>
                    <a:pt x="16994" y="2426"/>
                    <a:pt x="16779" y="2426"/>
                  </a:cubicBezTo>
                  <a:cubicBezTo>
                    <a:pt x="16769" y="2426"/>
                    <a:pt x="16759" y="2427"/>
                    <a:pt x="16749" y="2429"/>
                  </a:cubicBezTo>
                  <a:cubicBezTo>
                    <a:pt x="16540" y="2484"/>
                    <a:pt x="16540" y="2902"/>
                    <a:pt x="16575" y="3202"/>
                  </a:cubicBezTo>
                  <a:cubicBezTo>
                    <a:pt x="13646" y="2394"/>
                    <a:pt x="10424" y="1713"/>
                    <a:pt x="6869" y="1198"/>
                  </a:cubicBezTo>
                  <a:cubicBezTo>
                    <a:pt x="7014" y="829"/>
                    <a:pt x="7300" y="1"/>
                    <a:pt x="70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1"/>
            <p:cNvSpPr/>
            <p:nvPr/>
          </p:nvSpPr>
          <p:spPr>
            <a:xfrm>
              <a:off x="-72875" y="2825675"/>
              <a:ext cx="3563016" cy="1447504"/>
            </a:xfrm>
            <a:custGeom>
              <a:avLst/>
              <a:gdLst/>
              <a:ahLst/>
              <a:cxnLst/>
              <a:rect l="l" t="t" r="r" b="b"/>
              <a:pathLst>
                <a:path w="43958" h="19958" extrusionOk="0">
                  <a:moveTo>
                    <a:pt x="36651" y="1"/>
                  </a:moveTo>
                  <a:cubicBezTo>
                    <a:pt x="36345" y="1"/>
                    <a:pt x="36644" y="864"/>
                    <a:pt x="36791" y="1253"/>
                  </a:cubicBezTo>
                  <a:cubicBezTo>
                    <a:pt x="31871" y="1963"/>
                    <a:pt x="27549" y="2993"/>
                    <a:pt x="23772" y="4211"/>
                  </a:cubicBezTo>
                  <a:cubicBezTo>
                    <a:pt x="23807" y="3897"/>
                    <a:pt x="23820" y="3424"/>
                    <a:pt x="23590" y="3369"/>
                  </a:cubicBezTo>
                  <a:cubicBezTo>
                    <a:pt x="23577" y="3366"/>
                    <a:pt x="23565" y="3364"/>
                    <a:pt x="23554" y="3364"/>
                  </a:cubicBezTo>
                  <a:cubicBezTo>
                    <a:pt x="23319" y="3364"/>
                    <a:pt x="23313" y="4037"/>
                    <a:pt x="23319" y="4356"/>
                  </a:cubicBezTo>
                  <a:cubicBezTo>
                    <a:pt x="23297" y="4363"/>
                    <a:pt x="23277" y="4371"/>
                    <a:pt x="23264" y="4371"/>
                  </a:cubicBezTo>
                  <a:cubicBezTo>
                    <a:pt x="23130" y="4111"/>
                    <a:pt x="22833" y="3566"/>
                    <a:pt x="22581" y="3566"/>
                  </a:cubicBezTo>
                  <a:cubicBezTo>
                    <a:pt x="22569" y="3566"/>
                    <a:pt x="22557" y="3567"/>
                    <a:pt x="22546" y="3570"/>
                  </a:cubicBezTo>
                  <a:cubicBezTo>
                    <a:pt x="22310" y="3626"/>
                    <a:pt x="22629" y="4183"/>
                    <a:pt x="22838" y="4517"/>
                  </a:cubicBezTo>
                  <a:cubicBezTo>
                    <a:pt x="5630" y="10327"/>
                    <a:pt x="1" y="19957"/>
                    <a:pt x="1" y="19957"/>
                  </a:cubicBezTo>
                  <a:lnTo>
                    <a:pt x="43889" y="19957"/>
                  </a:lnTo>
                  <a:lnTo>
                    <a:pt x="43957" y="488"/>
                  </a:lnTo>
                  <a:lnTo>
                    <a:pt x="43957" y="488"/>
                  </a:lnTo>
                  <a:cubicBezTo>
                    <a:pt x="41821" y="640"/>
                    <a:pt x="39782" y="849"/>
                    <a:pt x="37835" y="1106"/>
                  </a:cubicBezTo>
                  <a:cubicBezTo>
                    <a:pt x="37952" y="781"/>
                    <a:pt x="38140" y="168"/>
                    <a:pt x="37868" y="36"/>
                  </a:cubicBezTo>
                  <a:cubicBezTo>
                    <a:pt x="37846" y="24"/>
                    <a:pt x="37824" y="19"/>
                    <a:pt x="37802" y="19"/>
                  </a:cubicBezTo>
                  <a:cubicBezTo>
                    <a:pt x="37527" y="19"/>
                    <a:pt x="37350" y="912"/>
                    <a:pt x="37305" y="1177"/>
                  </a:cubicBezTo>
                  <a:cubicBezTo>
                    <a:pt x="37299" y="1177"/>
                    <a:pt x="37284" y="1183"/>
                    <a:pt x="37277" y="1183"/>
                  </a:cubicBezTo>
                  <a:cubicBezTo>
                    <a:pt x="37222" y="919"/>
                    <a:pt x="36991" y="1"/>
                    <a:pt x="36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9" name="Google Shape;1159;p31"/>
          <p:cNvSpPr/>
          <p:nvPr/>
        </p:nvSpPr>
        <p:spPr>
          <a:xfrm flipH="1">
            <a:off x="7186550" y="3628826"/>
            <a:ext cx="3419167" cy="1367286"/>
          </a:xfrm>
          <a:custGeom>
            <a:avLst/>
            <a:gdLst/>
            <a:ahLst/>
            <a:cxnLst/>
            <a:rect l="l" t="t" r="r" b="b"/>
            <a:pathLst>
              <a:path w="42182" h="19151" extrusionOk="0">
                <a:moveTo>
                  <a:pt x="7015" y="1"/>
                </a:moveTo>
                <a:cubicBezTo>
                  <a:pt x="6687" y="1"/>
                  <a:pt x="6465" y="884"/>
                  <a:pt x="6410" y="1135"/>
                </a:cubicBezTo>
                <a:cubicBezTo>
                  <a:pt x="6402" y="1135"/>
                  <a:pt x="6395" y="1128"/>
                  <a:pt x="6389" y="1128"/>
                </a:cubicBezTo>
                <a:cubicBezTo>
                  <a:pt x="6343" y="875"/>
                  <a:pt x="6171" y="14"/>
                  <a:pt x="5907" y="14"/>
                </a:cubicBezTo>
                <a:cubicBezTo>
                  <a:pt x="5887" y="14"/>
                  <a:pt x="5867" y="19"/>
                  <a:pt x="5846" y="29"/>
                </a:cubicBezTo>
                <a:cubicBezTo>
                  <a:pt x="5589" y="161"/>
                  <a:pt x="5762" y="746"/>
                  <a:pt x="5881" y="1058"/>
                </a:cubicBezTo>
                <a:cubicBezTo>
                  <a:pt x="4009" y="814"/>
                  <a:pt x="2053" y="614"/>
                  <a:pt x="1" y="467"/>
                </a:cubicBezTo>
                <a:lnTo>
                  <a:pt x="1" y="467"/>
                </a:lnTo>
                <a:lnTo>
                  <a:pt x="71" y="19151"/>
                </a:lnTo>
                <a:lnTo>
                  <a:pt x="42182" y="19151"/>
                </a:lnTo>
                <a:cubicBezTo>
                  <a:pt x="42182" y="19151"/>
                  <a:pt x="36185" y="8887"/>
                  <a:pt x="17516" y="3466"/>
                </a:cubicBezTo>
                <a:cubicBezTo>
                  <a:pt x="17716" y="3145"/>
                  <a:pt x="17967" y="2673"/>
                  <a:pt x="17758" y="2631"/>
                </a:cubicBezTo>
                <a:cubicBezTo>
                  <a:pt x="17746" y="2628"/>
                  <a:pt x="17733" y="2627"/>
                  <a:pt x="17721" y="2627"/>
                </a:cubicBezTo>
                <a:cubicBezTo>
                  <a:pt x="17493" y="2627"/>
                  <a:pt x="17230" y="3083"/>
                  <a:pt x="17098" y="3348"/>
                </a:cubicBezTo>
                <a:cubicBezTo>
                  <a:pt x="17070" y="3341"/>
                  <a:pt x="17041" y="3334"/>
                  <a:pt x="17015" y="3327"/>
                </a:cubicBezTo>
                <a:cubicBezTo>
                  <a:pt x="17021" y="3000"/>
                  <a:pt x="17002" y="2426"/>
                  <a:pt x="16786" y="2426"/>
                </a:cubicBezTo>
                <a:cubicBezTo>
                  <a:pt x="16776" y="2426"/>
                  <a:pt x="16766" y="2427"/>
                  <a:pt x="16756" y="2429"/>
                </a:cubicBezTo>
                <a:cubicBezTo>
                  <a:pt x="16540" y="2484"/>
                  <a:pt x="16547" y="2902"/>
                  <a:pt x="16582" y="3202"/>
                </a:cubicBezTo>
                <a:cubicBezTo>
                  <a:pt x="13653" y="2394"/>
                  <a:pt x="10425" y="1713"/>
                  <a:pt x="6876" y="1198"/>
                </a:cubicBezTo>
                <a:cubicBezTo>
                  <a:pt x="7021" y="829"/>
                  <a:pt x="7307" y="1"/>
                  <a:pt x="70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0" name="Google Shape;1160;p31"/>
          <p:cNvSpPr/>
          <p:nvPr/>
        </p:nvSpPr>
        <p:spPr>
          <a:xfrm>
            <a:off x="-91050" y="4375675"/>
            <a:ext cx="9321501" cy="847288"/>
          </a:xfrm>
          <a:custGeom>
            <a:avLst/>
            <a:gdLst/>
            <a:ahLst/>
            <a:cxnLst/>
            <a:rect l="l" t="t" r="r" b="b"/>
            <a:pathLst>
              <a:path w="112497" h="22095" extrusionOk="0">
                <a:moveTo>
                  <a:pt x="56127" y="0"/>
                </a:moveTo>
                <a:cubicBezTo>
                  <a:pt x="39493" y="0"/>
                  <a:pt x="20270" y="270"/>
                  <a:pt x="28" y="1079"/>
                </a:cubicBezTo>
                <a:cubicBezTo>
                  <a:pt x="0" y="1088"/>
                  <a:pt x="174" y="11183"/>
                  <a:pt x="180" y="13813"/>
                </a:cubicBezTo>
                <a:cubicBezTo>
                  <a:pt x="195" y="18247"/>
                  <a:pt x="222" y="22095"/>
                  <a:pt x="222" y="22095"/>
                </a:cubicBezTo>
                <a:lnTo>
                  <a:pt x="112497" y="22095"/>
                </a:lnTo>
                <a:lnTo>
                  <a:pt x="112308" y="1079"/>
                </a:lnTo>
                <a:cubicBezTo>
                  <a:pt x="112308" y="1079"/>
                  <a:pt x="89395" y="0"/>
                  <a:pt x="5612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61" name="Google Shape;1161;p31"/>
          <p:cNvGrpSpPr/>
          <p:nvPr/>
        </p:nvGrpSpPr>
        <p:grpSpPr>
          <a:xfrm>
            <a:off x="546679" y="4519234"/>
            <a:ext cx="471739" cy="437402"/>
            <a:chOff x="247670" y="4242199"/>
            <a:chExt cx="638089" cy="591643"/>
          </a:xfrm>
        </p:grpSpPr>
        <p:sp>
          <p:nvSpPr>
            <p:cNvPr id="1162" name="Google Shape;1162;p31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1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1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1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1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1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1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9" name="Google Shape;1169;p31"/>
          <p:cNvGrpSpPr/>
          <p:nvPr/>
        </p:nvGrpSpPr>
        <p:grpSpPr>
          <a:xfrm>
            <a:off x="3864690" y="4519227"/>
            <a:ext cx="358287" cy="332207"/>
            <a:chOff x="247670" y="4242199"/>
            <a:chExt cx="638089" cy="591643"/>
          </a:xfrm>
        </p:grpSpPr>
        <p:sp>
          <p:nvSpPr>
            <p:cNvPr id="1170" name="Google Shape;1170;p31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1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1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1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1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1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1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7" name="Google Shape;1177;p31"/>
          <p:cNvGrpSpPr/>
          <p:nvPr/>
        </p:nvGrpSpPr>
        <p:grpSpPr>
          <a:xfrm>
            <a:off x="8365204" y="4312709"/>
            <a:ext cx="471739" cy="437402"/>
            <a:chOff x="247670" y="4242199"/>
            <a:chExt cx="638089" cy="591643"/>
          </a:xfrm>
        </p:grpSpPr>
        <p:sp>
          <p:nvSpPr>
            <p:cNvPr id="1178" name="Google Shape;1178;p31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1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1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1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1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1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1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5" name="Google Shape;1185;p3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86" name="Google Shape;1186;p31"/>
          <p:cNvSpPr txBox="1">
            <a:spLocks noGrp="1"/>
          </p:cNvSpPr>
          <p:nvPr>
            <p:ph type="subTitle" idx="1"/>
          </p:nvPr>
        </p:nvSpPr>
        <p:spPr>
          <a:xfrm>
            <a:off x="1516075" y="1987788"/>
            <a:ext cx="2706900" cy="108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87" name="Google Shape;1187;p31"/>
          <p:cNvSpPr txBox="1">
            <a:spLocks noGrp="1"/>
          </p:cNvSpPr>
          <p:nvPr>
            <p:ph type="subTitle" idx="2"/>
          </p:nvPr>
        </p:nvSpPr>
        <p:spPr>
          <a:xfrm>
            <a:off x="1516077" y="1470288"/>
            <a:ext cx="27069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  <p:sp>
        <p:nvSpPr>
          <p:cNvPr id="1188" name="Google Shape;1188;p31"/>
          <p:cNvSpPr txBox="1">
            <a:spLocks noGrp="1"/>
          </p:cNvSpPr>
          <p:nvPr>
            <p:ph type="subTitle" idx="3"/>
          </p:nvPr>
        </p:nvSpPr>
        <p:spPr>
          <a:xfrm>
            <a:off x="4921000" y="2974213"/>
            <a:ext cx="2706900" cy="108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89" name="Google Shape;1189;p31"/>
          <p:cNvSpPr txBox="1">
            <a:spLocks noGrp="1"/>
          </p:cNvSpPr>
          <p:nvPr>
            <p:ph type="subTitle" idx="4"/>
          </p:nvPr>
        </p:nvSpPr>
        <p:spPr>
          <a:xfrm>
            <a:off x="4921000" y="2456713"/>
            <a:ext cx="2706900" cy="517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Grandstander"/>
              <a:buNone/>
              <a:defRPr sz="3500" b="1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Grandstander"/>
              <a:buNone/>
              <a:defRPr sz="3500" b="1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Grandstander"/>
              <a:buNone/>
              <a:defRPr sz="3500" b="1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Grandstander"/>
              <a:buNone/>
              <a:defRPr sz="3500" b="1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Grandstander"/>
              <a:buNone/>
              <a:defRPr sz="3500" b="1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Grandstander"/>
              <a:buNone/>
              <a:defRPr sz="3500" b="1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Grandstander"/>
              <a:buNone/>
              <a:defRPr sz="3500" b="1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Grandstander"/>
              <a:buNone/>
              <a:defRPr sz="3500" b="1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Grandstander"/>
              <a:buNone/>
              <a:defRPr sz="3500" b="1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Char char="●"/>
              <a:defRPr sz="1600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1pPr>
            <a:lvl2pPr marL="914400" lvl="1" indent="-330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Char char="○"/>
              <a:defRPr sz="1600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2pPr>
            <a:lvl3pPr marL="1371600" lvl="2" indent="-330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Char char="■"/>
              <a:defRPr sz="1600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3pPr>
            <a:lvl4pPr marL="1828800" lvl="3" indent="-330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Char char="●"/>
              <a:defRPr sz="1600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4pPr>
            <a:lvl5pPr marL="2286000" lvl="4" indent="-330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Char char="○"/>
              <a:defRPr sz="1600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5pPr>
            <a:lvl6pPr marL="2743200" lvl="5" indent="-330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Char char="■"/>
              <a:defRPr sz="1600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6pPr>
            <a:lvl7pPr marL="3200400" lvl="6" indent="-330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Char char="●"/>
              <a:defRPr sz="1600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7pPr>
            <a:lvl8pPr marL="3657600" lvl="7" indent="-330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Char char="○"/>
              <a:defRPr sz="1600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8pPr>
            <a:lvl9pPr marL="4114800" lvl="8" indent="-330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Char char="■"/>
              <a:defRPr sz="1600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8" r:id="rId6"/>
    <p:sldLayoutId id="2147483671" r:id="rId7"/>
    <p:sldLayoutId id="2147483674" r:id="rId8"/>
    <p:sldLayoutId id="2147483677" r:id="rId9"/>
    <p:sldLayoutId id="2147483680" r:id="rId10"/>
    <p:sldLayoutId id="2147483685" r:id="rId11"/>
    <p:sldLayoutId id="2147483686" r:id="rId12"/>
    <p:sldLayoutId id="2147483687" r:id="rId13"/>
  </p:sldLayoutIdLst>
  <p:transition spd="slow">
    <p:push dir="u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0" name="Google Shape;1670;p45"/>
          <p:cNvSpPr txBox="1">
            <a:spLocks noGrp="1"/>
          </p:cNvSpPr>
          <p:nvPr>
            <p:ph type="ctrTitle"/>
          </p:nvPr>
        </p:nvSpPr>
        <p:spPr>
          <a:xfrm>
            <a:off x="1134587" y="198747"/>
            <a:ext cx="6636907" cy="262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5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25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естественно - научной грамотности дошкольника. Приобщение детей к природе родного края и формирование бережного отношения к окружающему миру </a:t>
            </a:r>
            <a:r>
              <a:rPr lang="ru-RU" sz="25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500" dirty="0" smtClean="0">
                <a:solidFill>
                  <a:schemeClr val="accent5">
                    <a:lumMod val="50000"/>
                  </a:schemeClr>
                </a:solidFill>
              </a:rPr>
            </a:br>
            <a:endParaRPr sz="2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71" name="Google Shape;1671;p45"/>
          <p:cNvSpPr txBox="1">
            <a:spLocks noGrp="1"/>
          </p:cNvSpPr>
          <p:nvPr>
            <p:ph type="subTitle" idx="1"/>
          </p:nvPr>
        </p:nvSpPr>
        <p:spPr>
          <a:xfrm>
            <a:off x="2788703" y="3774282"/>
            <a:ext cx="3568524" cy="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err="1">
                <a:effectLst/>
                <a:latin typeface="Grandstander"/>
                <a:ea typeface="Times New Roman" panose="02020603050405020304" pitchFamily="18" charset="0"/>
              </a:rPr>
              <a:t>МКДОУ</a:t>
            </a:r>
            <a:r>
              <a:rPr lang="ru-RU" sz="1600" dirty="0">
                <a:effectLst/>
                <a:latin typeface="Grandstander"/>
                <a:ea typeface="Times New Roman" panose="02020603050405020304" pitchFamily="18" charset="0"/>
              </a:rPr>
              <a:t> д/с «Золотой ключик» г. Слободского Кировской области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latin typeface="Grandstander"/>
              </a:rPr>
              <a:t>2023 г.</a:t>
            </a:r>
            <a:endParaRPr sz="1800" dirty="0">
              <a:latin typeface="Grandstander"/>
            </a:endParaRPr>
          </a:p>
        </p:txBody>
      </p:sp>
      <p:grpSp>
        <p:nvGrpSpPr>
          <p:cNvPr id="1686" name="Google Shape;1686;p45"/>
          <p:cNvGrpSpPr/>
          <p:nvPr/>
        </p:nvGrpSpPr>
        <p:grpSpPr>
          <a:xfrm>
            <a:off x="618196" y="2254988"/>
            <a:ext cx="1559153" cy="1820726"/>
            <a:chOff x="547725" y="1932812"/>
            <a:chExt cx="1834945" cy="2142787"/>
          </a:xfrm>
        </p:grpSpPr>
        <p:sp>
          <p:nvSpPr>
            <p:cNvPr id="1687" name="Google Shape;1687;p45"/>
            <p:cNvSpPr/>
            <p:nvPr/>
          </p:nvSpPr>
          <p:spPr>
            <a:xfrm>
              <a:off x="957938" y="2543834"/>
              <a:ext cx="188476" cy="141902"/>
            </a:xfrm>
            <a:custGeom>
              <a:avLst/>
              <a:gdLst/>
              <a:ahLst/>
              <a:cxnLst/>
              <a:rect l="l" t="t" r="r" b="b"/>
              <a:pathLst>
                <a:path w="2618" h="1971" extrusionOk="0">
                  <a:moveTo>
                    <a:pt x="1318" y="1"/>
                  </a:moveTo>
                  <a:cubicBezTo>
                    <a:pt x="1147" y="1"/>
                    <a:pt x="973" y="34"/>
                    <a:pt x="808" y="104"/>
                  </a:cubicBezTo>
                  <a:cubicBezTo>
                    <a:pt x="237" y="341"/>
                    <a:pt x="0" y="932"/>
                    <a:pt x="279" y="1420"/>
                  </a:cubicBezTo>
                  <a:cubicBezTo>
                    <a:pt x="473" y="1769"/>
                    <a:pt x="882" y="1971"/>
                    <a:pt x="1308" y="1971"/>
                  </a:cubicBezTo>
                  <a:cubicBezTo>
                    <a:pt x="1477" y="1971"/>
                    <a:pt x="1648" y="1939"/>
                    <a:pt x="1810" y="1872"/>
                  </a:cubicBezTo>
                  <a:cubicBezTo>
                    <a:pt x="2373" y="1628"/>
                    <a:pt x="2617" y="1037"/>
                    <a:pt x="2338" y="550"/>
                  </a:cubicBezTo>
                  <a:cubicBezTo>
                    <a:pt x="2146" y="202"/>
                    <a:pt x="1741" y="1"/>
                    <a:pt x="1318" y="1"/>
                  </a:cubicBezTo>
                  <a:close/>
                </a:path>
              </a:pathLst>
            </a:custGeom>
            <a:solidFill>
              <a:srgbClr val="CB6D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45"/>
            <p:cNvSpPr/>
            <p:nvPr/>
          </p:nvSpPr>
          <p:spPr>
            <a:xfrm>
              <a:off x="1933293" y="3790931"/>
              <a:ext cx="292146" cy="238015"/>
            </a:xfrm>
            <a:custGeom>
              <a:avLst/>
              <a:gdLst/>
              <a:ahLst/>
              <a:cxnLst/>
              <a:rect l="l" t="t" r="r" b="b"/>
              <a:pathLst>
                <a:path w="4058" h="3306" extrusionOk="0">
                  <a:moveTo>
                    <a:pt x="3435" y="1"/>
                  </a:moveTo>
                  <a:cubicBezTo>
                    <a:pt x="3114" y="1"/>
                    <a:pt x="2657" y="133"/>
                    <a:pt x="2227" y="290"/>
                  </a:cubicBezTo>
                  <a:cubicBezTo>
                    <a:pt x="1623" y="512"/>
                    <a:pt x="1080" y="776"/>
                    <a:pt x="1080" y="776"/>
                  </a:cubicBezTo>
                  <a:lnTo>
                    <a:pt x="1" y="2057"/>
                  </a:lnTo>
                  <a:cubicBezTo>
                    <a:pt x="1" y="2057"/>
                    <a:pt x="43" y="2864"/>
                    <a:pt x="313" y="3184"/>
                  </a:cubicBezTo>
                  <a:cubicBezTo>
                    <a:pt x="377" y="3259"/>
                    <a:pt x="456" y="3305"/>
                    <a:pt x="551" y="3305"/>
                  </a:cubicBezTo>
                  <a:cubicBezTo>
                    <a:pt x="590" y="3305"/>
                    <a:pt x="631" y="3298"/>
                    <a:pt x="676" y="3281"/>
                  </a:cubicBezTo>
                  <a:cubicBezTo>
                    <a:pt x="1273" y="3072"/>
                    <a:pt x="4057" y="965"/>
                    <a:pt x="3869" y="242"/>
                  </a:cubicBezTo>
                  <a:cubicBezTo>
                    <a:pt x="3849" y="172"/>
                    <a:pt x="3814" y="123"/>
                    <a:pt x="3758" y="81"/>
                  </a:cubicBezTo>
                  <a:cubicBezTo>
                    <a:pt x="3684" y="25"/>
                    <a:pt x="3571" y="1"/>
                    <a:pt x="3435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45"/>
            <p:cNvSpPr/>
            <p:nvPr/>
          </p:nvSpPr>
          <p:spPr>
            <a:xfrm>
              <a:off x="1955826" y="3796763"/>
              <a:ext cx="269612" cy="232184"/>
            </a:xfrm>
            <a:custGeom>
              <a:avLst/>
              <a:gdLst/>
              <a:ahLst/>
              <a:cxnLst/>
              <a:rect l="l" t="t" r="r" b="b"/>
              <a:pathLst>
                <a:path w="3745" h="3225" extrusionOk="0">
                  <a:moveTo>
                    <a:pt x="3445" y="0"/>
                  </a:moveTo>
                  <a:cubicBezTo>
                    <a:pt x="3070" y="598"/>
                    <a:pt x="2019" y="1998"/>
                    <a:pt x="0" y="3103"/>
                  </a:cubicBezTo>
                  <a:cubicBezTo>
                    <a:pt x="64" y="3178"/>
                    <a:pt x="143" y="3224"/>
                    <a:pt x="238" y="3224"/>
                  </a:cubicBezTo>
                  <a:cubicBezTo>
                    <a:pt x="277" y="3224"/>
                    <a:pt x="318" y="3217"/>
                    <a:pt x="363" y="3200"/>
                  </a:cubicBezTo>
                  <a:cubicBezTo>
                    <a:pt x="960" y="2991"/>
                    <a:pt x="3744" y="884"/>
                    <a:pt x="3556" y="161"/>
                  </a:cubicBezTo>
                  <a:cubicBezTo>
                    <a:pt x="3536" y="91"/>
                    <a:pt x="3501" y="42"/>
                    <a:pt x="3445" y="0"/>
                  </a:cubicBezTo>
                  <a:close/>
                </a:path>
              </a:pathLst>
            </a:custGeom>
            <a:solidFill>
              <a:srgbClr val="FCD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45"/>
            <p:cNvSpPr/>
            <p:nvPr/>
          </p:nvSpPr>
          <p:spPr>
            <a:xfrm>
              <a:off x="2033506" y="3824049"/>
              <a:ext cx="23470" cy="61628"/>
            </a:xfrm>
            <a:custGeom>
              <a:avLst/>
              <a:gdLst/>
              <a:ahLst/>
              <a:cxnLst/>
              <a:rect l="l" t="t" r="r" b="b"/>
              <a:pathLst>
                <a:path w="326" h="856" extrusionOk="0">
                  <a:moveTo>
                    <a:pt x="214" y="0"/>
                  </a:moveTo>
                  <a:cubicBezTo>
                    <a:pt x="169" y="0"/>
                    <a:pt x="123" y="26"/>
                    <a:pt x="105" y="81"/>
                  </a:cubicBezTo>
                  <a:cubicBezTo>
                    <a:pt x="35" y="309"/>
                    <a:pt x="0" y="547"/>
                    <a:pt x="70" y="775"/>
                  </a:cubicBezTo>
                  <a:cubicBezTo>
                    <a:pt x="88" y="832"/>
                    <a:pt x="128" y="855"/>
                    <a:pt x="170" y="855"/>
                  </a:cubicBezTo>
                  <a:cubicBezTo>
                    <a:pt x="242" y="855"/>
                    <a:pt x="319" y="785"/>
                    <a:pt x="292" y="692"/>
                  </a:cubicBezTo>
                  <a:cubicBezTo>
                    <a:pt x="237" y="498"/>
                    <a:pt x="279" y="309"/>
                    <a:pt x="314" y="122"/>
                  </a:cubicBezTo>
                  <a:cubicBezTo>
                    <a:pt x="325" y="43"/>
                    <a:pt x="271" y="0"/>
                    <a:pt x="214" y="0"/>
                  </a:cubicBezTo>
                  <a:close/>
                </a:path>
              </a:pathLst>
            </a:custGeom>
            <a:solidFill>
              <a:srgbClr val="FCD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45"/>
            <p:cNvSpPr/>
            <p:nvPr/>
          </p:nvSpPr>
          <p:spPr>
            <a:xfrm>
              <a:off x="2064031" y="3813034"/>
              <a:ext cx="22534" cy="61340"/>
            </a:xfrm>
            <a:custGeom>
              <a:avLst/>
              <a:gdLst/>
              <a:ahLst/>
              <a:cxnLst/>
              <a:rect l="l" t="t" r="r" b="b"/>
              <a:pathLst>
                <a:path w="313" h="852" extrusionOk="0">
                  <a:moveTo>
                    <a:pt x="190" y="1"/>
                  </a:moveTo>
                  <a:cubicBezTo>
                    <a:pt x="142" y="1"/>
                    <a:pt x="92" y="30"/>
                    <a:pt x="77" y="93"/>
                  </a:cubicBezTo>
                  <a:cubicBezTo>
                    <a:pt x="22" y="302"/>
                    <a:pt x="0" y="519"/>
                    <a:pt x="22" y="741"/>
                  </a:cubicBezTo>
                  <a:cubicBezTo>
                    <a:pt x="25" y="816"/>
                    <a:pt x="80" y="851"/>
                    <a:pt x="136" y="851"/>
                  </a:cubicBezTo>
                  <a:cubicBezTo>
                    <a:pt x="200" y="851"/>
                    <a:pt x="265" y="805"/>
                    <a:pt x="257" y="720"/>
                  </a:cubicBezTo>
                  <a:cubicBezTo>
                    <a:pt x="244" y="526"/>
                    <a:pt x="257" y="330"/>
                    <a:pt x="292" y="135"/>
                  </a:cubicBezTo>
                  <a:cubicBezTo>
                    <a:pt x="312" y="49"/>
                    <a:pt x="252" y="1"/>
                    <a:pt x="190" y="1"/>
                  </a:cubicBezTo>
                  <a:close/>
                </a:path>
              </a:pathLst>
            </a:custGeom>
            <a:solidFill>
              <a:srgbClr val="FCD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45"/>
            <p:cNvSpPr/>
            <p:nvPr/>
          </p:nvSpPr>
          <p:spPr>
            <a:xfrm>
              <a:off x="2092180" y="3803315"/>
              <a:ext cx="19006" cy="61772"/>
            </a:xfrm>
            <a:custGeom>
              <a:avLst/>
              <a:gdLst/>
              <a:ahLst/>
              <a:cxnLst/>
              <a:rect l="l" t="t" r="r" b="b"/>
              <a:pathLst>
                <a:path w="264" h="858" extrusionOk="0">
                  <a:moveTo>
                    <a:pt x="159" y="1"/>
                  </a:moveTo>
                  <a:cubicBezTo>
                    <a:pt x="128" y="1"/>
                    <a:pt x="98" y="15"/>
                    <a:pt x="84" y="48"/>
                  </a:cubicBezTo>
                  <a:cubicBezTo>
                    <a:pt x="0" y="257"/>
                    <a:pt x="7" y="529"/>
                    <a:pt x="27" y="758"/>
                  </a:cubicBezTo>
                  <a:cubicBezTo>
                    <a:pt x="34" y="826"/>
                    <a:pt x="85" y="858"/>
                    <a:pt x="137" y="858"/>
                  </a:cubicBezTo>
                  <a:cubicBezTo>
                    <a:pt x="197" y="858"/>
                    <a:pt x="258" y="816"/>
                    <a:pt x="251" y="738"/>
                  </a:cubicBezTo>
                  <a:cubicBezTo>
                    <a:pt x="229" y="514"/>
                    <a:pt x="264" y="298"/>
                    <a:pt x="251" y="76"/>
                  </a:cubicBezTo>
                  <a:cubicBezTo>
                    <a:pt x="246" y="28"/>
                    <a:pt x="202" y="1"/>
                    <a:pt x="159" y="1"/>
                  </a:cubicBezTo>
                  <a:close/>
                </a:path>
              </a:pathLst>
            </a:custGeom>
            <a:solidFill>
              <a:srgbClr val="FCD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45"/>
            <p:cNvSpPr/>
            <p:nvPr/>
          </p:nvSpPr>
          <p:spPr>
            <a:xfrm>
              <a:off x="1633228" y="3462058"/>
              <a:ext cx="392863" cy="479559"/>
            </a:xfrm>
            <a:custGeom>
              <a:avLst/>
              <a:gdLst/>
              <a:ahLst/>
              <a:cxnLst/>
              <a:rect l="l" t="t" r="r" b="b"/>
              <a:pathLst>
                <a:path w="5457" h="6661" extrusionOk="0">
                  <a:moveTo>
                    <a:pt x="1838" y="0"/>
                  </a:moveTo>
                  <a:lnTo>
                    <a:pt x="1" y="1615"/>
                  </a:lnTo>
                  <a:lnTo>
                    <a:pt x="1135" y="2964"/>
                  </a:lnTo>
                  <a:lnTo>
                    <a:pt x="1141" y="2964"/>
                  </a:lnTo>
                  <a:lnTo>
                    <a:pt x="1372" y="3243"/>
                  </a:lnTo>
                  <a:cubicBezTo>
                    <a:pt x="1372" y="3243"/>
                    <a:pt x="2075" y="4085"/>
                    <a:pt x="2776" y="4942"/>
                  </a:cubicBezTo>
                  <a:cubicBezTo>
                    <a:pt x="3473" y="5797"/>
                    <a:pt x="4169" y="6660"/>
                    <a:pt x="4169" y="6660"/>
                  </a:cubicBezTo>
                  <a:cubicBezTo>
                    <a:pt x="4725" y="6291"/>
                    <a:pt x="5072" y="5880"/>
                    <a:pt x="5457" y="5241"/>
                  </a:cubicBezTo>
                  <a:cubicBezTo>
                    <a:pt x="5457" y="5241"/>
                    <a:pt x="4879" y="4384"/>
                    <a:pt x="4294" y="3522"/>
                  </a:cubicBezTo>
                  <a:cubicBezTo>
                    <a:pt x="3710" y="2665"/>
                    <a:pt x="3118" y="1810"/>
                    <a:pt x="3118" y="1810"/>
                  </a:cubicBezTo>
                  <a:lnTo>
                    <a:pt x="2910" y="1518"/>
                  </a:lnTo>
                  <a:lnTo>
                    <a:pt x="2901" y="1503"/>
                  </a:lnTo>
                  <a:lnTo>
                    <a:pt x="1838" y="0"/>
                  </a:lnTo>
                  <a:close/>
                </a:path>
              </a:pathLst>
            </a:custGeom>
            <a:solidFill>
              <a:srgbClr val="E28C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45"/>
            <p:cNvSpPr/>
            <p:nvPr/>
          </p:nvSpPr>
          <p:spPr>
            <a:xfrm>
              <a:off x="906824" y="3915915"/>
              <a:ext cx="371841" cy="159685"/>
            </a:xfrm>
            <a:custGeom>
              <a:avLst/>
              <a:gdLst/>
              <a:ahLst/>
              <a:cxnLst/>
              <a:rect l="l" t="t" r="r" b="b"/>
              <a:pathLst>
                <a:path w="5165" h="2218" extrusionOk="0">
                  <a:moveTo>
                    <a:pt x="2569" y="0"/>
                  </a:moveTo>
                  <a:cubicBezTo>
                    <a:pt x="2569" y="0"/>
                    <a:pt x="1943" y="259"/>
                    <a:pt x="1310" y="607"/>
                  </a:cubicBezTo>
                  <a:cubicBezTo>
                    <a:pt x="675" y="954"/>
                    <a:pt x="42" y="1386"/>
                    <a:pt x="7" y="1727"/>
                  </a:cubicBezTo>
                  <a:cubicBezTo>
                    <a:pt x="0" y="1804"/>
                    <a:pt x="22" y="1872"/>
                    <a:pt x="64" y="1943"/>
                  </a:cubicBezTo>
                  <a:cubicBezTo>
                    <a:pt x="198" y="2141"/>
                    <a:pt x="611" y="2217"/>
                    <a:pt x="1145" y="2217"/>
                  </a:cubicBezTo>
                  <a:cubicBezTo>
                    <a:pt x="2463" y="2217"/>
                    <a:pt x="4521" y="1752"/>
                    <a:pt x="4962" y="1503"/>
                  </a:cubicBezTo>
                  <a:cubicBezTo>
                    <a:pt x="5116" y="1420"/>
                    <a:pt x="5164" y="1281"/>
                    <a:pt x="5136" y="1128"/>
                  </a:cubicBezTo>
                  <a:cubicBezTo>
                    <a:pt x="5074" y="668"/>
                    <a:pt x="4426" y="35"/>
                    <a:pt x="4426" y="35"/>
                  </a:cubicBezTo>
                  <a:lnTo>
                    <a:pt x="2569" y="0"/>
                  </a:ln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45"/>
            <p:cNvSpPr/>
            <p:nvPr/>
          </p:nvSpPr>
          <p:spPr>
            <a:xfrm>
              <a:off x="906824" y="3997053"/>
              <a:ext cx="371841" cy="78547"/>
            </a:xfrm>
            <a:custGeom>
              <a:avLst/>
              <a:gdLst/>
              <a:ahLst/>
              <a:cxnLst/>
              <a:rect l="l" t="t" r="r" b="b"/>
              <a:pathLst>
                <a:path w="5165" h="1091" extrusionOk="0">
                  <a:moveTo>
                    <a:pt x="5136" y="1"/>
                  </a:moveTo>
                  <a:cubicBezTo>
                    <a:pt x="3629" y="555"/>
                    <a:pt x="2304" y="702"/>
                    <a:pt x="1332" y="702"/>
                  </a:cubicBezTo>
                  <a:cubicBezTo>
                    <a:pt x="753" y="702"/>
                    <a:pt x="299" y="649"/>
                    <a:pt x="7" y="600"/>
                  </a:cubicBezTo>
                  <a:lnTo>
                    <a:pt x="7" y="600"/>
                  </a:lnTo>
                  <a:cubicBezTo>
                    <a:pt x="0" y="677"/>
                    <a:pt x="22" y="745"/>
                    <a:pt x="64" y="816"/>
                  </a:cubicBezTo>
                  <a:cubicBezTo>
                    <a:pt x="198" y="1014"/>
                    <a:pt x="611" y="1090"/>
                    <a:pt x="1145" y="1090"/>
                  </a:cubicBezTo>
                  <a:cubicBezTo>
                    <a:pt x="2463" y="1090"/>
                    <a:pt x="4521" y="625"/>
                    <a:pt x="4962" y="376"/>
                  </a:cubicBezTo>
                  <a:cubicBezTo>
                    <a:pt x="5116" y="293"/>
                    <a:pt x="5164" y="154"/>
                    <a:pt x="5136" y="1"/>
                  </a:cubicBezTo>
                  <a:close/>
                </a:path>
              </a:pathLst>
            </a:custGeom>
            <a:solidFill>
              <a:srgbClr val="FCD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45"/>
            <p:cNvSpPr/>
            <p:nvPr/>
          </p:nvSpPr>
          <p:spPr>
            <a:xfrm>
              <a:off x="1037994" y="3928082"/>
              <a:ext cx="65153" cy="48885"/>
            </a:xfrm>
            <a:custGeom>
              <a:avLst/>
              <a:gdLst/>
              <a:ahLst/>
              <a:cxnLst/>
              <a:rect l="l" t="t" r="r" b="b"/>
              <a:pathLst>
                <a:path w="905" h="679" extrusionOk="0">
                  <a:moveTo>
                    <a:pt x="183" y="0"/>
                  </a:moveTo>
                  <a:cubicBezTo>
                    <a:pt x="75" y="0"/>
                    <a:pt x="1" y="143"/>
                    <a:pt x="121" y="207"/>
                  </a:cubicBezTo>
                  <a:cubicBezTo>
                    <a:pt x="308" y="319"/>
                    <a:pt x="490" y="431"/>
                    <a:pt x="607" y="611"/>
                  </a:cubicBezTo>
                  <a:cubicBezTo>
                    <a:pt x="638" y="659"/>
                    <a:pt x="684" y="679"/>
                    <a:pt x="728" y="679"/>
                  </a:cubicBezTo>
                  <a:cubicBezTo>
                    <a:pt x="820" y="679"/>
                    <a:pt x="905" y="592"/>
                    <a:pt x="844" y="493"/>
                  </a:cubicBezTo>
                  <a:cubicBezTo>
                    <a:pt x="705" y="257"/>
                    <a:pt x="481" y="117"/>
                    <a:pt x="239" y="13"/>
                  </a:cubicBezTo>
                  <a:cubicBezTo>
                    <a:pt x="220" y="4"/>
                    <a:pt x="201" y="0"/>
                    <a:pt x="183" y="0"/>
                  </a:cubicBezTo>
                  <a:close/>
                </a:path>
              </a:pathLst>
            </a:custGeom>
            <a:solidFill>
              <a:srgbClr val="FCD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45"/>
            <p:cNvSpPr/>
            <p:nvPr/>
          </p:nvSpPr>
          <p:spPr>
            <a:xfrm>
              <a:off x="1007613" y="3943777"/>
              <a:ext cx="67025" cy="48669"/>
            </a:xfrm>
            <a:custGeom>
              <a:avLst/>
              <a:gdLst/>
              <a:ahLst/>
              <a:cxnLst/>
              <a:rect l="l" t="t" r="r" b="b"/>
              <a:pathLst>
                <a:path w="931" h="676" extrusionOk="0">
                  <a:moveTo>
                    <a:pt x="186" y="1"/>
                  </a:moveTo>
                  <a:cubicBezTo>
                    <a:pt x="72" y="1"/>
                    <a:pt x="0" y="161"/>
                    <a:pt x="125" y="226"/>
                  </a:cubicBezTo>
                  <a:cubicBezTo>
                    <a:pt x="319" y="338"/>
                    <a:pt x="486" y="470"/>
                    <a:pt x="646" y="630"/>
                  </a:cubicBezTo>
                  <a:cubicBezTo>
                    <a:pt x="675" y="662"/>
                    <a:pt x="708" y="675"/>
                    <a:pt x="739" y="675"/>
                  </a:cubicBezTo>
                  <a:cubicBezTo>
                    <a:pt x="840" y="675"/>
                    <a:pt x="930" y="544"/>
                    <a:pt x="835" y="448"/>
                  </a:cubicBezTo>
                  <a:cubicBezTo>
                    <a:pt x="661" y="268"/>
                    <a:pt x="472" y="129"/>
                    <a:pt x="250" y="17"/>
                  </a:cubicBezTo>
                  <a:cubicBezTo>
                    <a:pt x="228" y="6"/>
                    <a:pt x="206" y="1"/>
                    <a:pt x="186" y="1"/>
                  </a:cubicBezTo>
                  <a:close/>
                </a:path>
              </a:pathLst>
            </a:custGeom>
            <a:solidFill>
              <a:srgbClr val="FCD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45"/>
            <p:cNvSpPr/>
            <p:nvPr/>
          </p:nvSpPr>
          <p:spPr>
            <a:xfrm>
              <a:off x="982488" y="3959256"/>
              <a:ext cx="63209" cy="49749"/>
            </a:xfrm>
            <a:custGeom>
              <a:avLst/>
              <a:gdLst/>
              <a:ahLst/>
              <a:cxnLst/>
              <a:rect l="l" t="t" r="r" b="b"/>
              <a:pathLst>
                <a:path w="878" h="691" extrusionOk="0">
                  <a:moveTo>
                    <a:pt x="126" y="0"/>
                  </a:moveTo>
                  <a:cubicBezTo>
                    <a:pt x="50" y="0"/>
                    <a:pt x="0" y="102"/>
                    <a:pt x="63" y="165"/>
                  </a:cubicBezTo>
                  <a:cubicBezTo>
                    <a:pt x="237" y="339"/>
                    <a:pt x="439" y="471"/>
                    <a:pt x="613" y="651"/>
                  </a:cubicBezTo>
                  <a:cubicBezTo>
                    <a:pt x="639" y="679"/>
                    <a:pt x="669" y="691"/>
                    <a:pt x="699" y="691"/>
                  </a:cubicBezTo>
                  <a:cubicBezTo>
                    <a:pt x="793" y="691"/>
                    <a:pt x="877" y="568"/>
                    <a:pt x="786" y="477"/>
                  </a:cubicBezTo>
                  <a:cubicBezTo>
                    <a:pt x="613" y="297"/>
                    <a:pt x="397" y="88"/>
                    <a:pt x="153" y="5"/>
                  </a:cubicBezTo>
                  <a:cubicBezTo>
                    <a:pt x="144" y="2"/>
                    <a:pt x="135" y="0"/>
                    <a:pt x="126" y="0"/>
                  </a:cubicBezTo>
                  <a:close/>
                </a:path>
              </a:pathLst>
            </a:custGeom>
            <a:solidFill>
              <a:srgbClr val="FCDD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45"/>
            <p:cNvSpPr/>
            <p:nvPr/>
          </p:nvSpPr>
          <p:spPr>
            <a:xfrm>
              <a:off x="1012509" y="3452555"/>
              <a:ext cx="262629" cy="478551"/>
            </a:xfrm>
            <a:custGeom>
              <a:avLst/>
              <a:gdLst/>
              <a:ahLst/>
              <a:cxnLst/>
              <a:rect l="l" t="t" r="r" b="b"/>
              <a:pathLst>
                <a:path w="3648" h="6647" extrusionOk="0">
                  <a:moveTo>
                    <a:pt x="2054" y="0"/>
                  </a:moveTo>
                  <a:cubicBezTo>
                    <a:pt x="1378" y="585"/>
                    <a:pt x="710" y="1274"/>
                    <a:pt x="301" y="2068"/>
                  </a:cubicBezTo>
                  <a:cubicBezTo>
                    <a:pt x="182" y="2303"/>
                    <a:pt x="84" y="2547"/>
                    <a:pt x="42" y="2804"/>
                  </a:cubicBezTo>
                  <a:cubicBezTo>
                    <a:pt x="0" y="3105"/>
                    <a:pt x="70" y="3389"/>
                    <a:pt x="141" y="3681"/>
                  </a:cubicBezTo>
                  <a:cubicBezTo>
                    <a:pt x="273" y="4294"/>
                    <a:pt x="433" y="4900"/>
                    <a:pt x="585" y="5504"/>
                  </a:cubicBezTo>
                  <a:cubicBezTo>
                    <a:pt x="677" y="5852"/>
                    <a:pt x="767" y="6194"/>
                    <a:pt x="857" y="6542"/>
                  </a:cubicBezTo>
                  <a:cubicBezTo>
                    <a:pt x="1207" y="6602"/>
                    <a:pt x="1564" y="6647"/>
                    <a:pt x="1922" y="6647"/>
                  </a:cubicBezTo>
                  <a:cubicBezTo>
                    <a:pt x="2096" y="6647"/>
                    <a:pt x="2270" y="6636"/>
                    <a:pt x="2444" y="6612"/>
                  </a:cubicBezTo>
                  <a:cubicBezTo>
                    <a:pt x="2569" y="6597"/>
                    <a:pt x="2694" y="6570"/>
                    <a:pt x="2819" y="6542"/>
                  </a:cubicBezTo>
                  <a:cubicBezTo>
                    <a:pt x="2848" y="6535"/>
                    <a:pt x="2973" y="6520"/>
                    <a:pt x="2993" y="6500"/>
                  </a:cubicBezTo>
                  <a:cubicBezTo>
                    <a:pt x="2993" y="6493"/>
                    <a:pt x="2986" y="6471"/>
                    <a:pt x="2986" y="6465"/>
                  </a:cubicBezTo>
                  <a:cubicBezTo>
                    <a:pt x="2993" y="6416"/>
                    <a:pt x="2965" y="6346"/>
                    <a:pt x="2958" y="6291"/>
                  </a:cubicBezTo>
                  <a:cubicBezTo>
                    <a:pt x="2938" y="6172"/>
                    <a:pt x="2916" y="6054"/>
                    <a:pt x="2896" y="5935"/>
                  </a:cubicBezTo>
                  <a:cubicBezTo>
                    <a:pt x="2798" y="5386"/>
                    <a:pt x="2707" y="4836"/>
                    <a:pt x="2624" y="4294"/>
                  </a:cubicBezTo>
                  <a:cubicBezTo>
                    <a:pt x="2576" y="4008"/>
                    <a:pt x="2527" y="3723"/>
                    <a:pt x="2499" y="3445"/>
                  </a:cubicBezTo>
                  <a:cubicBezTo>
                    <a:pt x="2492" y="3397"/>
                    <a:pt x="2485" y="3333"/>
                    <a:pt x="2499" y="3285"/>
                  </a:cubicBezTo>
                  <a:cubicBezTo>
                    <a:pt x="2520" y="3237"/>
                    <a:pt x="2569" y="3195"/>
                    <a:pt x="2597" y="3166"/>
                  </a:cubicBezTo>
                  <a:cubicBezTo>
                    <a:pt x="2756" y="3013"/>
                    <a:pt x="2903" y="2839"/>
                    <a:pt x="3070" y="2694"/>
                  </a:cubicBezTo>
                  <a:cubicBezTo>
                    <a:pt x="3250" y="2520"/>
                    <a:pt x="3446" y="2360"/>
                    <a:pt x="3648" y="2213"/>
                  </a:cubicBezTo>
                  <a:cubicBezTo>
                    <a:pt x="3105" y="1490"/>
                    <a:pt x="2555" y="758"/>
                    <a:pt x="2054" y="0"/>
                  </a:cubicBezTo>
                  <a:close/>
                </a:path>
              </a:pathLst>
            </a:custGeom>
            <a:solidFill>
              <a:srgbClr val="E28C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45"/>
            <p:cNvSpPr/>
            <p:nvPr/>
          </p:nvSpPr>
          <p:spPr>
            <a:xfrm>
              <a:off x="547725" y="2544266"/>
              <a:ext cx="247006" cy="233480"/>
            </a:xfrm>
            <a:custGeom>
              <a:avLst/>
              <a:gdLst/>
              <a:ahLst/>
              <a:cxnLst/>
              <a:rect l="l" t="t" r="r" b="b"/>
              <a:pathLst>
                <a:path w="3431" h="3243" extrusionOk="0">
                  <a:moveTo>
                    <a:pt x="2146" y="0"/>
                  </a:moveTo>
                  <a:cubicBezTo>
                    <a:pt x="2028" y="0"/>
                    <a:pt x="1982" y="238"/>
                    <a:pt x="1982" y="482"/>
                  </a:cubicBezTo>
                  <a:cubicBezTo>
                    <a:pt x="1976" y="732"/>
                    <a:pt x="2017" y="989"/>
                    <a:pt x="2017" y="989"/>
                  </a:cubicBezTo>
                  <a:cubicBezTo>
                    <a:pt x="2017" y="989"/>
                    <a:pt x="1899" y="746"/>
                    <a:pt x="1747" y="509"/>
                  </a:cubicBezTo>
                  <a:cubicBezTo>
                    <a:pt x="1610" y="281"/>
                    <a:pt x="1450" y="67"/>
                    <a:pt x="1317" y="67"/>
                  </a:cubicBezTo>
                  <a:cubicBezTo>
                    <a:pt x="1307" y="67"/>
                    <a:pt x="1297" y="69"/>
                    <a:pt x="1288" y="71"/>
                  </a:cubicBezTo>
                  <a:cubicBezTo>
                    <a:pt x="1134" y="106"/>
                    <a:pt x="1154" y="398"/>
                    <a:pt x="1231" y="669"/>
                  </a:cubicBezTo>
                  <a:cubicBezTo>
                    <a:pt x="1301" y="948"/>
                    <a:pt x="1420" y="1205"/>
                    <a:pt x="1420" y="1205"/>
                  </a:cubicBezTo>
                  <a:cubicBezTo>
                    <a:pt x="1420" y="1205"/>
                    <a:pt x="1231" y="1010"/>
                    <a:pt x="1022" y="822"/>
                  </a:cubicBezTo>
                  <a:cubicBezTo>
                    <a:pt x="851" y="662"/>
                    <a:pt x="665" y="499"/>
                    <a:pt x="557" y="499"/>
                  </a:cubicBezTo>
                  <a:cubicBezTo>
                    <a:pt x="538" y="499"/>
                    <a:pt x="521" y="504"/>
                    <a:pt x="508" y="515"/>
                  </a:cubicBezTo>
                  <a:cubicBezTo>
                    <a:pt x="347" y="649"/>
                    <a:pt x="438" y="941"/>
                    <a:pt x="585" y="1183"/>
                  </a:cubicBezTo>
                  <a:cubicBezTo>
                    <a:pt x="723" y="1434"/>
                    <a:pt x="912" y="1636"/>
                    <a:pt x="912" y="1636"/>
                  </a:cubicBezTo>
                  <a:cubicBezTo>
                    <a:pt x="912" y="1636"/>
                    <a:pt x="758" y="1497"/>
                    <a:pt x="578" y="1379"/>
                  </a:cubicBezTo>
                  <a:cubicBezTo>
                    <a:pt x="448" y="1294"/>
                    <a:pt x="313" y="1218"/>
                    <a:pt x="208" y="1218"/>
                  </a:cubicBezTo>
                  <a:cubicBezTo>
                    <a:pt x="165" y="1218"/>
                    <a:pt x="127" y="1230"/>
                    <a:pt x="97" y="1260"/>
                  </a:cubicBezTo>
                  <a:cubicBezTo>
                    <a:pt x="0" y="1365"/>
                    <a:pt x="160" y="1657"/>
                    <a:pt x="361" y="1915"/>
                  </a:cubicBezTo>
                  <a:cubicBezTo>
                    <a:pt x="556" y="2172"/>
                    <a:pt x="787" y="2387"/>
                    <a:pt x="787" y="2387"/>
                  </a:cubicBezTo>
                  <a:cubicBezTo>
                    <a:pt x="787" y="2387"/>
                    <a:pt x="813" y="2561"/>
                    <a:pt x="912" y="2756"/>
                  </a:cubicBezTo>
                  <a:cubicBezTo>
                    <a:pt x="1009" y="2952"/>
                    <a:pt x="1182" y="3167"/>
                    <a:pt x="1446" y="3229"/>
                  </a:cubicBezTo>
                  <a:cubicBezTo>
                    <a:pt x="1483" y="3238"/>
                    <a:pt x="1521" y="3242"/>
                    <a:pt x="1561" y="3242"/>
                  </a:cubicBezTo>
                  <a:cubicBezTo>
                    <a:pt x="1802" y="3242"/>
                    <a:pt x="2093" y="3084"/>
                    <a:pt x="2338" y="2875"/>
                  </a:cubicBezTo>
                  <a:cubicBezTo>
                    <a:pt x="2624" y="2638"/>
                    <a:pt x="2859" y="2332"/>
                    <a:pt x="2916" y="2102"/>
                  </a:cubicBezTo>
                  <a:cubicBezTo>
                    <a:pt x="2916" y="2102"/>
                    <a:pt x="3061" y="1796"/>
                    <a:pt x="3186" y="1504"/>
                  </a:cubicBezTo>
                  <a:cubicBezTo>
                    <a:pt x="3312" y="1212"/>
                    <a:pt x="3430" y="919"/>
                    <a:pt x="3305" y="871"/>
                  </a:cubicBezTo>
                  <a:cubicBezTo>
                    <a:pt x="3285" y="864"/>
                    <a:pt x="3265" y="860"/>
                    <a:pt x="3244" y="860"/>
                  </a:cubicBezTo>
                  <a:cubicBezTo>
                    <a:pt x="3124" y="860"/>
                    <a:pt x="2986" y="969"/>
                    <a:pt x="2874" y="1093"/>
                  </a:cubicBezTo>
                  <a:cubicBezTo>
                    <a:pt x="2749" y="1233"/>
                    <a:pt x="2650" y="1392"/>
                    <a:pt x="2650" y="1392"/>
                  </a:cubicBezTo>
                  <a:cubicBezTo>
                    <a:pt x="2650" y="1392"/>
                    <a:pt x="2595" y="1051"/>
                    <a:pt x="2518" y="711"/>
                  </a:cubicBezTo>
                  <a:cubicBezTo>
                    <a:pt x="2442" y="370"/>
                    <a:pt x="2345" y="23"/>
                    <a:pt x="2156" y="1"/>
                  </a:cubicBezTo>
                  <a:cubicBezTo>
                    <a:pt x="2153" y="0"/>
                    <a:pt x="2150" y="0"/>
                    <a:pt x="2146" y="0"/>
                  </a:cubicBezTo>
                  <a:close/>
                </a:path>
              </a:pathLst>
            </a:custGeom>
            <a:solidFill>
              <a:srgbClr val="E28C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45"/>
            <p:cNvSpPr/>
            <p:nvPr/>
          </p:nvSpPr>
          <p:spPr>
            <a:xfrm>
              <a:off x="651322" y="2712158"/>
              <a:ext cx="478462" cy="274517"/>
            </a:xfrm>
            <a:custGeom>
              <a:avLst/>
              <a:gdLst/>
              <a:ahLst/>
              <a:cxnLst/>
              <a:rect l="l" t="t" r="r" b="b"/>
              <a:pathLst>
                <a:path w="6646" h="3813" extrusionOk="0">
                  <a:moveTo>
                    <a:pt x="1378" y="0"/>
                  </a:moveTo>
                  <a:cubicBezTo>
                    <a:pt x="1121" y="167"/>
                    <a:pt x="857" y="334"/>
                    <a:pt x="607" y="501"/>
                  </a:cubicBezTo>
                  <a:cubicBezTo>
                    <a:pt x="447" y="605"/>
                    <a:pt x="286" y="710"/>
                    <a:pt x="126" y="813"/>
                  </a:cubicBezTo>
                  <a:cubicBezTo>
                    <a:pt x="99" y="835"/>
                    <a:pt x="29" y="864"/>
                    <a:pt x="16" y="890"/>
                  </a:cubicBezTo>
                  <a:cubicBezTo>
                    <a:pt x="1" y="919"/>
                    <a:pt x="77" y="1016"/>
                    <a:pt x="91" y="1051"/>
                  </a:cubicBezTo>
                  <a:cubicBezTo>
                    <a:pt x="787" y="2226"/>
                    <a:pt x="1853" y="3382"/>
                    <a:pt x="3244" y="3674"/>
                  </a:cubicBezTo>
                  <a:cubicBezTo>
                    <a:pt x="3693" y="3769"/>
                    <a:pt x="4152" y="3813"/>
                    <a:pt x="4611" y="3813"/>
                  </a:cubicBezTo>
                  <a:cubicBezTo>
                    <a:pt x="5297" y="3813"/>
                    <a:pt x="5984" y="3716"/>
                    <a:pt x="6646" y="3549"/>
                  </a:cubicBezTo>
                  <a:cubicBezTo>
                    <a:pt x="6619" y="3472"/>
                    <a:pt x="6597" y="3389"/>
                    <a:pt x="6570" y="3305"/>
                  </a:cubicBezTo>
                  <a:cubicBezTo>
                    <a:pt x="6395" y="2727"/>
                    <a:pt x="6221" y="2149"/>
                    <a:pt x="6048" y="1580"/>
                  </a:cubicBezTo>
                  <a:cubicBezTo>
                    <a:pt x="5714" y="1684"/>
                    <a:pt x="5380" y="1767"/>
                    <a:pt x="5032" y="1815"/>
                  </a:cubicBezTo>
                  <a:cubicBezTo>
                    <a:pt x="4749" y="1855"/>
                    <a:pt x="4466" y="1876"/>
                    <a:pt x="4182" y="1876"/>
                  </a:cubicBezTo>
                  <a:cubicBezTo>
                    <a:pt x="4111" y="1876"/>
                    <a:pt x="4039" y="1875"/>
                    <a:pt x="3967" y="1872"/>
                  </a:cubicBezTo>
                  <a:cubicBezTo>
                    <a:pt x="3787" y="1866"/>
                    <a:pt x="3598" y="1851"/>
                    <a:pt x="3424" y="1809"/>
                  </a:cubicBezTo>
                  <a:cubicBezTo>
                    <a:pt x="3257" y="1760"/>
                    <a:pt x="3090" y="1684"/>
                    <a:pt x="2938" y="1600"/>
                  </a:cubicBezTo>
                  <a:cubicBezTo>
                    <a:pt x="2284" y="1231"/>
                    <a:pt x="1776" y="626"/>
                    <a:pt x="1378" y="0"/>
                  </a:cubicBezTo>
                  <a:close/>
                </a:path>
              </a:pathLst>
            </a:custGeom>
            <a:solidFill>
              <a:srgbClr val="E28C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45"/>
            <p:cNvSpPr/>
            <p:nvPr/>
          </p:nvSpPr>
          <p:spPr>
            <a:xfrm>
              <a:off x="2158269" y="2349016"/>
              <a:ext cx="224401" cy="242191"/>
            </a:xfrm>
            <a:custGeom>
              <a:avLst/>
              <a:gdLst/>
              <a:ahLst/>
              <a:cxnLst/>
              <a:rect l="l" t="t" r="r" b="b"/>
              <a:pathLst>
                <a:path w="3117" h="3364" extrusionOk="0">
                  <a:moveTo>
                    <a:pt x="1676" y="0"/>
                  </a:moveTo>
                  <a:cubicBezTo>
                    <a:pt x="1502" y="0"/>
                    <a:pt x="1274" y="254"/>
                    <a:pt x="1058" y="513"/>
                  </a:cubicBezTo>
                  <a:cubicBezTo>
                    <a:pt x="946" y="660"/>
                    <a:pt x="827" y="806"/>
                    <a:pt x="752" y="918"/>
                  </a:cubicBezTo>
                  <a:cubicBezTo>
                    <a:pt x="669" y="1036"/>
                    <a:pt x="612" y="1113"/>
                    <a:pt x="612" y="1113"/>
                  </a:cubicBezTo>
                  <a:cubicBezTo>
                    <a:pt x="612" y="1113"/>
                    <a:pt x="598" y="918"/>
                    <a:pt x="543" y="715"/>
                  </a:cubicBezTo>
                  <a:cubicBezTo>
                    <a:pt x="480" y="522"/>
                    <a:pt x="383" y="326"/>
                    <a:pt x="236" y="320"/>
                  </a:cubicBezTo>
                  <a:cubicBezTo>
                    <a:pt x="91" y="320"/>
                    <a:pt x="56" y="647"/>
                    <a:pt x="42" y="994"/>
                  </a:cubicBezTo>
                  <a:cubicBezTo>
                    <a:pt x="34" y="1342"/>
                    <a:pt x="42" y="1691"/>
                    <a:pt x="42" y="1691"/>
                  </a:cubicBezTo>
                  <a:cubicBezTo>
                    <a:pt x="1" y="1948"/>
                    <a:pt x="111" y="2330"/>
                    <a:pt x="299" y="2671"/>
                  </a:cubicBezTo>
                  <a:cubicBezTo>
                    <a:pt x="493" y="3012"/>
                    <a:pt x="759" y="3304"/>
                    <a:pt x="1029" y="3352"/>
                  </a:cubicBezTo>
                  <a:cubicBezTo>
                    <a:pt x="1070" y="3360"/>
                    <a:pt x="1110" y="3364"/>
                    <a:pt x="1150" y="3364"/>
                  </a:cubicBezTo>
                  <a:cubicBezTo>
                    <a:pt x="1366" y="3364"/>
                    <a:pt x="1556" y="3257"/>
                    <a:pt x="1697" y="3144"/>
                  </a:cubicBezTo>
                  <a:cubicBezTo>
                    <a:pt x="1858" y="3005"/>
                    <a:pt x="1954" y="2860"/>
                    <a:pt x="1954" y="2860"/>
                  </a:cubicBezTo>
                  <a:cubicBezTo>
                    <a:pt x="1954" y="2860"/>
                    <a:pt x="2025" y="2838"/>
                    <a:pt x="2143" y="2796"/>
                  </a:cubicBezTo>
                  <a:cubicBezTo>
                    <a:pt x="2255" y="2755"/>
                    <a:pt x="2400" y="2693"/>
                    <a:pt x="2547" y="2616"/>
                  </a:cubicBezTo>
                  <a:cubicBezTo>
                    <a:pt x="2831" y="2476"/>
                    <a:pt x="3117" y="2282"/>
                    <a:pt x="3068" y="2142"/>
                  </a:cubicBezTo>
                  <a:cubicBezTo>
                    <a:pt x="3035" y="2041"/>
                    <a:pt x="2914" y="2010"/>
                    <a:pt x="2771" y="2010"/>
                  </a:cubicBezTo>
                  <a:cubicBezTo>
                    <a:pt x="2707" y="2010"/>
                    <a:pt x="2640" y="2016"/>
                    <a:pt x="2574" y="2025"/>
                  </a:cubicBezTo>
                  <a:cubicBezTo>
                    <a:pt x="2464" y="2038"/>
                    <a:pt x="2359" y="2058"/>
                    <a:pt x="2282" y="2073"/>
                  </a:cubicBezTo>
                  <a:cubicBezTo>
                    <a:pt x="2198" y="2093"/>
                    <a:pt x="2150" y="2108"/>
                    <a:pt x="2150" y="2108"/>
                  </a:cubicBezTo>
                  <a:cubicBezTo>
                    <a:pt x="2150" y="2108"/>
                    <a:pt x="2213" y="2080"/>
                    <a:pt x="2310" y="2038"/>
                  </a:cubicBezTo>
                  <a:cubicBezTo>
                    <a:pt x="2407" y="1990"/>
                    <a:pt x="2532" y="1926"/>
                    <a:pt x="2657" y="1843"/>
                  </a:cubicBezTo>
                  <a:cubicBezTo>
                    <a:pt x="2776" y="1766"/>
                    <a:pt x="2895" y="1669"/>
                    <a:pt x="2965" y="1572"/>
                  </a:cubicBezTo>
                  <a:cubicBezTo>
                    <a:pt x="3040" y="1467"/>
                    <a:pt x="3075" y="1363"/>
                    <a:pt x="3027" y="1258"/>
                  </a:cubicBezTo>
                  <a:cubicBezTo>
                    <a:pt x="3009" y="1221"/>
                    <a:pt x="2959" y="1206"/>
                    <a:pt x="2889" y="1206"/>
                  </a:cubicBezTo>
                  <a:cubicBezTo>
                    <a:pt x="2767" y="1206"/>
                    <a:pt x="2584" y="1251"/>
                    <a:pt x="2407" y="1300"/>
                  </a:cubicBezTo>
                  <a:cubicBezTo>
                    <a:pt x="2268" y="1342"/>
                    <a:pt x="2136" y="1384"/>
                    <a:pt x="2031" y="1419"/>
                  </a:cubicBezTo>
                  <a:cubicBezTo>
                    <a:pt x="1934" y="1454"/>
                    <a:pt x="1864" y="1474"/>
                    <a:pt x="1864" y="1474"/>
                  </a:cubicBezTo>
                  <a:cubicBezTo>
                    <a:pt x="1864" y="1474"/>
                    <a:pt x="1921" y="1432"/>
                    <a:pt x="2005" y="1357"/>
                  </a:cubicBezTo>
                  <a:cubicBezTo>
                    <a:pt x="2088" y="1280"/>
                    <a:pt x="2192" y="1181"/>
                    <a:pt x="2288" y="1071"/>
                  </a:cubicBezTo>
                  <a:cubicBezTo>
                    <a:pt x="2484" y="847"/>
                    <a:pt x="2637" y="590"/>
                    <a:pt x="2519" y="480"/>
                  </a:cubicBezTo>
                  <a:cubicBezTo>
                    <a:pt x="2491" y="457"/>
                    <a:pt x="2456" y="447"/>
                    <a:pt x="2414" y="447"/>
                  </a:cubicBezTo>
                  <a:cubicBezTo>
                    <a:pt x="2276" y="447"/>
                    <a:pt x="2072" y="557"/>
                    <a:pt x="1879" y="674"/>
                  </a:cubicBezTo>
                  <a:cubicBezTo>
                    <a:pt x="1754" y="751"/>
                    <a:pt x="1635" y="827"/>
                    <a:pt x="1545" y="889"/>
                  </a:cubicBezTo>
                  <a:cubicBezTo>
                    <a:pt x="1453" y="953"/>
                    <a:pt x="1398" y="1001"/>
                    <a:pt x="1398" y="1001"/>
                  </a:cubicBezTo>
                  <a:cubicBezTo>
                    <a:pt x="1398" y="1001"/>
                    <a:pt x="1440" y="946"/>
                    <a:pt x="1495" y="856"/>
                  </a:cubicBezTo>
                  <a:cubicBezTo>
                    <a:pt x="1545" y="772"/>
                    <a:pt x="1614" y="660"/>
                    <a:pt x="1677" y="542"/>
                  </a:cubicBezTo>
                  <a:cubicBezTo>
                    <a:pt x="1796" y="305"/>
                    <a:pt x="1864" y="54"/>
                    <a:pt x="1739" y="12"/>
                  </a:cubicBezTo>
                  <a:cubicBezTo>
                    <a:pt x="1719" y="4"/>
                    <a:pt x="1698" y="0"/>
                    <a:pt x="1676" y="0"/>
                  </a:cubicBezTo>
                  <a:close/>
                </a:path>
              </a:pathLst>
            </a:custGeom>
            <a:solidFill>
              <a:srgbClr val="E28C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45"/>
            <p:cNvSpPr/>
            <p:nvPr/>
          </p:nvSpPr>
          <p:spPr>
            <a:xfrm>
              <a:off x="1755975" y="2490198"/>
              <a:ext cx="476446" cy="337657"/>
            </a:xfrm>
            <a:custGeom>
              <a:avLst/>
              <a:gdLst/>
              <a:ahLst/>
              <a:cxnLst/>
              <a:rect l="l" t="t" r="r" b="b"/>
              <a:pathLst>
                <a:path w="6618" h="4690" extrusionOk="0">
                  <a:moveTo>
                    <a:pt x="5630" y="0"/>
                  </a:moveTo>
                  <a:cubicBezTo>
                    <a:pt x="5630" y="0"/>
                    <a:pt x="5567" y="49"/>
                    <a:pt x="5455" y="126"/>
                  </a:cubicBezTo>
                  <a:cubicBezTo>
                    <a:pt x="5338" y="202"/>
                    <a:pt x="5171" y="321"/>
                    <a:pt x="4976" y="446"/>
                  </a:cubicBezTo>
                  <a:cubicBezTo>
                    <a:pt x="4571" y="703"/>
                    <a:pt x="4029" y="1037"/>
                    <a:pt x="3466" y="1323"/>
                  </a:cubicBezTo>
                  <a:cubicBezTo>
                    <a:pt x="3319" y="1391"/>
                    <a:pt x="3187" y="1468"/>
                    <a:pt x="3042" y="1532"/>
                  </a:cubicBezTo>
                  <a:cubicBezTo>
                    <a:pt x="2901" y="1600"/>
                    <a:pt x="2763" y="1664"/>
                    <a:pt x="2631" y="1725"/>
                  </a:cubicBezTo>
                  <a:cubicBezTo>
                    <a:pt x="2365" y="1851"/>
                    <a:pt x="2102" y="1943"/>
                    <a:pt x="1886" y="2033"/>
                  </a:cubicBezTo>
                  <a:cubicBezTo>
                    <a:pt x="1774" y="2074"/>
                    <a:pt x="1677" y="2116"/>
                    <a:pt x="1587" y="2151"/>
                  </a:cubicBezTo>
                  <a:cubicBezTo>
                    <a:pt x="1497" y="2178"/>
                    <a:pt x="1420" y="2206"/>
                    <a:pt x="1350" y="2226"/>
                  </a:cubicBezTo>
                  <a:cubicBezTo>
                    <a:pt x="1225" y="2268"/>
                    <a:pt x="1148" y="2290"/>
                    <a:pt x="1148" y="2290"/>
                  </a:cubicBezTo>
                  <a:cubicBezTo>
                    <a:pt x="1148" y="2290"/>
                    <a:pt x="1079" y="2318"/>
                    <a:pt x="968" y="2352"/>
                  </a:cubicBezTo>
                  <a:cubicBezTo>
                    <a:pt x="919" y="2367"/>
                    <a:pt x="856" y="2387"/>
                    <a:pt x="787" y="2408"/>
                  </a:cubicBezTo>
                  <a:cubicBezTo>
                    <a:pt x="717" y="2429"/>
                    <a:pt x="647" y="2444"/>
                    <a:pt x="578" y="2464"/>
                  </a:cubicBezTo>
                  <a:cubicBezTo>
                    <a:pt x="286" y="2540"/>
                    <a:pt x="1" y="2617"/>
                    <a:pt x="1" y="2617"/>
                  </a:cubicBezTo>
                  <a:lnTo>
                    <a:pt x="550" y="4690"/>
                  </a:lnTo>
                  <a:cubicBezTo>
                    <a:pt x="550" y="4690"/>
                    <a:pt x="877" y="4580"/>
                    <a:pt x="1211" y="4474"/>
                  </a:cubicBezTo>
                  <a:cubicBezTo>
                    <a:pt x="1288" y="4448"/>
                    <a:pt x="1372" y="4419"/>
                    <a:pt x="1447" y="4391"/>
                  </a:cubicBezTo>
                  <a:cubicBezTo>
                    <a:pt x="1524" y="4364"/>
                    <a:pt x="1594" y="4336"/>
                    <a:pt x="1656" y="4307"/>
                  </a:cubicBezTo>
                  <a:cubicBezTo>
                    <a:pt x="1774" y="4259"/>
                    <a:pt x="1858" y="4230"/>
                    <a:pt x="1858" y="4230"/>
                  </a:cubicBezTo>
                  <a:cubicBezTo>
                    <a:pt x="1858" y="4230"/>
                    <a:pt x="1935" y="4197"/>
                    <a:pt x="2081" y="4140"/>
                  </a:cubicBezTo>
                  <a:cubicBezTo>
                    <a:pt x="2150" y="4105"/>
                    <a:pt x="2240" y="4072"/>
                    <a:pt x="2339" y="4030"/>
                  </a:cubicBezTo>
                  <a:cubicBezTo>
                    <a:pt x="2436" y="3995"/>
                    <a:pt x="2547" y="3938"/>
                    <a:pt x="2666" y="3883"/>
                  </a:cubicBezTo>
                  <a:cubicBezTo>
                    <a:pt x="2901" y="3765"/>
                    <a:pt x="3187" y="3646"/>
                    <a:pt x="3473" y="3479"/>
                  </a:cubicBezTo>
                  <a:cubicBezTo>
                    <a:pt x="3611" y="3404"/>
                    <a:pt x="3765" y="3327"/>
                    <a:pt x="3910" y="3243"/>
                  </a:cubicBezTo>
                  <a:cubicBezTo>
                    <a:pt x="4064" y="3160"/>
                    <a:pt x="4211" y="3070"/>
                    <a:pt x="4363" y="2978"/>
                  </a:cubicBezTo>
                  <a:cubicBezTo>
                    <a:pt x="4510" y="2888"/>
                    <a:pt x="4655" y="2798"/>
                    <a:pt x="4802" y="2707"/>
                  </a:cubicBezTo>
                  <a:cubicBezTo>
                    <a:pt x="4941" y="2617"/>
                    <a:pt x="5079" y="2519"/>
                    <a:pt x="5219" y="2429"/>
                  </a:cubicBezTo>
                  <a:cubicBezTo>
                    <a:pt x="5281" y="2387"/>
                    <a:pt x="5351" y="2338"/>
                    <a:pt x="5413" y="2297"/>
                  </a:cubicBezTo>
                  <a:cubicBezTo>
                    <a:pt x="5477" y="2255"/>
                    <a:pt x="5538" y="2206"/>
                    <a:pt x="5602" y="2165"/>
                  </a:cubicBezTo>
                  <a:cubicBezTo>
                    <a:pt x="5720" y="2081"/>
                    <a:pt x="5831" y="1998"/>
                    <a:pt x="5936" y="1921"/>
                  </a:cubicBezTo>
                  <a:cubicBezTo>
                    <a:pt x="6145" y="1767"/>
                    <a:pt x="6312" y="1629"/>
                    <a:pt x="6430" y="1538"/>
                  </a:cubicBezTo>
                  <a:cubicBezTo>
                    <a:pt x="6549" y="1448"/>
                    <a:pt x="6617" y="1391"/>
                    <a:pt x="6617" y="1391"/>
                  </a:cubicBezTo>
                  <a:lnTo>
                    <a:pt x="5630" y="0"/>
                  </a:lnTo>
                  <a:close/>
                </a:path>
              </a:pathLst>
            </a:custGeom>
            <a:solidFill>
              <a:srgbClr val="E28C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45"/>
            <p:cNvSpPr/>
            <p:nvPr/>
          </p:nvSpPr>
          <p:spPr>
            <a:xfrm>
              <a:off x="1061680" y="3279263"/>
              <a:ext cx="792493" cy="389277"/>
            </a:xfrm>
            <a:custGeom>
              <a:avLst/>
              <a:gdLst/>
              <a:ahLst/>
              <a:cxnLst/>
              <a:rect l="l" t="t" r="r" b="b"/>
              <a:pathLst>
                <a:path w="11008" h="5407" extrusionOk="0">
                  <a:moveTo>
                    <a:pt x="8865" y="1"/>
                  </a:moveTo>
                  <a:lnTo>
                    <a:pt x="2442" y="493"/>
                  </a:lnTo>
                  <a:lnTo>
                    <a:pt x="2227" y="724"/>
                  </a:lnTo>
                  <a:lnTo>
                    <a:pt x="396" y="2658"/>
                  </a:lnTo>
                  <a:lnTo>
                    <a:pt x="0" y="3075"/>
                  </a:lnTo>
                  <a:cubicBezTo>
                    <a:pt x="1308" y="4182"/>
                    <a:pt x="2582" y="5156"/>
                    <a:pt x="3723" y="5406"/>
                  </a:cubicBezTo>
                  <a:lnTo>
                    <a:pt x="4050" y="5052"/>
                  </a:lnTo>
                  <a:lnTo>
                    <a:pt x="5637" y="3354"/>
                  </a:lnTo>
                  <a:lnTo>
                    <a:pt x="7535" y="5136"/>
                  </a:lnTo>
                  <a:cubicBezTo>
                    <a:pt x="8962" y="4703"/>
                    <a:pt x="10159" y="4084"/>
                    <a:pt x="11007" y="3187"/>
                  </a:cubicBezTo>
                  <a:lnTo>
                    <a:pt x="8920" y="84"/>
                  </a:lnTo>
                  <a:lnTo>
                    <a:pt x="8865" y="1"/>
                  </a:lnTo>
                  <a:close/>
                </a:path>
              </a:pathLst>
            </a:custGeom>
            <a:solidFill>
              <a:srgbClr val="B1E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45"/>
            <p:cNvSpPr/>
            <p:nvPr/>
          </p:nvSpPr>
          <p:spPr>
            <a:xfrm>
              <a:off x="1443888" y="3266592"/>
              <a:ext cx="64649" cy="252126"/>
            </a:xfrm>
            <a:custGeom>
              <a:avLst/>
              <a:gdLst/>
              <a:ahLst/>
              <a:cxnLst/>
              <a:rect l="l" t="t" r="r" b="b"/>
              <a:pathLst>
                <a:path w="898" h="3502" extrusionOk="0">
                  <a:moveTo>
                    <a:pt x="597" y="0"/>
                  </a:moveTo>
                  <a:cubicBezTo>
                    <a:pt x="593" y="0"/>
                    <a:pt x="589" y="1"/>
                    <a:pt x="585" y="1"/>
                  </a:cubicBezTo>
                  <a:cubicBezTo>
                    <a:pt x="543" y="10"/>
                    <a:pt x="508" y="51"/>
                    <a:pt x="515" y="100"/>
                  </a:cubicBezTo>
                  <a:cubicBezTo>
                    <a:pt x="515" y="113"/>
                    <a:pt x="723" y="1623"/>
                    <a:pt x="682" y="2014"/>
                  </a:cubicBezTo>
                  <a:cubicBezTo>
                    <a:pt x="655" y="2264"/>
                    <a:pt x="438" y="2298"/>
                    <a:pt x="334" y="2306"/>
                  </a:cubicBezTo>
                  <a:lnTo>
                    <a:pt x="181" y="168"/>
                  </a:lnTo>
                  <a:cubicBezTo>
                    <a:pt x="181" y="123"/>
                    <a:pt x="139" y="84"/>
                    <a:pt x="100" y="84"/>
                  </a:cubicBezTo>
                  <a:cubicBezTo>
                    <a:pt x="96" y="84"/>
                    <a:pt x="93" y="84"/>
                    <a:pt x="91" y="85"/>
                  </a:cubicBezTo>
                  <a:cubicBezTo>
                    <a:pt x="42" y="93"/>
                    <a:pt x="0" y="135"/>
                    <a:pt x="7" y="177"/>
                  </a:cubicBezTo>
                  <a:lnTo>
                    <a:pt x="237" y="3418"/>
                  </a:lnTo>
                  <a:cubicBezTo>
                    <a:pt x="237" y="3467"/>
                    <a:pt x="279" y="3502"/>
                    <a:pt x="321" y="3502"/>
                  </a:cubicBezTo>
                  <a:lnTo>
                    <a:pt x="328" y="3502"/>
                  </a:lnTo>
                  <a:cubicBezTo>
                    <a:pt x="376" y="3502"/>
                    <a:pt x="411" y="3460"/>
                    <a:pt x="411" y="3411"/>
                  </a:cubicBezTo>
                  <a:lnTo>
                    <a:pt x="341" y="2480"/>
                  </a:lnTo>
                  <a:cubicBezTo>
                    <a:pt x="543" y="2465"/>
                    <a:pt x="814" y="2368"/>
                    <a:pt x="849" y="2034"/>
                  </a:cubicBezTo>
                  <a:cubicBezTo>
                    <a:pt x="897" y="1616"/>
                    <a:pt x="697" y="142"/>
                    <a:pt x="688" y="78"/>
                  </a:cubicBezTo>
                  <a:cubicBezTo>
                    <a:pt x="682" y="34"/>
                    <a:pt x="641" y="0"/>
                    <a:pt x="597" y="0"/>
                  </a:cubicBez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45"/>
            <p:cNvSpPr/>
            <p:nvPr/>
          </p:nvSpPr>
          <p:spPr>
            <a:xfrm>
              <a:off x="1648778" y="3257880"/>
              <a:ext cx="96254" cy="98057"/>
            </a:xfrm>
            <a:custGeom>
              <a:avLst/>
              <a:gdLst/>
              <a:ahLst/>
              <a:cxnLst/>
              <a:rect l="l" t="t" r="r" b="b"/>
              <a:pathLst>
                <a:path w="1337" h="1362" extrusionOk="0">
                  <a:moveTo>
                    <a:pt x="100" y="1"/>
                  </a:moveTo>
                  <a:cubicBezTo>
                    <a:pt x="91" y="1"/>
                    <a:pt x="80" y="2"/>
                    <a:pt x="70" y="5"/>
                  </a:cubicBezTo>
                  <a:cubicBezTo>
                    <a:pt x="28" y="19"/>
                    <a:pt x="0" y="67"/>
                    <a:pt x="13" y="116"/>
                  </a:cubicBezTo>
                  <a:cubicBezTo>
                    <a:pt x="28" y="151"/>
                    <a:pt x="327" y="1076"/>
                    <a:pt x="828" y="1306"/>
                  </a:cubicBezTo>
                  <a:cubicBezTo>
                    <a:pt x="905" y="1348"/>
                    <a:pt x="982" y="1361"/>
                    <a:pt x="1057" y="1361"/>
                  </a:cubicBezTo>
                  <a:cubicBezTo>
                    <a:pt x="1127" y="1361"/>
                    <a:pt x="1204" y="1348"/>
                    <a:pt x="1274" y="1320"/>
                  </a:cubicBezTo>
                  <a:cubicBezTo>
                    <a:pt x="1316" y="1300"/>
                    <a:pt x="1336" y="1250"/>
                    <a:pt x="1323" y="1201"/>
                  </a:cubicBezTo>
                  <a:cubicBezTo>
                    <a:pt x="1307" y="1170"/>
                    <a:pt x="1276" y="1152"/>
                    <a:pt x="1242" y="1152"/>
                  </a:cubicBezTo>
                  <a:cubicBezTo>
                    <a:pt x="1230" y="1152"/>
                    <a:pt x="1217" y="1154"/>
                    <a:pt x="1204" y="1159"/>
                  </a:cubicBezTo>
                  <a:cubicBezTo>
                    <a:pt x="1153" y="1179"/>
                    <a:pt x="1105" y="1190"/>
                    <a:pt x="1056" y="1190"/>
                  </a:cubicBezTo>
                  <a:cubicBezTo>
                    <a:pt x="1004" y="1190"/>
                    <a:pt x="952" y="1178"/>
                    <a:pt x="898" y="1153"/>
                  </a:cubicBezTo>
                  <a:cubicBezTo>
                    <a:pt x="466" y="951"/>
                    <a:pt x="189" y="67"/>
                    <a:pt x="180" y="60"/>
                  </a:cubicBezTo>
                  <a:cubicBezTo>
                    <a:pt x="170" y="22"/>
                    <a:pt x="137" y="1"/>
                    <a:pt x="100" y="1"/>
                  </a:cubicBez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45"/>
            <p:cNvSpPr/>
            <p:nvPr/>
          </p:nvSpPr>
          <p:spPr>
            <a:xfrm>
              <a:off x="1183347" y="3285670"/>
              <a:ext cx="99710" cy="97337"/>
            </a:xfrm>
            <a:custGeom>
              <a:avLst/>
              <a:gdLst/>
              <a:ahLst/>
              <a:cxnLst/>
              <a:rect l="l" t="t" r="r" b="b"/>
              <a:pathLst>
                <a:path w="1385" h="1352" extrusionOk="0">
                  <a:moveTo>
                    <a:pt x="1268" y="1"/>
                  </a:moveTo>
                  <a:cubicBezTo>
                    <a:pt x="1263" y="1"/>
                    <a:pt x="1258" y="1"/>
                    <a:pt x="1253" y="2"/>
                  </a:cubicBezTo>
                  <a:cubicBezTo>
                    <a:pt x="1218" y="15"/>
                    <a:pt x="1191" y="44"/>
                    <a:pt x="1191" y="85"/>
                  </a:cubicBezTo>
                  <a:cubicBezTo>
                    <a:pt x="1163" y="182"/>
                    <a:pt x="864" y="920"/>
                    <a:pt x="475" y="1122"/>
                  </a:cubicBezTo>
                  <a:cubicBezTo>
                    <a:pt x="406" y="1158"/>
                    <a:pt x="339" y="1176"/>
                    <a:pt x="275" y="1176"/>
                  </a:cubicBezTo>
                  <a:cubicBezTo>
                    <a:pt x="229" y="1176"/>
                    <a:pt x="184" y="1167"/>
                    <a:pt x="141" y="1149"/>
                  </a:cubicBezTo>
                  <a:cubicBezTo>
                    <a:pt x="127" y="1144"/>
                    <a:pt x="114" y="1141"/>
                    <a:pt x="102" y="1141"/>
                  </a:cubicBezTo>
                  <a:cubicBezTo>
                    <a:pt x="67" y="1141"/>
                    <a:pt x="37" y="1160"/>
                    <a:pt x="22" y="1191"/>
                  </a:cubicBezTo>
                  <a:cubicBezTo>
                    <a:pt x="0" y="1239"/>
                    <a:pt x="22" y="1289"/>
                    <a:pt x="71" y="1309"/>
                  </a:cubicBezTo>
                  <a:cubicBezTo>
                    <a:pt x="126" y="1331"/>
                    <a:pt x="196" y="1351"/>
                    <a:pt x="279" y="1351"/>
                  </a:cubicBezTo>
                  <a:cubicBezTo>
                    <a:pt x="405" y="1351"/>
                    <a:pt x="550" y="1309"/>
                    <a:pt x="717" y="1171"/>
                  </a:cubicBezTo>
                  <a:cubicBezTo>
                    <a:pt x="1079" y="864"/>
                    <a:pt x="1385" y="162"/>
                    <a:pt x="1358" y="70"/>
                  </a:cubicBezTo>
                  <a:cubicBezTo>
                    <a:pt x="1352" y="27"/>
                    <a:pt x="1311" y="1"/>
                    <a:pt x="1268" y="1"/>
                  </a:cubicBez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45"/>
            <p:cNvSpPr/>
            <p:nvPr/>
          </p:nvSpPr>
          <p:spPr>
            <a:xfrm>
              <a:off x="1046129" y="2630516"/>
              <a:ext cx="809124" cy="693240"/>
            </a:xfrm>
            <a:custGeom>
              <a:avLst/>
              <a:gdLst/>
              <a:ahLst/>
              <a:cxnLst/>
              <a:rect l="l" t="t" r="r" b="b"/>
              <a:pathLst>
                <a:path w="11239" h="9629" extrusionOk="0">
                  <a:moveTo>
                    <a:pt x="10689" y="0"/>
                  </a:moveTo>
                  <a:lnTo>
                    <a:pt x="9652" y="251"/>
                  </a:lnTo>
                  <a:lnTo>
                    <a:pt x="1761" y="2101"/>
                  </a:lnTo>
                  <a:lnTo>
                    <a:pt x="1" y="2519"/>
                  </a:lnTo>
                  <a:lnTo>
                    <a:pt x="627" y="5971"/>
                  </a:lnTo>
                  <a:lnTo>
                    <a:pt x="2992" y="5538"/>
                  </a:lnTo>
                  <a:lnTo>
                    <a:pt x="2992" y="5538"/>
                  </a:lnTo>
                  <a:lnTo>
                    <a:pt x="2888" y="6784"/>
                  </a:lnTo>
                  <a:lnTo>
                    <a:pt x="2658" y="9504"/>
                  </a:lnTo>
                  <a:cubicBezTo>
                    <a:pt x="3435" y="9585"/>
                    <a:pt x="4189" y="9629"/>
                    <a:pt x="4916" y="9629"/>
                  </a:cubicBezTo>
                  <a:cubicBezTo>
                    <a:pt x="6434" y="9629"/>
                    <a:pt x="7834" y="9440"/>
                    <a:pt x="9081" y="9012"/>
                  </a:cubicBezTo>
                  <a:lnTo>
                    <a:pt x="8907" y="7667"/>
                  </a:lnTo>
                  <a:lnTo>
                    <a:pt x="8468" y="4237"/>
                  </a:lnTo>
                  <a:lnTo>
                    <a:pt x="11238" y="3340"/>
                  </a:lnTo>
                  <a:lnTo>
                    <a:pt x="10689" y="0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45"/>
            <p:cNvSpPr/>
            <p:nvPr/>
          </p:nvSpPr>
          <p:spPr>
            <a:xfrm>
              <a:off x="1172908" y="2648515"/>
              <a:ext cx="568093" cy="200866"/>
            </a:xfrm>
            <a:custGeom>
              <a:avLst/>
              <a:gdLst/>
              <a:ahLst/>
              <a:cxnLst/>
              <a:rect l="l" t="t" r="r" b="b"/>
              <a:pathLst>
                <a:path w="7891" h="2790" extrusionOk="0">
                  <a:moveTo>
                    <a:pt x="7891" y="1"/>
                  </a:moveTo>
                  <a:lnTo>
                    <a:pt x="0" y="1851"/>
                  </a:lnTo>
                  <a:cubicBezTo>
                    <a:pt x="497" y="2241"/>
                    <a:pt x="1423" y="2789"/>
                    <a:pt x="2684" y="2789"/>
                  </a:cubicBezTo>
                  <a:cubicBezTo>
                    <a:pt x="3045" y="2789"/>
                    <a:pt x="3434" y="2744"/>
                    <a:pt x="3848" y="2638"/>
                  </a:cubicBezTo>
                  <a:cubicBezTo>
                    <a:pt x="5997" y="2082"/>
                    <a:pt x="7403" y="794"/>
                    <a:pt x="7891" y="1"/>
                  </a:cubicBez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45"/>
            <p:cNvSpPr/>
            <p:nvPr/>
          </p:nvSpPr>
          <p:spPr>
            <a:xfrm>
              <a:off x="1291048" y="2706111"/>
              <a:ext cx="147153" cy="150398"/>
            </a:xfrm>
            <a:custGeom>
              <a:avLst/>
              <a:gdLst/>
              <a:ahLst/>
              <a:cxnLst/>
              <a:rect l="l" t="t" r="r" b="b"/>
              <a:pathLst>
                <a:path w="2044" h="2089" extrusionOk="0">
                  <a:moveTo>
                    <a:pt x="2034" y="1642"/>
                  </a:moveTo>
                  <a:lnTo>
                    <a:pt x="2040" y="1657"/>
                  </a:lnTo>
                  <a:cubicBezTo>
                    <a:pt x="2043" y="1652"/>
                    <a:pt x="2041" y="1647"/>
                    <a:pt x="2034" y="1642"/>
                  </a:cubicBezTo>
                  <a:close/>
                  <a:moveTo>
                    <a:pt x="920" y="1"/>
                  </a:moveTo>
                  <a:cubicBezTo>
                    <a:pt x="806" y="1"/>
                    <a:pt x="681" y="33"/>
                    <a:pt x="550" y="119"/>
                  </a:cubicBezTo>
                  <a:cubicBezTo>
                    <a:pt x="1" y="473"/>
                    <a:pt x="390" y="2088"/>
                    <a:pt x="390" y="2088"/>
                  </a:cubicBezTo>
                  <a:cubicBezTo>
                    <a:pt x="531" y="1718"/>
                    <a:pt x="1309" y="1610"/>
                    <a:pt x="1745" y="1610"/>
                  </a:cubicBezTo>
                  <a:cubicBezTo>
                    <a:pt x="1896" y="1610"/>
                    <a:pt x="2005" y="1623"/>
                    <a:pt x="2034" y="1642"/>
                  </a:cubicBezTo>
                  <a:lnTo>
                    <a:pt x="2034" y="1642"/>
                  </a:lnTo>
                  <a:lnTo>
                    <a:pt x="1525" y="321"/>
                  </a:lnTo>
                  <a:cubicBezTo>
                    <a:pt x="1525" y="321"/>
                    <a:pt x="1277" y="1"/>
                    <a:pt x="92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45"/>
            <p:cNvSpPr/>
            <p:nvPr/>
          </p:nvSpPr>
          <p:spPr>
            <a:xfrm>
              <a:off x="1450367" y="2698047"/>
              <a:ext cx="129299" cy="124407"/>
            </a:xfrm>
            <a:custGeom>
              <a:avLst/>
              <a:gdLst/>
              <a:ahLst/>
              <a:cxnLst/>
              <a:rect l="l" t="t" r="r" b="b"/>
              <a:pathLst>
                <a:path w="1796" h="1728" extrusionOk="0">
                  <a:moveTo>
                    <a:pt x="807" y="0"/>
                  </a:moveTo>
                  <a:cubicBezTo>
                    <a:pt x="562" y="0"/>
                    <a:pt x="320" y="42"/>
                    <a:pt x="264" y="64"/>
                  </a:cubicBezTo>
                  <a:cubicBezTo>
                    <a:pt x="168" y="113"/>
                    <a:pt x="1" y="1728"/>
                    <a:pt x="1" y="1728"/>
                  </a:cubicBezTo>
                  <a:cubicBezTo>
                    <a:pt x="389" y="1507"/>
                    <a:pt x="778" y="1445"/>
                    <a:pt x="1093" y="1445"/>
                  </a:cubicBezTo>
                  <a:cubicBezTo>
                    <a:pt x="1507" y="1445"/>
                    <a:pt x="1796" y="1552"/>
                    <a:pt x="1796" y="1552"/>
                  </a:cubicBezTo>
                  <a:cubicBezTo>
                    <a:pt x="1796" y="1552"/>
                    <a:pt x="1539" y="370"/>
                    <a:pt x="1337" y="141"/>
                  </a:cubicBezTo>
                  <a:cubicBezTo>
                    <a:pt x="1242" y="33"/>
                    <a:pt x="1023" y="0"/>
                    <a:pt x="807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45"/>
            <p:cNvSpPr/>
            <p:nvPr/>
          </p:nvSpPr>
          <p:spPr>
            <a:xfrm>
              <a:off x="1340147" y="2724613"/>
              <a:ext cx="180413" cy="100865"/>
            </a:xfrm>
            <a:custGeom>
              <a:avLst/>
              <a:gdLst/>
              <a:ahLst/>
              <a:cxnLst/>
              <a:rect l="l" t="t" r="r" b="b"/>
              <a:pathLst>
                <a:path w="2506" h="1401" extrusionOk="0">
                  <a:moveTo>
                    <a:pt x="2505" y="1"/>
                  </a:moveTo>
                  <a:lnTo>
                    <a:pt x="0" y="196"/>
                  </a:lnTo>
                  <a:cubicBezTo>
                    <a:pt x="0" y="196"/>
                    <a:pt x="721" y="1400"/>
                    <a:pt x="1353" y="1400"/>
                  </a:cubicBezTo>
                  <a:cubicBezTo>
                    <a:pt x="1354" y="1400"/>
                    <a:pt x="1356" y="1400"/>
                    <a:pt x="1358" y="1400"/>
                  </a:cubicBezTo>
                  <a:cubicBezTo>
                    <a:pt x="1991" y="1392"/>
                    <a:pt x="2505" y="1"/>
                    <a:pt x="2505" y="1"/>
                  </a:cubicBezTo>
                  <a:close/>
                </a:path>
              </a:pathLst>
            </a:custGeom>
            <a:solidFill>
              <a:srgbClr val="CB6D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45"/>
            <p:cNvSpPr/>
            <p:nvPr/>
          </p:nvSpPr>
          <p:spPr>
            <a:xfrm>
              <a:off x="1664761" y="2424034"/>
              <a:ext cx="166951" cy="150398"/>
            </a:xfrm>
            <a:custGeom>
              <a:avLst/>
              <a:gdLst/>
              <a:ahLst/>
              <a:cxnLst/>
              <a:rect l="l" t="t" r="r" b="b"/>
              <a:pathLst>
                <a:path w="2319" h="2089" extrusionOk="0">
                  <a:moveTo>
                    <a:pt x="1315" y="1"/>
                  </a:moveTo>
                  <a:cubicBezTo>
                    <a:pt x="1223" y="1"/>
                    <a:pt x="1127" y="12"/>
                    <a:pt x="1031" y="36"/>
                  </a:cubicBezTo>
                  <a:cubicBezTo>
                    <a:pt x="433" y="190"/>
                    <a:pt x="0" y="759"/>
                    <a:pt x="70" y="1317"/>
                  </a:cubicBezTo>
                  <a:cubicBezTo>
                    <a:pt x="135" y="1783"/>
                    <a:pt x="527" y="2088"/>
                    <a:pt x="1004" y="2088"/>
                  </a:cubicBezTo>
                  <a:cubicBezTo>
                    <a:pt x="1096" y="2088"/>
                    <a:pt x="1191" y="2077"/>
                    <a:pt x="1288" y="2053"/>
                  </a:cubicBezTo>
                  <a:cubicBezTo>
                    <a:pt x="1894" y="1901"/>
                    <a:pt x="2318" y="1330"/>
                    <a:pt x="2248" y="774"/>
                  </a:cubicBezTo>
                  <a:cubicBezTo>
                    <a:pt x="2191" y="306"/>
                    <a:pt x="1794" y="1"/>
                    <a:pt x="1315" y="1"/>
                  </a:cubicBezTo>
                  <a:close/>
                </a:path>
              </a:pathLst>
            </a:custGeom>
            <a:solidFill>
              <a:srgbClr val="CB6D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45"/>
            <p:cNvSpPr/>
            <p:nvPr/>
          </p:nvSpPr>
          <p:spPr>
            <a:xfrm>
              <a:off x="1008981" y="1979897"/>
              <a:ext cx="733028" cy="784889"/>
            </a:xfrm>
            <a:custGeom>
              <a:avLst/>
              <a:gdLst/>
              <a:ahLst/>
              <a:cxnLst/>
              <a:rect l="l" t="t" r="r" b="b"/>
              <a:pathLst>
                <a:path w="10182" h="10902" extrusionOk="0">
                  <a:moveTo>
                    <a:pt x="5135" y="1"/>
                  </a:moveTo>
                  <a:cubicBezTo>
                    <a:pt x="4813" y="1"/>
                    <a:pt x="4486" y="32"/>
                    <a:pt x="4156" y="96"/>
                  </a:cubicBezTo>
                  <a:cubicBezTo>
                    <a:pt x="1728" y="569"/>
                    <a:pt x="1" y="2795"/>
                    <a:pt x="133" y="5265"/>
                  </a:cubicBezTo>
                  <a:cubicBezTo>
                    <a:pt x="175" y="5996"/>
                    <a:pt x="370" y="6678"/>
                    <a:pt x="684" y="7284"/>
                  </a:cubicBezTo>
                  <a:cubicBezTo>
                    <a:pt x="926" y="7763"/>
                    <a:pt x="1060" y="8292"/>
                    <a:pt x="1108" y="8822"/>
                  </a:cubicBezTo>
                  <a:cubicBezTo>
                    <a:pt x="1193" y="9666"/>
                    <a:pt x="1839" y="10901"/>
                    <a:pt x="4519" y="10901"/>
                  </a:cubicBezTo>
                  <a:cubicBezTo>
                    <a:pt x="4910" y="10901"/>
                    <a:pt x="5344" y="10875"/>
                    <a:pt x="5826" y="10817"/>
                  </a:cubicBezTo>
                  <a:cubicBezTo>
                    <a:pt x="9667" y="10352"/>
                    <a:pt x="10181" y="8890"/>
                    <a:pt x="10036" y="7930"/>
                  </a:cubicBezTo>
                  <a:cubicBezTo>
                    <a:pt x="9931" y="7262"/>
                    <a:pt x="9911" y="6587"/>
                    <a:pt x="10036" y="5926"/>
                  </a:cubicBezTo>
                  <a:cubicBezTo>
                    <a:pt x="10133" y="5440"/>
                    <a:pt x="10146" y="4924"/>
                    <a:pt x="10084" y="4403"/>
                  </a:cubicBezTo>
                  <a:cubicBezTo>
                    <a:pt x="9783" y="1863"/>
                    <a:pt x="7629" y="1"/>
                    <a:pt x="5135" y="1"/>
                  </a:cubicBezTo>
                  <a:close/>
                </a:path>
              </a:pathLst>
            </a:custGeom>
            <a:solidFill>
              <a:srgbClr val="E28C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45"/>
            <p:cNvSpPr/>
            <p:nvPr/>
          </p:nvSpPr>
          <p:spPr>
            <a:xfrm>
              <a:off x="862188" y="1932812"/>
              <a:ext cx="897818" cy="638092"/>
            </a:xfrm>
            <a:custGeom>
              <a:avLst/>
              <a:gdLst/>
              <a:ahLst/>
              <a:cxnLst/>
              <a:rect l="l" t="t" r="r" b="b"/>
              <a:pathLst>
                <a:path w="12471" h="8863" extrusionOk="0">
                  <a:moveTo>
                    <a:pt x="6474" y="1"/>
                  </a:moveTo>
                  <a:cubicBezTo>
                    <a:pt x="4017" y="1"/>
                    <a:pt x="2997" y="902"/>
                    <a:pt x="2576" y="1772"/>
                  </a:cubicBezTo>
                  <a:cubicBezTo>
                    <a:pt x="2187" y="2594"/>
                    <a:pt x="2332" y="3394"/>
                    <a:pt x="2332" y="3394"/>
                  </a:cubicBezTo>
                  <a:cubicBezTo>
                    <a:pt x="2332" y="3394"/>
                    <a:pt x="1" y="5189"/>
                    <a:pt x="3049" y="8863"/>
                  </a:cubicBezTo>
                  <a:cubicBezTo>
                    <a:pt x="3049" y="8863"/>
                    <a:pt x="3919" y="6079"/>
                    <a:pt x="3189" y="4020"/>
                  </a:cubicBezTo>
                  <a:lnTo>
                    <a:pt x="3189" y="4020"/>
                  </a:lnTo>
                  <a:cubicBezTo>
                    <a:pt x="3189" y="4020"/>
                    <a:pt x="3714" y="4135"/>
                    <a:pt x="4773" y="4135"/>
                  </a:cubicBezTo>
                  <a:cubicBezTo>
                    <a:pt x="6027" y="4135"/>
                    <a:pt x="8029" y="3974"/>
                    <a:pt x="10794" y="3268"/>
                  </a:cubicBezTo>
                  <a:cubicBezTo>
                    <a:pt x="10794" y="3268"/>
                    <a:pt x="11976" y="6219"/>
                    <a:pt x="12018" y="6949"/>
                  </a:cubicBezTo>
                  <a:cubicBezTo>
                    <a:pt x="12018" y="6949"/>
                    <a:pt x="12471" y="5697"/>
                    <a:pt x="12381" y="4264"/>
                  </a:cubicBezTo>
                  <a:cubicBezTo>
                    <a:pt x="12275" y="2510"/>
                    <a:pt x="11372" y="484"/>
                    <a:pt x="7900" y="89"/>
                  </a:cubicBezTo>
                  <a:cubicBezTo>
                    <a:pt x="7378" y="28"/>
                    <a:pt x="6904" y="1"/>
                    <a:pt x="6474" y="1"/>
                  </a:cubicBezTo>
                  <a:close/>
                </a:path>
              </a:pathLst>
            </a:custGeom>
            <a:solidFill>
              <a:srgbClr val="523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45"/>
            <p:cNvSpPr/>
            <p:nvPr/>
          </p:nvSpPr>
          <p:spPr>
            <a:xfrm>
              <a:off x="1047569" y="1932812"/>
              <a:ext cx="705958" cy="306987"/>
            </a:xfrm>
            <a:custGeom>
              <a:avLst/>
              <a:gdLst/>
              <a:ahLst/>
              <a:cxnLst/>
              <a:rect l="l" t="t" r="r" b="b"/>
              <a:pathLst>
                <a:path w="9806" h="4264" extrusionOk="0">
                  <a:moveTo>
                    <a:pt x="3899" y="1"/>
                  </a:moveTo>
                  <a:cubicBezTo>
                    <a:pt x="1442" y="1"/>
                    <a:pt x="422" y="902"/>
                    <a:pt x="1" y="1772"/>
                  </a:cubicBezTo>
                  <a:cubicBezTo>
                    <a:pt x="536" y="1295"/>
                    <a:pt x="1470" y="782"/>
                    <a:pt x="3004" y="782"/>
                  </a:cubicBezTo>
                  <a:cubicBezTo>
                    <a:pt x="3505" y="782"/>
                    <a:pt x="4070" y="837"/>
                    <a:pt x="4705" y="965"/>
                  </a:cubicBezTo>
                  <a:cubicBezTo>
                    <a:pt x="7837" y="1605"/>
                    <a:pt x="9186" y="2899"/>
                    <a:pt x="9806" y="4264"/>
                  </a:cubicBezTo>
                  <a:cubicBezTo>
                    <a:pt x="9700" y="2510"/>
                    <a:pt x="8797" y="484"/>
                    <a:pt x="5325" y="89"/>
                  </a:cubicBezTo>
                  <a:cubicBezTo>
                    <a:pt x="4803" y="28"/>
                    <a:pt x="4329" y="1"/>
                    <a:pt x="3899" y="1"/>
                  </a:cubicBezTo>
                  <a:close/>
                </a:path>
              </a:pathLst>
            </a:custGeom>
            <a:solidFill>
              <a:srgbClr val="9D5E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45"/>
            <p:cNvSpPr/>
            <p:nvPr/>
          </p:nvSpPr>
          <p:spPr>
            <a:xfrm>
              <a:off x="1521064" y="2287460"/>
              <a:ext cx="138298" cy="44421"/>
            </a:xfrm>
            <a:custGeom>
              <a:avLst/>
              <a:gdLst/>
              <a:ahLst/>
              <a:cxnLst/>
              <a:rect l="l" t="t" r="r" b="b"/>
              <a:pathLst>
                <a:path w="1921" h="617" extrusionOk="0">
                  <a:moveTo>
                    <a:pt x="901" y="1"/>
                  </a:moveTo>
                  <a:cubicBezTo>
                    <a:pt x="371" y="1"/>
                    <a:pt x="60" y="355"/>
                    <a:pt x="56" y="360"/>
                  </a:cubicBezTo>
                  <a:cubicBezTo>
                    <a:pt x="0" y="423"/>
                    <a:pt x="7" y="513"/>
                    <a:pt x="69" y="562"/>
                  </a:cubicBezTo>
                  <a:cubicBezTo>
                    <a:pt x="95" y="587"/>
                    <a:pt x="129" y="599"/>
                    <a:pt x="164" y="599"/>
                  </a:cubicBezTo>
                  <a:cubicBezTo>
                    <a:pt x="204" y="599"/>
                    <a:pt x="245" y="582"/>
                    <a:pt x="271" y="548"/>
                  </a:cubicBezTo>
                  <a:cubicBezTo>
                    <a:pt x="285" y="534"/>
                    <a:pt x="504" y="292"/>
                    <a:pt x="890" y="292"/>
                  </a:cubicBezTo>
                  <a:cubicBezTo>
                    <a:pt x="1102" y="292"/>
                    <a:pt x="1364" y="366"/>
                    <a:pt x="1670" y="590"/>
                  </a:cubicBezTo>
                  <a:cubicBezTo>
                    <a:pt x="1697" y="604"/>
                    <a:pt x="1726" y="617"/>
                    <a:pt x="1761" y="617"/>
                  </a:cubicBezTo>
                  <a:cubicBezTo>
                    <a:pt x="1802" y="617"/>
                    <a:pt x="1844" y="597"/>
                    <a:pt x="1871" y="555"/>
                  </a:cubicBezTo>
                  <a:cubicBezTo>
                    <a:pt x="1921" y="492"/>
                    <a:pt x="1906" y="401"/>
                    <a:pt x="1844" y="353"/>
                  </a:cubicBezTo>
                  <a:cubicBezTo>
                    <a:pt x="1483" y="89"/>
                    <a:pt x="1165" y="1"/>
                    <a:pt x="901" y="1"/>
                  </a:cubicBezTo>
                  <a:close/>
                </a:path>
              </a:pathLst>
            </a:custGeom>
            <a:solidFill>
              <a:srgbClr val="523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45"/>
            <p:cNvSpPr/>
            <p:nvPr/>
          </p:nvSpPr>
          <p:spPr>
            <a:xfrm>
              <a:off x="1150302" y="2352255"/>
              <a:ext cx="135778" cy="57308"/>
            </a:xfrm>
            <a:custGeom>
              <a:avLst/>
              <a:gdLst/>
              <a:ahLst/>
              <a:cxnLst/>
              <a:rect l="l" t="t" r="r" b="b"/>
              <a:pathLst>
                <a:path w="1886" h="796" extrusionOk="0">
                  <a:moveTo>
                    <a:pt x="1139" y="1"/>
                  </a:moveTo>
                  <a:cubicBezTo>
                    <a:pt x="832" y="1"/>
                    <a:pt x="450" y="122"/>
                    <a:pt x="57" y="552"/>
                  </a:cubicBezTo>
                  <a:cubicBezTo>
                    <a:pt x="0" y="615"/>
                    <a:pt x="7" y="706"/>
                    <a:pt x="64" y="761"/>
                  </a:cubicBezTo>
                  <a:cubicBezTo>
                    <a:pt x="90" y="789"/>
                    <a:pt x="125" y="796"/>
                    <a:pt x="161" y="796"/>
                  </a:cubicBezTo>
                  <a:cubicBezTo>
                    <a:pt x="202" y="796"/>
                    <a:pt x="237" y="782"/>
                    <a:pt x="272" y="747"/>
                  </a:cubicBezTo>
                  <a:cubicBezTo>
                    <a:pt x="602" y="386"/>
                    <a:pt x="911" y="286"/>
                    <a:pt x="1151" y="286"/>
                  </a:cubicBezTo>
                  <a:cubicBezTo>
                    <a:pt x="1433" y="286"/>
                    <a:pt x="1621" y="423"/>
                    <a:pt x="1635" y="435"/>
                  </a:cubicBezTo>
                  <a:cubicBezTo>
                    <a:pt x="1663" y="456"/>
                    <a:pt x="1696" y="467"/>
                    <a:pt x="1728" y="467"/>
                  </a:cubicBezTo>
                  <a:cubicBezTo>
                    <a:pt x="1769" y="467"/>
                    <a:pt x="1810" y="449"/>
                    <a:pt x="1837" y="413"/>
                  </a:cubicBezTo>
                  <a:cubicBezTo>
                    <a:pt x="1886" y="352"/>
                    <a:pt x="1872" y="260"/>
                    <a:pt x="1810" y="205"/>
                  </a:cubicBezTo>
                  <a:cubicBezTo>
                    <a:pt x="1806" y="205"/>
                    <a:pt x="1536" y="1"/>
                    <a:pt x="1139" y="1"/>
                  </a:cubicBezTo>
                  <a:close/>
                </a:path>
              </a:pathLst>
            </a:custGeom>
            <a:solidFill>
              <a:srgbClr val="523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45"/>
            <p:cNvSpPr/>
            <p:nvPr/>
          </p:nvSpPr>
          <p:spPr>
            <a:xfrm>
              <a:off x="1057576" y="2353983"/>
              <a:ext cx="678889" cy="309650"/>
            </a:xfrm>
            <a:custGeom>
              <a:avLst/>
              <a:gdLst/>
              <a:ahLst/>
              <a:cxnLst/>
              <a:rect l="l" t="t" r="r" b="b"/>
              <a:pathLst>
                <a:path w="9430" h="4301" extrusionOk="0">
                  <a:moveTo>
                    <a:pt x="7531" y="174"/>
                  </a:moveTo>
                  <a:cubicBezTo>
                    <a:pt x="7572" y="174"/>
                    <a:pt x="7621" y="181"/>
                    <a:pt x="7663" y="181"/>
                  </a:cubicBezTo>
                  <a:cubicBezTo>
                    <a:pt x="8574" y="257"/>
                    <a:pt x="9249" y="1057"/>
                    <a:pt x="9172" y="1962"/>
                  </a:cubicBezTo>
                  <a:cubicBezTo>
                    <a:pt x="9099" y="2819"/>
                    <a:pt x="8383" y="3471"/>
                    <a:pt x="7531" y="3471"/>
                  </a:cubicBezTo>
                  <a:cubicBezTo>
                    <a:pt x="7485" y="3471"/>
                    <a:pt x="7438" y="3469"/>
                    <a:pt x="7390" y="3465"/>
                  </a:cubicBezTo>
                  <a:cubicBezTo>
                    <a:pt x="6487" y="3395"/>
                    <a:pt x="5812" y="2595"/>
                    <a:pt x="5887" y="1690"/>
                  </a:cubicBezTo>
                  <a:cubicBezTo>
                    <a:pt x="5958" y="829"/>
                    <a:pt x="6681" y="174"/>
                    <a:pt x="7531" y="174"/>
                  </a:cubicBezTo>
                  <a:close/>
                  <a:moveTo>
                    <a:pt x="2916" y="829"/>
                  </a:moveTo>
                  <a:cubicBezTo>
                    <a:pt x="2958" y="829"/>
                    <a:pt x="3007" y="835"/>
                    <a:pt x="3048" y="835"/>
                  </a:cubicBezTo>
                  <a:cubicBezTo>
                    <a:pt x="3960" y="912"/>
                    <a:pt x="4635" y="1712"/>
                    <a:pt x="4560" y="2615"/>
                  </a:cubicBezTo>
                  <a:cubicBezTo>
                    <a:pt x="4525" y="3055"/>
                    <a:pt x="4316" y="3450"/>
                    <a:pt x="3982" y="3736"/>
                  </a:cubicBezTo>
                  <a:cubicBezTo>
                    <a:pt x="3681" y="3994"/>
                    <a:pt x="3306" y="4132"/>
                    <a:pt x="2908" y="4132"/>
                  </a:cubicBezTo>
                  <a:cubicBezTo>
                    <a:pt x="2865" y="4132"/>
                    <a:pt x="2821" y="4130"/>
                    <a:pt x="2778" y="4127"/>
                  </a:cubicBezTo>
                  <a:cubicBezTo>
                    <a:pt x="2339" y="4085"/>
                    <a:pt x="1943" y="3883"/>
                    <a:pt x="1657" y="3549"/>
                  </a:cubicBezTo>
                  <a:cubicBezTo>
                    <a:pt x="1372" y="3208"/>
                    <a:pt x="1240" y="2782"/>
                    <a:pt x="1275" y="2345"/>
                  </a:cubicBezTo>
                  <a:cubicBezTo>
                    <a:pt x="1345" y="1482"/>
                    <a:pt x="2068" y="829"/>
                    <a:pt x="2916" y="829"/>
                  </a:cubicBezTo>
                  <a:close/>
                  <a:moveTo>
                    <a:pt x="7529" y="1"/>
                  </a:moveTo>
                  <a:cubicBezTo>
                    <a:pt x="6719" y="1"/>
                    <a:pt x="6014" y="540"/>
                    <a:pt x="5784" y="1294"/>
                  </a:cubicBezTo>
                  <a:cubicBezTo>
                    <a:pt x="5565" y="1199"/>
                    <a:pt x="5371" y="1162"/>
                    <a:pt x="5203" y="1162"/>
                  </a:cubicBezTo>
                  <a:cubicBezTo>
                    <a:pt x="4786" y="1162"/>
                    <a:pt x="4531" y="1387"/>
                    <a:pt x="4441" y="1482"/>
                  </a:cubicBezTo>
                  <a:cubicBezTo>
                    <a:pt x="4399" y="1420"/>
                    <a:pt x="4358" y="1356"/>
                    <a:pt x="4309" y="1301"/>
                  </a:cubicBezTo>
                  <a:cubicBezTo>
                    <a:pt x="3995" y="932"/>
                    <a:pt x="3549" y="703"/>
                    <a:pt x="3070" y="662"/>
                  </a:cubicBezTo>
                  <a:cubicBezTo>
                    <a:pt x="3021" y="658"/>
                    <a:pt x="2972" y="656"/>
                    <a:pt x="2923" y="656"/>
                  </a:cubicBezTo>
                  <a:cubicBezTo>
                    <a:pt x="2018" y="656"/>
                    <a:pt x="1240" y="1321"/>
                    <a:pt x="1115" y="2220"/>
                  </a:cubicBezTo>
                  <a:lnTo>
                    <a:pt x="1" y="2721"/>
                  </a:lnTo>
                  <a:lnTo>
                    <a:pt x="71" y="2881"/>
                  </a:lnTo>
                  <a:lnTo>
                    <a:pt x="1094" y="2415"/>
                  </a:lnTo>
                  <a:lnTo>
                    <a:pt x="1094" y="2415"/>
                  </a:lnTo>
                  <a:cubicBezTo>
                    <a:pt x="1079" y="2874"/>
                    <a:pt x="1233" y="3312"/>
                    <a:pt x="1525" y="3659"/>
                  </a:cubicBezTo>
                  <a:cubicBezTo>
                    <a:pt x="1838" y="4028"/>
                    <a:pt x="2284" y="4259"/>
                    <a:pt x="2764" y="4300"/>
                  </a:cubicBezTo>
                  <a:lnTo>
                    <a:pt x="2916" y="4300"/>
                  </a:lnTo>
                  <a:cubicBezTo>
                    <a:pt x="3349" y="4300"/>
                    <a:pt x="3766" y="4154"/>
                    <a:pt x="4092" y="3868"/>
                  </a:cubicBezTo>
                  <a:cubicBezTo>
                    <a:pt x="4468" y="3556"/>
                    <a:pt x="4692" y="3116"/>
                    <a:pt x="4733" y="2630"/>
                  </a:cubicBezTo>
                  <a:cubicBezTo>
                    <a:pt x="4760" y="2268"/>
                    <a:pt x="4685" y="1914"/>
                    <a:pt x="4518" y="1600"/>
                  </a:cubicBezTo>
                  <a:lnTo>
                    <a:pt x="4518" y="1600"/>
                  </a:lnTo>
                  <a:lnTo>
                    <a:pt x="4545" y="1628"/>
                  </a:lnTo>
                  <a:cubicBezTo>
                    <a:pt x="4561" y="1608"/>
                    <a:pt x="4774" y="1336"/>
                    <a:pt x="5198" y="1336"/>
                  </a:cubicBezTo>
                  <a:cubicBezTo>
                    <a:pt x="5351" y="1336"/>
                    <a:pt x="5533" y="1372"/>
                    <a:pt x="5742" y="1468"/>
                  </a:cubicBezTo>
                  <a:cubicBezTo>
                    <a:pt x="5729" y="1530"/>
                    <a:pt x="5720" y="1600"/>
                    <a:pt x="5714" y="1677"/>
                  </a:cubicBezTo>
                  <a:cubicBezTo>
                    <a:pt x="5630" y="2679"/>
                    <a:pt x="6375" y="3562"/>
                    <a:pt x="7377" y="3639"/>
                  </a:cubicBezTo>
                  <a:cubicBezTo>
                    <a:pt x="7432" y="3646"/>
                    <a:pt x="7482" y="3646"/>
                    <a:pt x="7531" y="3646"/>
                  </a:cubicBezTo>
                  <a:cubicBezTo>
                    <a:pt x="8469" y="3646"/>
                    <a:pt x="9269" y="2929"/>
                    <a:pt x="9346" y="1976"/>
                  </a:cubicBezTo>
                  <a:cubicBezTo>
                    <a:pt x="9429" y="974"/>
                    <a:pt x="8678" y="90"/>
                    <a:pt x="7676" y="7"/>
                  </a:cubicBezTo>
                  <a:cubicBezTo>
                    <a:pt x="7626" y="3"/>
                    <a:pt x="7577" y="1"/>
                    <a:pt x="7529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45"/>
            <p:cNvSpPr/>
            <p:nvPr/>
          </p:nvSpPr>
          <p:spPr>
            <a:xfrm>
              <a:off x="1579162" y="3479553"/>
              <a:ext cx="275011" cy="169476"/>
            </a:xfrm>
            <a:custGeom>
              <a:avLst/>
              <a:gdLst/>
              <a:ahLst/>
              <a:cxnLst/>
              <a:rect l="l" t="t" r="r" b="b"/>
              <a:pathLst>
                <a:path w="3820" h="2354" extrusionOk="0">
                  <a:moveTo>
                    <a:pt x="3549" y="1"/>
                  </a:moveTo>
                  <a:cubicBezTo>
                    <a:pt x="3389" y="335"/>
                    <a:pt x="1162" y="1943"/>
                    <a:pt x="0" y="2027"/>
                  </a:cubicBezTo>
                  <a:lnTo>
                    <a:pt x="347" y="2354"/>
                  </a:lnTo>
                  <a:cubicBezTo>
                    <a:pt x="347" y="2354"/>
                    <a:pt x="348" y="2354"/>
                    <a:pt x="351" y="2354"/>
                  </a:cubicBezTo>
                  <a:cubicBezTo>
                    <a:pt x="426" y="2354"/>
                    <a:pt x="1883" y="2329"/>
                    <a:pt x="3819" y="405"/>
                  </a:cubicBezTo>
                  <a:lnTo>
                    <a:pt x="3549" y="1"/>
                  </a:ln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45"/>
            <p:cNvSpPr/>
            <p:nvPr/>
          </p:nvSpPr>
          <p:spPr>
            <a:xfrm>
              <a:off x="1061680" y="3470554"/>
              <a:ext cx="291642" cy="197986"/>
            </a:xfrm>
            <a:custGeom>
              <a:avLst/>
              <a:gdLst/>
              <a:ahLst/>
              <a:cxnLst/>
              <a:rect l="l" t="t" r="r" b="b"/>
              <a:pathLst>
                <a:path w="4051" h="2750" extrusionOk="0">
                  <a:moveTo>
                    <a:pt x="396" y="1"/>
                  </a:moveTo>
                  <a:lnTo>
                    <a:pt x="0" y="418"/>
                  </a:lnTo>
                  <a:cubicBezTo>
                    <a:pt x="1308" y="1525"/>
                    <a:pt x="2582" y="2499"/>
                    <a:pt x="3723" y="2749"/>
                  </a:cubicBezTo>
                  <a:lnTo>
                    <a:pt x="4050" y="2395"/>
                  </a:lnTo>
                  <a:cubicBezTo>
                    <a:pt x="2756" y="2020"/>
                    <a:pt x="1051" y="585"/>
                    <a:pt x="396" y="1"/>
                  </a:cubicBez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45"/>
            <p:cNvSpPr/>
            <p:nvPr/>
          </p:nvSpPr>
          <p:spPr>
            <a:xfrm>
              <a:off x="1237413" y="3118858"/>
              <a:ext cx="462480" cy="204898"/>
            </a:xfrm>
            <a:custGeom>
              <a:avLst/>
              <a:gdLst/>
              <a:ahLst/>
              <a:cxnLst/>
              <a:rect l="l" t="t" r="r" b="b"/>
              <a:pathLst>
                <a:path w="6424" h="2846" extrusionOk="0">
                  <a:moveTo>
                    <a:pt x="231" y="1"/>
                  </a:moveTo>
                  <a:lnTo>
                    <a:pt x="1" y="2721"/>
                  </a:lnTo>
                  <a:cubicBezTo>
                    <a:pt x="778" y="2802"/>
                    <a:pt x="1532" y="2846"/>
                    <a:pt x="2259" y="2846"/>
                  </a:cubicBezTo>
                  <a:cubicBezTo>
                    <a:pt x="3777" y="2846"/>
                    <a:pt x="5177" y="2657"/>
                    <a:pt x="6424" y="2229"/>
                  </a:cubicBezTo>
                  <a:lnTo>
                    <a:pt x="6250" y="884"/>
                  </a:lnTo>
                  <a:cubicBezTo>
                    <a:pt x="5531" y="1106"/>
                    <a:pt x="4781" y="1219"/>
                    <a:pt x="4025" y="1219"/>
                  </a:cubicBezTo>
                  <a:cubicBezTo>
                    <a:pt x="3809" y="1219"/>
                    <a:pt x="3592" y="1210"/>
                    <a:pt x="3376" y="1192"/>
                  </a:cubicBezTo>
                  <a:cubicBezTo>
                    <a:pt x="2242" y="1093"/>
                    <a:pt x="1073" y="767"/>
                    <a:pt x="231" y="1"/>
                  </a:cubicBez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45"/>
            <p:cNvSpPr/>
            <p:nvPr/>
          </p:nvSpPr>
          <p:spPr>
            <a:xfrm>
              <a:off x="1386942" y="2484366"/>
              <a:ext cx="130090" cy="105041"/>
            </a:xfrm>
            <a:custGeom>
              <a:avLst/>
              <a:gdLst/>
              <a:ahLst/>
              <a:cxnLst/>
              <a:rect l="l" t="t" r="r" b="b"/>
              <a:pathLst>
                <a:path w="1807" h="1459" extrusionOk="0">
                  <a:moveTo>
                    <a:pt x="712" y="0"/>
                  </a:moveTo>
                  <a:cubicBezTo>
                    <a:pt x="634" y="0"/>
                    <a:pt x="558" y="43"/>
                    <a:pt x="519" y="123"/>
                  </a:cubicBezTo>
                  <a:cubicBezTo>
                    <a:pt x="296" y="567"/>
                    <a:pt x="0" y="1459"/>
                    <a:pt x="643" y="1459"/>
                  </a:cubicBezTo>
                  <a:cubicBezTo>
                    <a:pt x="697" y="1459"/>
                    <a:pt x="758" y="1453"/>
                    <a:pt x="826" y="1439"/>
                  </a:cubicBezTo>
                  <a:cubicBezTo>
                    <a:pt x="1807" y="1250"/>
                    <a:pt x="1209" y="521"/>
                    <a:pt x="882" y="88"/>
                  </a:cubicBezTo>
                  <a:cubicBezTo>
                    <a:pt x="838" y="29"/>
                    <a:pt x="775" y="0"/>
                    <a:pt x="712" y="0"/>
                  </a:cubicBezTo>
                  <a:close/>
                </a:path>
              </a:pathLst>
            </a:custGeom>
            <a:solidFill>
              <a:srgbClr val="CB6D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45"/>
            <p:cNvSpPr/>
            <p:nvPr/>
          </p:nvSpPr>
          <p:spPr>
            <a:xfrm>
              <a:off x="1532007" y="2443833"/>
              <a:ext cx="70769" cy="64796"/>
            </a:xfrm>
            <a:custGeom>
              <a:avLst/>
              <a:gdLst/>
              <a:ahLst/>
              <a:cxnLst/>
              <a:rect l="l" t="t" r="r" b="b"/>
              <a:pathLst>
                <a:path w="983" h="900" extrusionOk="0">
                  <a:moveTo>
                    <a:pt x="491" y="0"/>
                  </a:moveTo>
                  <a:cubicBezTo>
                    <a:pt x="458" y="0"/>
                    <a:pt x="425" y="4"/>
                    <a:pt x="391" y="11"/>
                  </a:cubicBezTo>
                  <a:cubicBezTo>
                    <a:pt x="147" y="67"/>
                    <a:pt x="0" y="310"/>
                    <a:pt x="57" y="547"/>
                  </a:cubicBezTo>
                  <a:cubicBezTo>
                    <a:pt x="105" y="758"/>
                    <a:pt x="287" y="899"/>
                    <a:pt x="492" y="899"/>
                  </a:cubicBezTo>
                  <a:cubicBezTo>
                    <a:pt x="525" y="899"/>
                    <a:pt x="558" y="896"/>
                    <a:pt x="592" y="888"/>
                  </a:cubicBezTo>
                  <a:cubicBezTo>
                    <a:pt x="835" y="833"/>
                    <a:pt x="982" y="589"/>
                    <a:pt x="926" y="345"/>
                  </a:cubicBezTo>
                  <a:cubicBezTo>
                    <a:pt x="878" y="141"/>
                    <a:pt x="696" y="0"/>
                    <a:pt x="491" y="0"/>
                  </a:cubicBezTo>
                  <a:close/>
                </a:path>
              </a:pathLst>
            </a:custGeom>
            <a:solidFill>
              <a:srgbClr val="523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45"/>
            <p:cNvSpPr/>
            <p:nvPr/>
          </p:nvSpPr>
          <p:spPr>
            <a:xfrm>
              <a:off x="1244540" y="2487894"/>
              <a:ext cx="70625" cy="64867"/>
            </a:xfrm>
            <a:custGeom>
              <a:avLst/>
              <a:gdLst/>
              <a:ahLst/>
              <a:cxnLst/>
              <a:rect l="l" t="t" r="r" b="b"/>
              <a:pathLst>
                <a:path w="981" h="901" extrusionOk="0">
                  <a:moveTo>
                    <a:pt x="492" y="0"/>
                  </a:moveTo>
                  <a:cubicBezTo>
                    <a:pt x="458" y="0"/>
                    <a:pt x="424" y="4"/>
                    <a:pt x="390" y="12"/>
                  </a:cubicBezTo>
                  <a:cubicBezTo>
                    <a:pt x="146" y="67"/>
                    <a:pt x="0" y="311"/>
                    <a:pt x="56" y="547"/>
                  </a:cubicBezTo>
                  <a:cubicBezTo>
                    <a:pt x="103" y="757"/>
                    <a:pt x="286" y="900"/>
                    <a:pt x="492" y="900"/>
                  </a:cubicBezTo>
                  <a:cubicBezTo>
                    <a:pt x="525" y="900"/>
                    <a:pt x="558" y="897"/>
                    <a:pt x="592" y="889"/>
                  </a:cubicBezTo>
                  <a:cubicBezTo>
                    <a:pt x="835" y="832"/>
                    <a:pt x="981" y="588"/>
                    <a:pt x="926" y="346"/>
                  </a:cubicBezTo>
                  <a:cubicBezTo>
                    <a:pt x="877" y="143"/>
                    <a:pt x="696" y="0"/>
                    <a:pt x="492" y="0"/>
                  </a:cubicBezTo>
                  <a:close/>
                </a:path>
              </a:pathLst>
            </a:custGeom>
            <a:solidFill>
              <a:srgbClr val="523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45"/>
            <p:cNvSpPr/>
            <p:nvPr/>
          </p:nvSpPr>
          <p:spPr>
            <a:xfrm>
              <a:off x="1352025" y="2608126"/>
              <a:ext cx="179549" cy="94313"/>
            </a:xfrm>
            <a:custGeom>
              <a:avLst/>
              <a:gdLst/>
              <a:ahLst/>
              <a:cxnLst/>
              <a:rect l="l" t="t" r="r" b="b"/>
              <a:pathLst>
                <a:path w="2494" h="1310" extrusionOk="0">
                  <a:moveTo>
                    <a:pt x="2061" y="1"/>
                  </a:moveTo>
                  <a:cubicBezTo>
                    <a:pt x="1788" y="1"/>
                    <a:pt x="1569" y="228"/>
                    <a:pt x="1081" y="353"/>
                  </a:cubicBezTo>
                  <a:cubicBezTo>
                    <a:pt x="538" y="492"/>
                    <a:pt x="156" y="408"/>
                    <a:pt x="107" y="540"/>
                  </a:cubicBezTo>
                  <a:cubicBezTo>
                    <a:pt x="0" y="818"/>
                    <a:pt x="490" y="1309"/>
                    <a:pt x="1155" y="1309"/>
                  </a:cubicBezTo>
                  <a:cubicBezTo>
                    <a:pt x="1226" y="1309"/>
                    <a:pt x="1299" y="1304"/>
                    <a:pt x="1373" y="1292"/>
                  </a:cubicBezTo>
                  <a:cubicBezTo>
                    <a:pt x="2153" y="1160"/>
                    <a:pt x="2494" y="81"/>
                    <a:pt x="2166" y="12"/>
                  </a:cubicBezTo>
                  <a:cubicBezTo>
                    <a:pt x="2130" y="4"/>
                    <a:pt x="2095" y="1"/>
                    <a:pt x="2061" y="1"/>
                  </a:cubicBezTo>
                  <a:close/>
                </a:path>
              </a:pathLst>
            </a:custGeom>
            <a:solidFill>
              <a:srgbClr val="D53D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7" name="Google Shape;1727;p45"/>
          <p:cNvGrpSpPr/>
          <p:nvPr/>
        </p:nvGrpSpPr>
        <p:grpSpPr>
          <a:xfrm>
            <a:off x="6933838" y="2246029"/>
            <a:ext cx="1466254" cy="2157475"/>
            <a:chOff x="4682150" y="1772000"/>
            <a:chExt cx="496850" cy="731075"/>
          </a:xfrm>
        </p:grpSpPr>
        <p:sp>
          <p:nvSpPr>
            <p:cNvPr id="1728" name="Google Shape;1728;p45"/>
            <p:cNvSpPr/>
            <p:nvPr/>
          </p:nvSpPr>
          <p:spPr>
            <a:xfrm>
              <a:off x="5031650" y="2371775"/>
              <a:ext cx="55875" cy="118425"/>
            </a:xfrm>
            <a:custGeom>
              <a:avLst/>
              <a:gdLst/>
              <a:ahLst/>
              <a:cxnLst/>
              <a:rect l="l" t="t" r="r" b="b"/>
              <a:pathLst>
                <a:path w="2235" h="4737" extrusionOk="0">
                  <a:moveTo>
                    <a:pt x="1782" y="0"/>
                  </a:moveTo>
                  <a:cubicBezTo>
                    <a:pt x="1727" y="0"/>
                    <a:pt x="1668" y="6"/>
                    <a:pt x="1609" y="13"/>
                  </a:cubicBezTo>
                  <a:cubicBezTo>
                    <a:pt x="1497" y="27"/>
                    <a:pt x="1371" y="55"/>
                    <a:pt x="1260" y="89"/>
                  </a:cubicBezTo>
                  <a:cubicBezTo>
                    <a:pt x="1086" y="145"/>
                    <a:pt x="947" y="200"/>
                    <a:pt x="892" y="222"/>
                  </a:cubicBezTo>
                  <a:cubicBezTo>
                    <a:pt x="870" y="236"/>
                    <a:pt x="864" y="236"/>
                    <a:pt x="864" y="236"/>
                  </a:cubicBezTo>
                  <a:cubicBezTo>
                    <a:pt x="864" y="236"/>
                    <a:pt x="675" y="625"/>
                    <a:pt x="475" y="1015"/>
                  </a:cubicBezTo>
                  <a:cubicBezTo>
                    <a:pt x="273" y="1405"/>
                    <a:pt x="57" y="1794"/>
                    <a:pt x="57" y="1794"/>
                  </a:cubicBezTo>
                  <a:cubicBezTo>
                    <a:pt x="57" y="1794"/>
                    <a:pt x="0" y="2288"/>
                    <a:pt x="15" y="2879"/>
                  </a:cubicBezTo>
                  <a:cubicBezTo>
                    <a:pt x="15" y="2956"/>
                    <a:pt x="22" y="3033"/>
                    <a:pt x="22" y="3110"/>
                  </a:cubicBezTo>
                  <a:cubicBezTo>
                    <a:pt x="64" y="3798"/>
                    <a:pt x="216" y="4522"/>
                    <a:pt x="543" y="4689"/>
                  </a:cubicBezTo>
                  <a:cubicBezTo>
                    <a:pt x="596" y="4721"/>
                    <a:pt x="652" y="4736"/>
                    <a:pt x="713" y="4736"/>
                  </a:cubicBezTo>
                  <a:cubicBezTo>
                    <a:pt x="733" y="4736"/>
                    <a:pt x="753" y="4735"/>
                    <a:pt x="774" y="4731"/>
                  </a:cubicBezTo>
                  <a:cubicBezTo>
                    <a:pt x="1635" y="4591"/>
                    <a:pt x="2235" y="965"/>
                    <a:pt x="2171" y="306"/>
                  </a:cubicBezTo>
                  <a:cubicBezTo>
                    <a:pt x="2151" y="139"/>
                    <a:pt x="2061" y="47"/>
                    <a:pt x="1936" y="20"/>
                  </a:cubicBezTo>
                  <a:cubicBezTo>
                    <a:pt x="1890" y="6"/>
                    <a:pt x="1838" y="0"/>
                    <a:pt x="1782" y="0"/>
                  </a:cubicBezTo>
                  <a:close/>
                </a:path>
              </a:pathLst>
            </a:custGeom>
            <a:solidFill>
              <a:srgbClr val="D53D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45"/>
            <p:cNvSpPr/>
            <p:nvPr/>
          </p:nvSpPr>
          <p:spPr>
            <a:xfrm>
              <a:off x="5045225" y="2372275"/>
              <a:ext cx="42300" cy="117925"/>
            </a:xfrm>
            <a:custGeom>
              <a:avLst/>
              <a:gdLst/>
              <a:ahLst/>
              <a:cxnLst/>
              <a:rect l="l" t="t" r="r" b="b"/>
              <a:pathLst>
                <a:path w="1692" h="4717" extrusionOk="0">
                  <a:moveTo>
                    <a:pt x="1393" y="0"/>
                  </a:moveTo>
                  <a:cubicBezTo>
                    <a:pt x="1323" y="1204"/>
                    <a:pt x="1107" y="2220"/>
                    <a:pt x="828" y="3013"/>
                  </a:cubicBezTo>
                  <a:cubicBezTo>
                    <a:pt x="558" y="3799"/>
                    <a:pt x="224" y="4369"/>
                    <a:pt x="0" y="4669"/>
                  </a:cubicBezTo>
                  <a:cubicBezTo>
                    <a:pt x="53" y="4701"/>
                    <a:pt x="109" y="4716"/>
                    <a:pt x="170" y="4716"/>
                  </a:cubicBezTo>
                  <a:cubicBezTo>
                    <a:pt x="190" y="4716"/>
                    <a:pt x="210" y="4715"/>
                    <a:pt x="231" y="4711"/>
                  </a:cubicBezTo>
                  <a:cubicBezTo>
                    <a:pt x="1092" y="4571"/>
                    <a:pt x="1692" y="945"/>
                    <a:pt x="1628" y="286"/>
                  </a:cubicBezTo>
                  <a:cubicBezTo>
                    <a:pt x="1608" y="119"/>
                    <a:pt x="1518" y="27"/>
                    <a:pt x="1393" y="0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45"/>
            <p:cNvSpPr/>
            <p:nvPr/>
          </p:nvSpPr>
          <p:spPr>
            <a:xfrm>
              <a:off x="4915800" y="2292950"/>
              <a:ext cx="138675" cy="129775"/>
            </a:xfrm>
            <a:custGeom>
              <a:avLst/>
              <a:gdLst/>
              <a:ahLst/>
              <a:cxnLst/>
              <a:rect l="l" t="t" r="r" b="b"/>
              <a:pathLst>
                <a:path w="5547" h="5191" extrusionOk="0">
                  <a:moveTo>
                    <a:pt x="2470" y="0"/>
                  </a:moveTo>
                  <a:cubicBezTo>
                    <a:pt x="2458" y="0"/>
                    <a:pt x="2439" y="10"/>
                    <a:pt x="2402" y="20"/>
                  </a:cubicBezTo>
                  <a:cubicBezTo>
                    <a:pt x="2283" y="49"/>
                    <a:pt x="2164" y="84"/>
                    <a:pt x="2039" y="119"/>
                  </a:cubicBezTo>
                  <a:cubicBezTo>
                    <a:pt x="1365" y="312"/>
                    <a:pt x="683" y="494"/>
                    <a:pt x="0" y="681"/>
                  </a:cubicBezTo>
                  <a:cubicBezTo>
                    <a:pt x="202" y="1182"/>
                    <a:pt x="404" y="1683"/>
                    <a:pt x="655" y="2164"/>
                  </a:cubicBezTo>
                  <a:cubicBezTo>
                    <a:pt x="773" y="2407"/>
                    <a:pt x="912" y="2644"/>
                    <a:pt x="1066" y="2866"/>
                  </a:cubicBezTo>
                  <a:cubicBezTo>
                    <a:pt x="1622" y="3681"/>
                    <a:pt x="2345" y="4327"/>
                    <a:pt x="3250" y="4725"/>
                  </a:cubicBezTo>
                  <a:cubicBezTo>
                    <a:pt x="3703" y="4927"/>
                    <a:pt x="4182" y="5087"/>
                    <a:pt x="4669" y="5190"/>
                  </a:cubicBezTo>
                  <a:cubicBezTo>
                    <a:pt x="4885" y="4920"/>
                    <a:pt x="5080" y="4628"/>
                    <a:pt x="5226" y="4307"/>
                  </a:cubicBezTo>
                  <a:cubicBezTo>
                    <a:pt x="5296" y="4153"/>
                    <a:pt x="5359" y="4001"/>
                    <a:pt x="5408" y="3841"/>
                  </a:cubicBezTo>
                  <a:cubicBezTo>
                    <a:pt x="5434" y="3764"/>
                    <a:pt x="5456" y="3687"/>
                    <a:pt x="5469" y="3611"/>
                  </a:cubicBezTo>
                  <a:cubicBezTo>
                    <a:pt x="5484" y="3569"/>
                    <a:pt x="5546" y="3409"/>
                    <a:pt x="5526" y="3375"/>
                  </a:cubicBezTo>
                  <a:cubicBezTo>
                    <a:pt x="5511" y="3353"/>
                    <a:pt x="5408" y="3333"/>
                    <a:pt x="5386" y="3325"/>
                  </a:cubicBezTo>
                  <a:cubicBezTo>
                    <a:pt x="5309" y="3305"/>
                    <a:pt x="5226" y="3277"/>
                    <a:pt x="5150" y="3250"/>
                  </a:cubicBezTo>
                  <a:cubicBezTo>
                    <a:pt x="4983" y="3193"/>
                    <a:pt x="4816" y="3131"/>
                    <a:pt x="4656" y="3061"/>
                  </a:cubicBezTo>
                  <a:cubicBezTo>
                    <a:pt x="4307" y="2908"/>
                    <a:pt x="3973" y="2714"/>
                    <a:pt x="3696" y="2448"/>
                  </a:cubicBezTo>
                  <a:cubicBezTo>
                    <a:pt x="3591" y="2351"/>
                    <a:pt x="3494" y="2248"/>
                    <a:pt x="3404" y="2129"/>
                  </a:cubicBezTo>
                  <a:cubicBezTo>
                    <a:pt x="3160" y="1802"/>
                    <a:pt x="2979" y="1420"/>
                    <a:pt x="2832" y="1037"/>
                  </a:cubicBezTo>
                  <a:cubicBezTo>
                    <a:pt x="2707" y="710"/>
                    <a:pt x="2610" y="383"/>
                    <a:pt x="2498" y="49"/>
                  </a:cubicBezTo>
                  <a:cubicBezTo>
                    <a:pt x="2488" y="12"/>
                    <a:pt x="2483" y="0"/>
                    <a:pt x="2470" y="0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45"/>
            <p:cNvSpPr/>
            <p:nvPr/>
          </p:nvSpPr>
          <p:spPr>
            <a:xfrm>
              <a:off x="4766700" y="1952825"/>
              <a:ext cx="100225" cy="89250"/>
            </a:xfrm>
            <a:custGeom>
              <a:avLst/>
              <a:gdLst/>
              <a:ahLst/>
              <a:cxnLst/>
              <a:rect l="l" t="t" r="r" b="b"/>
              <a:pathLst>
                <a:path w="4009" h="3570" extrusionOk="0">
                  <a:moveTo>
                    <a:pt x="2957" y="0"/>
                  </a:moveTo>
                  <a:cubicBezTo>
                    <a:pt x="1568" y="0"/>
                    <a:pt x="736" y="431"/>
                    <a:pt x="1" y="1058"/>
                  </a:cubicBezTo>
                  <a:lnTo>
                    <a:pt x="183" y="1302"/>
                  </a:lnTo>
                  <a:cubicBezTo>
                    <a:pt x="537" y="1073"/>
                    <a:pt x="877" y="891"/>
                    <a:pt x="1288" y="731"/>
                  </a:cubicBezTo>
                  <a:lnTo>
                    <a:pt x="1288" y="731"/>
                  </a:lnTo>
                  <a:cubicBezTo>
                    <a:pt x="989" y="996"/>
                    <a:pt x="627" y="1260"/>
                    <a:pt x="398" y="1608"/>
                  </a:cubicBezTo>
                  <a:lnTo>
                    <a:pt x="684" y="2012"/>
                  </a:lnTo>
                  <a:cubicBezTo>
                    <a:pt x="919" y="1775"/>
                    <a:pt x="1086" y="1664"/>
                    <a:pt x="1378" y="1462"/>
                  </a:cubicBezTo>
                  <a:lnTo>
                    <a:pt x="1378" y="1462"/>
                  </a:lnTo>
                  <a:cubicBezTo>
                    <a:pt x="1143" y="1733"/>
                    <a:pt x="996" y="1970"/>
                    <a:pt x="857" y="2249"/>
                  </a:cubicBezTo>
                  <a:lnTo>
                    <a:pt x="1156" y="2660"/>
                  </a:lnTo>
                  <a:cubicBezTo>
                    <a:pt x="1378" y="2359"/>
                    <a:pt x="1442" y="2284"/>
                    <a:pt x="1866" y="2012"/>
                  </a:cubicBezTo>
                  <a:lnTo>
                    <a:pt x="1866" y="2012"/>
                  </a:lnTo>
                  <a:cubicBezTo>
                    <a:pt x="1664" y="2443"/>
                    <a:pt x="1587" y="2596"/>
                    <a:pt x="1455" y="3097"/>
                  </a:cubicBezTo>
                  <a:lnTo>
                    <a:pt x="1811" y="3570"/>
                  </a:lnTo>
                  <a:cubicBezTo>
                    <a:pt x="2222" y="2506"/>
                    <a:pt x="3105" y="1315"/>
                    <a:pt x="4009" y="71"/>
                  </a:cubicBezTo>
                  <a:cubicBezTo>
                    <a:pt x="3625" y="23"/>
                    <a:pt x="3276" y="0"/>
                    <a:pt x="2957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45"/>
            <p:cNvSpPr/>
            <p:nvPr/>
          </p:nvSpPr>
          <p:spPr>
            <a:xfrm>
              <a:off x="5011150" y="1984150"/>
              <a:ext cx="85400" cy="97100"/>
            </a:xfrm>
            <a:custGeom>
              <a:avLst/>
              <a:gdLst/>
              <a:ahLst/>
              <a:cxnLst/>
              <a:rect l="l" t="t" r="r" b="b"/>
              <a:pathLst>
                <a:path w="3416" h="3884" extrusionOk="0">
                  <a:moveTo>
                    <a:pt x="0" y="1"/>
                  </a:moveTo>
                  <a:cubicBezTo>
                    <a:pt x="466" y="1420"/>
                    <a:pt x="939" y="2785"/>
                    <a:pt x="1009" y="3883"/>
                  </a:cubicBezTo>
                  <a:lnTo>
                    <a:pt x="1475" y="3549"/>
                  </a:lnTo>
                  <a:cubicBezTo>
                    <a:pt x="1495" y="3048"/>
                    <a:pt x="1475" y="2888"/>
                    <a:pt x="1412" y="2429"/>
                  </a:cubicBezTo>
                  <a:lnTo>
                    <a:pt x="1412" y="2429"/>
                  </a:lnTo>
                  <a:cubicBezTo>
                    <a:pt x="1726" y="2805"/>
                    <a:pt x="1761" y="2895"/>
                    <a:pt x="1879" y="3229"/>
                  </a:cubicBezTo>
                  <a:lnTo>
                    <a:pt x="2275" y="2937"/>
                  </a:lnTo>
                  <a:cubicBezTo>
                    <a:pt x="2233" y="2644"/>
                    <a:pt x="2163" y="2380"/>
                    <a:pt x="2024" y="2060"/>
                  </a:cubicBezTo>
                  <a:lnTo>
                    <a:pt x="2024" y="2060"/>
                  </a:lnTo>
                  <a:cubicBezTo>
                    <a:pt x="2233" y="2332"/>
                    <a:pt x="2358" y="2484"/>
                    <a:pt x="2512" y="2770"/>
                  </a:cubicBezTo>
                  <a:lnTo>
                    <a:pt x="2888" y="2484"/>
                  </a:lnTo>
                  <a:cubicBezTo>
                    <a:pt x="2776" y="2095"/>
                    <a:pt x="2525" y="1741"/>
                    <a:pt x="2317" y="1413"/>
                  </a:cubicBezTo>
                  <a:lnTo>
                    <a:pt x="2317" y="1413"/>
                  </a:lnTo>
                  <a:cubicBezTo>
                    <a:pt x="2657" y="1677"/>
                    <a:pt x="2915" y="1950"/>
                    <a:pt x="3180" y="2262"/>
                  </a:cubicBezTo>
                  <a:lnTo>
                    <a:pt x="3416" y="2095"/>
                  </a:lnTo>
                  <a:cubicBezTo>
                    <a:pt x="2811" y="1115"/>
                    <a:pt x="1976" y="370"/>
                    <a:pt x="0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45"/>
            <p:cNvSpPr/>
            <p:nvPr/>
          </p:nvSpPr>
          <p:spPr>
            <a:xfrm>
              <a:off x="4826725" y="2457300"/>
              <a:ext cx="111725" cy="45775"/>
            </a:xfrm>
            <a:custGeom>
              <a:avLst/>
              <a:gdLst/>
              <a:ahLst/>
              <a:cxnLst/>
              <a:rect l="l" t="t" r="r" b="b"/>
              <a:pathLst>
                <a:path w="4469" h="1831" extrusionOk="0">
                  <a:moveTo>
                    <a:pt x="2317" y="1"/>
                  </a:moveTo>
                  <a:cubicBezTo>
                    <a:pt x="2317" y="1"/>
                    <a:pt x="1761" y="190"/>
                    <a:pt x="1198" y="447"/>
                  </a:cubicBezTo>
                  <a:cubicBezTo>
                    <a:pt x="634" y="704"/>
                    <a:pt x="56" y="1038"/>
                    <a:pt x="8" y="1330"/>
                  </a:cubicBezTo>
                  <a:cubicBezTo>
                    <a:pt x="1" y="1394"/>
                    <a:pt x="8" y="1456"/>
                    <a:pt x="43" y="1511"/>
                  </a:cubicBezTo>
                  <a:cubicBezTo>
                    <a:pt x="179" y="1746"/>
                    <a:pt x="754" y="1830"/>
                    <a:pt x="1442" y="1830"/>
                  </a:cubicBezTo>
                  <a:cubicBezTo>
                    <a:pt x="2544" y="1830"/>
                    <a:pt x="3937" y="1614"/>
                    <a:pt x="4280" y="1456"/>
                  </a:cubicBezTo>
                  <a:cubicBezTo>
                    <a:pt x="4420" y="1385"/>
                    <a:pt x="4468" y="1275"/>
                    <a:pt x="4462" y="1143"/>
                  </a:cubicBezTo>
                  <a:cubicBezTo>
                    <a:pt x="4433" y="787"/>
                    <a:pt x="4029" y="286"/>
                    <a:pt x="3939" y="175"/>
                  </a:cubicBezTo>
                  <a:cubicBezTo>
                    <a:pt x="3925" y="161"/>
                    <a:pt x="3919" y="148"/>
                    <a:pt x="3919" y="148"/>
                  </a:cubicBezTo>
                  <a:lnTo>
                    <a:pt x="2317" y="1"/>
                  </a:lnTo>
                  <a:close/>
                </a:path>
              </a:pathLst>
            </a:custGeom>
            <a:solidFill>
              <a:srgbClr val="D53D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45"/>
            <p:cNvSpPr/>
            <p:nvPr/>
          </p:nvSpPr>
          <p:spPr>
            <a:xfrm>
              <a:off x="4856675" y="2457300"/>
              <a:ext cx="68525" cy="16750"/>
            </a:xfrm>
            <a:custGeom>
              <a:avLst/>
              <a:gdLst/>
              <a:ahLst/>
              <a:cxnLst/>
              <a:rect l="l" t="t" r="r" b="b"/>
              <a:pathLst>
                <a:path w="2741" h="670" extrusionOk="0">
                  <a:moveTo>
                    <a:pt x="1119" y="1"/>
                  </a:moveTo>
                  <a:cubicBezTo>
                    <a:pt x="1119" y="1"/>
                    <a:pt x="563" y="190"/>
                    <a:pt x="0" y="447"/>
                  </a:cubicBezTo>
                  <a:cubicBezTo>
                    <a:pt x="234" y="609"/>
                    <a:pt x="530" y="669"/>
                    <a:pt x="839" y="669"/>
                  </a:cubicBezTo>
                  <a:cubicBezTo>
                    <a:pt x="1699" y="669"/>
                    <a:pt x="2670" y="205"/>
                    <a:pt x="2741" y="175"/>
                  </a:cubicBezTo>
                  <a:cubicBezTo>
                    <a:pt x="2727" y="161"/>
                    <a:pt x="2721" y="148"/>
                    <a:pt x="2721" y="148"/>
                  </a:cubicBezTo>
                  <a:lnTo>
                    <a:pt x="1119" y="1"/>
                  </a:ln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45"/>
            <p:cNvSpPr/>
            <p:nvPr/>
          </p:nvSpPr>
          <p:spPr>
            <a:xfrm>
              <a:off x="4826725" y="2485875"/>
              <a:ext cx="111725" cy="17200"/>
            </a:xfrm>
            <a:custGeom>
              <a:avLst/>
              <a:gdLst/>
              <a:ahLst/>
              <a:cxnLst/>
              <a:rect l="l" t="t" r="r" b="b"/>
              <a:pathLst>
                <a:path w="4469" h="688" extrusionOk="0">
                  <a:moveTo>
                    <a:pt x="4462" y="0"/>
                  </a:moveTo>
                  <a:cubicBezTo>
                    <a:pt x="3445" y="286"/>
                    <a:pt x="2535" y="376"/>
                    <a:pt x="1790" y="376"/>
                  </a:cubicBezTo>
                  <a:cubicBezTo>
                    <a:pt x="974" y="376"/>
                    <a:pt x="357" y="268"/>
                    <a:pt x="14" y="187"/>
                  </a:cubicBezTo>
                  <a:lnTo>
                    <a:pt x="14" y="187"/>
                  </a:lnTo>
                  <a:cubicBezTo>
                    <a:pt x="1" y="251"/>
                    <a:pt x="14" y="313"/>
                    <a:pt x="43" y="368"/>
                  </a:cubicBezTo>
                  <a:cubicBezTo>
                    <a:pt x="179" y="603"/>
                    <a:pt x="754" y="687"/>
                    <a:pt x="1442" y="687"/>
                  </a:cubicBezTo>
                  <a:cubicBezTo>
                    <a:pt x="2544" y="687"/>
                    <a:pt x="3937" y="471"/>
                    <a:pt x="4280" y="313"/>
                  </a:cubicBezTo>
                  <a:cubicBezTo>
                    <a:pt x="4420" y="242"/>
                    <a:pt x="4468" y="132"/>
                    <a:pt x="4462" y="0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45"/>
            <p:cNvSpPr/>
            <p:nvPr/>
          </p:nvSpPr>
          <p:spPr>
            <a:xfrm>
              <a:off x="4856125" y="2307550"/>
              <a:ext cx="69075" cy="155875"/>
            </a:xfrm>
            <a:custGeom>
              <a:avLst/>
              <a:gdLst/>
              <a:ahLst/>
              <a:cxnLst/>
              <a:rect l="l" t="t" r="r" b="b"/>
              <a:pathLst>
                <a:path w="2763" h="6235" extrusionOk="0">
                  <a:moveTo>
                    <a:pt x="2352" y="1"/>
                  </a:moveTo>
                  <a:lnTo>
                    <a:pt x="1" y="7"/>
                  </a:lnTo>
                  <a:cubicBezTo>
                    <a:pt x="1" y="7"/>
                    <a:pt x="49" y="453"/>
                    <a:pt x="98" y="891"/>
                  </a:cubicBezTo>
                  <a:cubicBezTo>
                    <a:pt x="139" y="1225"/>
                    <a:pt x="181" y="1559"/>
                    <a:pt x="203" y="1706"/>
                  </a:cubicBezTo>
                  <a:cubicBezTo>
                    <a:pt x="203" y="1747"/>
                    <a:pt x="209" y="1774"/>
                    <a:pt x="209" y="1774"/>
                  </a:cubicBezTo>
                  <a:lnTo>
                    <a:pt x="209" y="1789"/>
                  </a:lnTo>
                  <a:lnTo>
                    <a:pt x="258" y="2130"/>
                  </a:lnTo>
                  <a:cubicBezTo>
                    <a:pt x="258" y="2130"/>
                    <a:pt x="390" y="3117"/>
                    <a:pt x="565" y="4105"/>
                  </a:cubicBezTo>
                  <a:cubicBezTo>
                    <a:pt x="739" y="5087"/>
                    <a:pt x="926" y="6068"/>
                    <a:pt x="926" y="6068"/>
                  </a:cubicBezTo>
                  <a:cubicBezTo>
                    <a:pt x="1353" y="6175"/>
                    <a:pt x="1715" y="6235"/>
                    <a:pt x="2078" y="6235"/>
                  </a:cubicBezTo>
                  <a:cubicBezTo>
                    <a:pt x="2301" y="6235"/>
                    <a:pt x="2524" y="6212"/>
                    <a:pt x="2763" y="6165"/>
                  </a:cubicBezTo>
                  <a:cubicBezTo>
                    <a:pt x="2763" y="6165"/>
                    <a:pt x="2653" y="5101"/>
                    <a:pt x="2561" y="4064"/>
                  </a:cubicBezTo>
                  <a:cubicBezTo>
                    <a:pt x="2471" y="3027"/>
                    <a:pt x="2422" y="1998"/>
                    <a:pt x="2422" y="1998"/>
                  </a:cubicBezTo>
                  <a:lnTo>
                    <a:pt x="2409" y="1664"/>
                  </a:lnTo>
                  <a:lnTo>
                    <a:pt x="2409" y="1656"/>
                  </a:lnTo>
                  <a:cubicBezTo>
                    <a:pt x="2409" y="1656"/>
                    <a:pt x="2402" y="1447"/>
                    <a:pt x="2387" y="1176"/>
                  </a:cubicBezTo>
                  <a:cubicBezTo>
                    <a:pt x="2380" y="1071"/>
                    <a:pt x="2380" y="946"/>
                    <a:pt x="2374" y="829"/>
                  </a:cubicBezTo>
                  <a:cubicBezTo>
                    <a:pt x="2367" y="411"/>
                    <a:pt x="2352" y="1"/>
                    <a:pt x="2352" y="1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45"/>
            <p:cNvSpPr/>
            <p:nvPr/>
          </p:nvSpPr>
          <p:spPr>
            <a:xfrm>
              <a:off x="5101575" y="2049150"/>
              <a:ext cx="77425" cy="78750"/>
            </a:xfrm>
            <a:custGeom>
              <a:avLst/>
              <a:gdLst/>
              <a:ahLst/>
              <a:cxnLst/>
              <a:rect l="l" t="t" r="r" b="b"/>
              <a:pathLst>
                <a:path w="3097" h="3150" extrusionOk="0">
                  <a:moveTo>
                    <a:pt x="2003" y="0"/>
                  </a:moveTo>
                  <a:cubicBezTo>
                    <a:pt x="1829" y="0"/>
                    <a:pt x="1562" y="191"/>
                    <a:pt x="1323" y="400"/>
                  </a:cubicBezTo>
                  <a:cubicBezTo>
                    <a:pt x="1038" y="651"/>
                    <a:pt x="787" y="921"/>
                    <a:pt x="787" y="921"/>
                  </a:cubicBezTo>
                  <a:cubicBezTo>
                    <a:pt x="787" y="921"/>
                    <a:pt x="836" y="156"/>
                    <a:pt x="543" y="108"/>
                  </a:cubicBezTo>
                  <a:cubicBezTo>
                    <a:pt x="539" y="107"/>
                    <a:pt x="534" y="107"/>
                    <a:pt x="530" y="107"/>
                  </a:cubicBezTo>
                  <a:cubicBezTo>
                    <a:pt x="392" y="107"/>
                    <a:pt x="306" y="424"/>
                    <a:pt x="244" y="747"/>
                  </a:cubicBezTo>
                  <a:cubicBezTo>
                    <a:pt x="183" y="1081"/>
                    <a:pt x="154" y="1422"/>
                    <a:pt x="154" y="1422"/>
                  </a:cubicBezTo>
                  <a:cubicBezTo>
                    <a:pt x="1" y="1903"/>
                    <a:pt x="440" y="2967"/>
                    <a:pt x="934" y="3120"/>
                  </a:cubicBezTo>
                  <a:cubicBezTo>
                    <a:pt x="997" y="3141"/>
                    <a:pt x="1060" y="3149"/>
                    <a:pt x="1120" y="3149"/>
                  </a:cubicBezTo>
                  <a:cubicBezTo>
                    <a:pt x="1292" y="3149"/>
                    <a:pt x="1450" y="3080"/>
                    <a:pt x="1574" y="3002"/>
                  </a:cubicBezTo>
                  <a:cubicBezTo>
                    <a:pt x="1734" y="2898"/>
                    <a:pt x="1838" y="2773"/>
                    <a:pt x="1838" y="2773"/>
                  </a:cubicBezTo>
                  <a:cubicBezTo>
                    <a:pt x="1838" y="2773"/>
                    <a:pt x="2130" y="2723"/>
                    <a:pt x="2409" y="2639"/>
                  </a:cubicBezTo>
                  <a:cubicBezTo>
                    <a:pt x="2694" y="2556"/>
                    <a:pt x="2972" y="2431"/>
                    <a:pt x="2952" y="2292"/>
                  </a:cubicBezTo>
                  <a:cubicBezTo>
                    <a:pt x="2920" y="2112"/>
                    <a:pt x="2579" y="2080"/>
                    <a:pt x="2341" y="2080"/>
                  </a:cubicBezTo>
                  <a:cubicBezTo>
                    <a:pt x="2210" y="2080"/>
                    <a:pt x="2110" y="2090"/>
                    <a:pt x="2110" y="2090"/>
                  </a:cubicBezTo>
                  <a:cubicBezTo>
                    <a:pt x="2110" y="2090"/>
                    <a:pt x="2367" y="2042"/>
                    <a:pt x="2611" y="1938"/>
                  </a:cubicBezTo>
                  <a:cubicBezTo>
                    <a:pt x="2861" y="1833"/>
                    <a:pt x="3097" y="1679"/>
                    <a:pt x="3048" y="1479"/>
                  </a:cubicBezTo>
                  <a:cubicBezTo>
                    <a:pt x="3029" y="1397"/>
                    <a:pt x="2875" y="1371"/>
                    <a:pt x="2687" y="1371"/>
                  </a:cubicBezTo>
                  <a:cubicBezTo>
                    <a:pt x="2617" y="1371"/>
                    <a:pt x="2544" y="1375"/>
                    <a:pt x="2471" y="1380"/>
                  </a:cubicBezTo>
                  <a:cubicBezTo>
                    <a:pt x="2200" y="1402"/>
                    <a:pt x="1936" y="1450"/>
                    <a:pt x="1936" y="1450"/>
                  </a:cubicBezTo>
                  <a:cubicBezTo>
                    <a:pt x="1936" y="1450"/>
                    <a:pt x="2178" y="1312"/>
                    <a:pt x="2395" y="1136"/>
                  </a:cubicBezTo>
                  <a:cubicBezTo>
                    <a:pt x="2618" y="969"/>
                    <a:pt x="2820" y="761"/>
                    <a:pt x="2729" y="635"/>
                  </a:cubicBezTo>
                  <a:cubicBezTo>
                    <a:pt x="2698" y="589"/>
                    <a:pt x="2639" y="570"/>
                    <a:pt x="2562" y="570"/>
                  </a:cubicBezTo>
                  <a:cubicBezTo>
                    <a:pt x="2432" y="570"/>
                    <a:pt x="2253" y="624"/>
                    <a:pt x="2081" y="686"/>
                  </a:cubicBezTo>
                  <a:cubicBezTo>
                    <a:pt x="1818" y="789"/>
                    <a:pt x="1567" y="921"/>
                    <a:pt x="1567" y="921"/>
                  </a:cubicBezTo>
                  <a:cubicBezTo>
                    <a:pt x="1567" y="921"/>
                    <a:pt x="1754" y="734"/>
                    <a:pt x="1914" y="525"/>
                  </a:cubicBezTo>
                  <a:cubicBezTo>
                    <a:pt x="2075" y="316"/>
                    <a:pt x="2207" y="93"/>
                    <a:pt x="2095" y="24"/>
                  </a:cubicBezTo>
                  <a:cubicBezTo>
                    <a:pt x="2069" y="8"/>
                    <a:pt x="2038" y="0"/>
                    <a:pt x="2003" y="0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45"/>
            <p:cNvSpPr/>
            <p:nvPr/>
          </p:nvSpPr>
          <p:spPr>
            <a:xfrm>
              <a:off x="4962100" y="2048700"/>
              <a:ext cx="162850" cy="108950"/>
            </a:xfrm>
            <a:custGeom>
              <a:avLst/>
              <a:gdLst/>
              <a:ahLst/>
              <a:cxnLst/>
              <a:rect l="l" t="t" r="r" b="b"/>
              <a:pathLst>
                <a:path w="6514" h="4358" extrusionOk="0">
                  <a:moveTo>
                    <a:pt x="1732" y="0"/>
                  </a:moveTo>
                  <a:cubicBezTo>
                    <a:pt x="1154" y="383"/>
                    <a:pt x="576" y="759"/>
                    <a:pt x="0" y="1141"/>
                  </a:cubicBezTo>
                  <a:cubicBezTo>
                    <a:pt x="187" y="1462"/>
                    <a:pt x="451" y="1747"/>
                    <a:pt x="682" y="2031"/>
                  </a:cubicBezTo>
                  <a:cubicBezTo>
                    <a:pt x="904" y="2310"/>
                    <a:pt x="1141" y="2574"/>
                    <a:pt x="1385" y="2833"/>
                  </a:cubicBezTo>
                  <a:cubicBezTo>
                    <a:pt x="1989" y="3472"/>
                    <a:pt x="2734" y="4182"/>
                    <a:pt x="3639" y="4336"/>
                  </a:cubicBezTo>
                  <a:cubicBezTo>
                    <a:pt x="3729" y="4350"/>
                    <a:pt x="3818" y="4357"/>
                    <a:pt x="3906" y="4357"/>
                  </a:cubicBezTo>
                  <a:cubicBezTo>
                    <a:pt x="4520" y="4357"/>
                    <a:pt x="5091" y="4025"/>
                    <a:pt x="5608" y="3710"/>
                  </a:cubicBezTo>
                  <a:cubicBezTo>
                    <a:pt x="5727" y="3633"/>
                    <a:pt x="5852" y="3563"/>
                    <a:pt x="5970" y="3486"/>
                  </a:cubicBezTo>
                  <a:cubicBezTo>
                    <a:pt x="6074" y="3424"/>
                    <a:pt x="6171" y="3354"/>
                    <a:pt x="6269" y="3292"/>
                  </a:cubicBezTo>
                  <a:cubicBezTo>
                    <a:pt x="6311" y="3270"/>
                    <a:pt x="6505" y="3174"/>
                    <a:pt x="6505" y="3138"/>
                  </a:cubicBezTo>
                  <a:cubicBezTo>
                    <a:pt x="6513" y="3117"/>
                    <a:pt x="6456" y="3048"/>
                    <a:pt x="6450" y="3027"/>
                  </a:cubicBezTo>
                  <a:cubicBezTo>
                    <a:pt x="6408" y="2950"/>
                    <a:pt x="6360" y="2875"/>
                    <a:pt x="6318" y="2798"/>
                  </a:cubicBezTo>
                  <a:cubicBezTo>
                    <a:pt x="6116" y="2429"/>
                    <a:pt x="5907" y="2066"/>
                    <a:pt x="5698" y="1697"/>
                  </a:cubicBezTo>
                  <a:cubicBezTo>
                    <a:pt x="5281" y="1934"/>
                    <a:pt x="4863" y="2178"/>
                    <a:pt x="4417" y="2380"/>
                  </a:cubicBezTo>
                  <a:cubicBezTo>
                    <a:pt x="4277" y="2446"/>
                    <a:pt x="4148" y="2500"/>
                    <a:pt x="4012" y="2500"/>
                  </a:cubicBezTo>
                  <a:cubicBezTo>
                    <a:pt x="3933" y="2500"/>
                    <a:pt x="3851" y="2482"/>
                    <a:pt x="3764" y="2435"/>
                  </a:cubicBezTo>
                  <a:cubicBezTo>
                    <a:pt x="3562" y="2332"/>
                    <a:pt x="3395" y="2165"/>
                    <a:pt x="3242" y="2005"/>
                  </a:cubicBezTo>
                  <a:cubicBezTo>
                    <a:pt x="2657" y="1405"/>
                    <a:pt x="2171" y="704"/>
                    <a:pt x="1732" y="0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45"/>
            <p:cNvSpPr/>
            <p:nvPr/>
          </p:nvSpPr>
          <p:spPr>
            <a:xfrm>
              <a:off x="4682150" y="1869800"/>
              <a:ext cx="87200" cy="87975"/>
            </a:xfrm>
            <a:custGeom>
              <a:avLst/>
              <a:gdLst/>
              <a:ahLst/>
              <a:cxnLst/>
              <a:rect l="l" t="t" r="r" b="b"/>
              <a:pathLst>
                <a:path w="3488" h="3519" extrusionOk="0">
                  <a:moveTo>
                    <a:pt x="1930" y="1"/>
                  </a:moveTo>
                  <a:cubicBezTo>
                    <a:pt x="1922" y="1"/>
                    <a:pt x="1915" y="1"/>
                    <a:pt x="1908" y="2"/>
                  </a:cubicBezTo>
                  <a:cubicBezTo>
                    <a:pt x="1769" y="24"/>
                    <a:pt x="1783" y="288"/>
                    <a:pt x="1853" y="553"/>
                  </a:cubicBezTo>
                  <a:cubicBezTo>
                    <a:pt x="1908" y="817"/>
                    <a:pt x="2020" y="1074"/>
                    <a:pt x="2020" y="1074"/>
                  </a:cubicBezTo>
                  <a:cubicBezTo>
                    <a:pt x="2020" y="1074"/>
                    <a:pt x="1831" y="852"/>
                    <a:pt x="1616" y="637"/>
                  </a:cubicBezTo>
                  <a:cubicBezTo>
                    <a:pt x="1432" y="459"/>
                    <a:pt x="1228" y="286"/>
                    <a:pt x="1086" y="286"/>
                  </a:cubicBezTo>
                  <a:cubicBezTo>
                    <a:pt x="1061" y="286"/>
                    <a:pt x="1038" y="291"/>
                    <a:pt x="1018" y="303"/>
                  </a:cubicBezTo>
                  <a:cubicBezTo>
                    <a:pt x="871" y="378"/>
                    <a:pt x="976" y="670"/>
                    <a:pt x="1115" y="942"/>
                  </a:cubicBezTo>
                  <a:cubicBezTo>
                    <a:pt x="1253" y="1206"/>
                    <a:pt x="1442" y="1443"/>
                    <a:pt x="1442" y="1443"/>
                  </a:cubicBezTo>
                  <a:cubicBezTo>
                    <a:pt x="1442" y="1443"/>
                    <a:pt x="1198" y="1290"/>
                    <a:pt x="941" y="1144"/>
                  </a:cubicBezTo>
                  <a:cubicBezTo>
                    <a:pt x="744" y="1037"/>
                    <a:pt x="533" y="930"/>
                    <a:pt x="412" y="930"/>
                  </a:cubicBezTo>
                  <a:cubicBezTo>
                    <a:pt x="375" y="930"/>
                    <a:pt x="346" y="940"/>
                    <a:pt x="328" y="962"/>
                  </a:cubicBezTo>
                  <a:cubicBezTo>
                    <a:pt x="196" y="1144"/>
                    <a:pt x="363" y="1415"/>
                    <a:pt x="565" y="1630"/>
                  </a:cubicBezTo>
                  <a:cubicBezTo>
                    <a:pt x="774" y="1848"/>
                    <a:pt x="1011" y="2006"/>
                    <a:pt x="1011" y="2006"/>
                  </a:cubicBezTo>
                  <a:cubicBezTo>
                    <a:pt x="1011" y="2006"/>
                    <a:pt x="816" y="1903"/>
                    <a:pt x="607" y="1826"/>
                  </a:cubicBezTo>
                  <a:cubicBezTo>
                    <a:pt x="487" y="1783"/>
                    <a:pt x="362" y="1749"/>
                    <a:pt x="262" y="1749"/>
                  </a:cubicBezTo>
                  <a:cubicBezTo>
                    <a:pt x="182" y="1749"/>
                    <a:pt x="118" y="1770"/>
                    <a:pt x="84" y="1826"/>
                  </a:cubicBezTo>
                  <a:cubicBezTo>
                    <a:pt x="1" y="1958"/>
                    <a:pt x="238" y="2208"/>
                    <a:pt x="488" y="2424"/>
                  </a:cubicBezTo>
                  <a:cubicBezTo>
                    <a:pt x="620" y="2529"/>
                    <a:pt x="752" y="2626"/>
                    <a:pt x="851" y="2696"/>
                  </a:cubicBezTo>
                  <a:cubicBezTo>
                    <a:pt x="954" y="2758"/>
                    <a:pt x="1024" y="2799"/>
                    <a:pt x="1024" y="2799"/>
                  </a:cubicBezTo>
                  <a:cubicBezTo>
                    <a:pt x="1024" y="2799"/>
                    <a:pt x="1080" y="2975"/>
                    <a:pt x="1212" y="3148"/>
                  </a:cubicBezTo>
                  <a:cubicBezTo>
                    <a:pt x="1337" y="3322"/>
                    <a:pt x="1554" y="3496"/>
                    <a:pt x="1824" y="3518"/>
                  </a:cubicBezTo>
                  <a:cubicBezTo>
                    <a:pt x="1832" y="3518"/>
                    <a:pt x="1840" y="3518"/>
                    <a:pt x="1848" y="3518"/>
                  </a:cubicBezTo>
                  <a:cubicBezTo>
                    <a:pt x="2396" y="3518"/>
                    <a:pt x="3182" y="2605"/>
                    <a:pt x="3209" y="2090"/>
                  </a:cubicBezTo>
                  <a:cubicBezTo>
                    <a:pt x="3209" y="2090"/>
                    <a:pt x="3299" y="1749"/>
                    <a:pt x="3376" y="1402"/>
                  </a:cubicBezTo>
                  <a:cubicBezTo>
                    <a:pt x="3446" y="1054"/>
                    <a:pt x="3488" y="705"/>
                    <a:pt x="3341" y="679"/>
                  </a:cubicBezTo>
                  <a:cubicBezTo>
                    <a:pt x="3328" y="675"/>
                    <a:pt x="3315" y="674"/>
                    <a:pt x="3303" y="674"/>
                  </a:cubicBezTo>
                  <a:cubicBezTo>
                    <a:pt x="3170" y="674"/>
                    <a:pt x="3039" y="833"/>
                    <a:pt x="2945" y="997"/>
                  </a:cubicBezTo>
                  <a:cubicBezTo>
                    <a:pt x="2840" y="1186"/>
                    <a:pt x="2778" y="1373"/>
                    <a:pt x="2778" y="1373"/>
                  </a:cubicBezTo>
                  <a:cubicBezTo>
                    <a:pt x="2778" y="1373"/>
                    <a:pt x="2743" y="1290"/>
                    <a:pt x="2688" y="1151"/>
                  </a:cubicBezTo>
                  <a:cubicBezTo>
                    <a:pt x="2631" y="1019"/>
                    <a:pt x="2556" y="846"/>
                    <a:pt x="2472" y="670"/>
                  </a:cubicBezTo>
                  <a:cubicBezTo>
                    <a:pt x="2312" y="329"/>
                    <a:pt x="2118" y="1"/>
                    <a:pt x="1930" y="1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45"/>
            <p:cNvSpPr/>
            <p:nvPr/>
          </p:nvSpPr>
          <p:spPr>
            <a:xfrm>
              <a:off x="4727750" y="1928825"/>
              <a:ext cx="158175" cy="145825"/>
            </a:xfrm>
            <a:custGeom>
              <a:avLst/>
              <a:gdLst/>
              <a:ahLst/>
              <a:cxnLst/>
              <a:rect l="l" t="t" r="r" b="b"/>
              <a:pathLst>
                <a:path w="6327" h="5833" extrusionOk="0">
                  <a:moveTo>
                    <a:pt x="1323" y="1"/>
                  </a:moveTo>
                  <a:cubicBezTo>
                    <a:pt x="1031" y="251"/>
                    <a:pt x="745" y="509"/>
                    <a:pt x="453" y="759"/>
                  </a:cubicBezTo>
                  <a:cubicBezTo>
                    <a:pt x="321" y="871"/>
                    <a:pt x="189" y="990"/>
                    <a:pt x="56" y="1106"/>
                  </a:cubicBezTo>
                  <a:cubicBezTo>
                    <a:pt x="42" y="1115"/>
                    <a:pt x="0" y="1142"/>
                    <a:pt x="0" y="1157"/>
                  </a:cubicBezTo>
                  <a:cubicBezTo>
                    <a:pt x="0" y="1183"/>
                    <a:pt x="97" y="1282"/>
                    <a:pt x="106" y="1295"/>
                  </a:cubicBezTo>
                  <a:cubicBezTo>
                    <a:pt x="154" y="1357"/>
                    <a:pt x="202" y="1414"/>
                    <a:pt x="251" y="1476"/>
                  </a:cubicBezTo>
                  <a:cubicBezTo>
                    <a:pt x="780" y="2130"/>
                    <a:pt x="1336" y="2770"/>
                    <a:pt x="1949" y="3354"/>
                  </a:cubicBezTo>
                  <a:cubicBezTo>
                    <a:pt x="2554" y="3925"/>
                    <a:pt x="3187" y="4503"/>
                    <a:pt x="3897" y="4947"/>
                  </a:cubicBezTo>
                  <a:cubicBezTo>
                    <a:pt x="4134" y="5094"/>
                    <a:pt x="4364" y="5248"/>
                    <a:pt x="4606" y="5387"/>
                  </a:cubicBezTo>
                  <a:cubicBezTo>
                    <a:pt x="4683" y="5428"/>
                    <a:pt x="4760" y="5470"/>
                    <a:pt x="4837" y="5512"/>
                  </a:cubicBezTo>
                  <a:cubicBezTo>
                    <a:pt x="5052" y="5624"/>
                    <a:pt x="5261" y="5727"/>
                    <a:pt x="5476" y="5833"/>
                  </a:cubicBezTo>
                  <a:cubicBezTo>
                    <a:pt x="5511" y="5749"/>
                    <a:pt x="5546" y="5666"/>
                    <a:pt x="5582" y="5582"/>
                  </a:cubicBezTo>
                  <a:cubicBezTo>
                    <a:pt x="5832" y="4983"/>
                    <a:pt x="6083" y="4391"/>
                    <a:pt x="6326" y="3800"/>
                  </a:cubicBezTo>
                  <a:cubicBezTo>
                    <a:pt x="5964" y="3640"/>
                    <a:pt x="5602" y="3480"/>
                    <a:pt x="5248" y="3292"/>
                  </a:cubicBezTo>
                  <a:cubicBezTo>
                    <a:pt x="5212" y="3271"/>
                    <a:pt x="5177" y="3257"/>
                    <a:pt x="5142" y="3236"/>
                  </a:cubicBezTo>
                  <a:cubicBezTo>
                    <a:pt x="3674" y="2429"/>
                    <a:pt x="2409" y="1260"/>
                    <a:pt x="1323" y="1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45"/>
            <p:cNvSpPr/>
            <p:nvPr/>
          </p:nvSpPr>
          <p:spPr>
            <a:xfrm>
              <a:off x="4792800" y="2007625"/>
              <a:ext cx="240450" cy="331375"/>
            </a:xfrm>
            <a:custGeom>
              <a:avLst/>
              <a:gdLst/>
              <a:ahLst/>
              <a:cxnLst/>
              <a:rect l="l" t="t" r="r" b="b"/>
              <a:pathLst>
                <a:path w="9618" h="13255" extrusionOk="0">
                  <a:moveTo>
                    <a:pt x="2687" y="0"/>
                  </a:moveTo>
                  <a:lnTo>
                    <a:pt x="2687" y="0"/>
                  </a:lnTo>
                  <a:cubicBezTo>
                    <a:pt x="2687" y="0"/>
                    <a:pt x="2430" y="2200"/>
                    <a:pt x="2806" y="2839"/>
                  </a:cubicBezTo>
                  <a:cubicBezTo>
                    <a:pt x="2569" y="4120"/>
                    <a:pt x="2290" y="5581"/>
                    <a:pt x="2138" y="6381"/>
                  </a:cubicBezTo>
                  <a:cubicBezTo>
                    <a:pt x="2096" y="6590"/>
                    <a:pt x="2068" y="6757"/>
                    <a:pt x="2046" y="6862"/>
                  </a:cubicBezTo>
                  <a:cubicBezTo>
                    <a:pt x="2033" y="6939"/>
                    <a:pt x="2026" y="6981"/>
                    <a:pt x="2026" y="6981"/>
                  </a:cubicBezTo>
                  <a:lnTo>
                    <a:pt x="578" y="10508"/>
                  </a:lnTo>
                  <a:lnTo>
                    <a:pt x="0" y="11907"/>
                  </a:lnTo>
                  <a:lnTo>
                    <a:pt x="418" y="12226"/>
                  </a:lnTo>
                  <a:lnTo>
                    <a:pt x="1024" y="12679"/>
                  </a:lnTo>
                  <a:cubicBezTo>
                    <a:pt x="1198" y="12769"/>
                    <a:pt x="1386" y="12846"/>
                    <a:pt x="1580" y="12894"/>
                  </a:cubicBezTo>
                  <a:lnTo>
                    <a:pt x="1587" y="12894"/>
                  </a:lnTo>
                  <a:cubicBezTo>
                    <a:pt x="1838" y="12965"/>
                    <a:pt x="2097" y="13001"/>
                    <a:pt x="2357" y="13001"/>
                  </a:cubicBezTo>
                  <a:cubicBezTo>
                    <a:pt x="2581" y="13001"/>
                    <a:pt x="2806" y="12974"/>
                    <a:pt x="3028" y="12923"/>
                  </a:cubicBezTo>
                  <a:lnTo>
                    <a:pt x="4050" y="12686"/>
                  </a:lnTo>
                  <a:cubicBezTo>
                    <a:pt x="4267" y="12638"/>
                    <a:pt x="4488" y="12614"/>
                    <a:pt x="4709" y="12614"/>
                  </a:cubicBezTo>
                  <a:cubicBezTo>
                    <a:pt x="4906" y="12614"/>
                    <a:pt x="5102" y="12633"/>
                    <a:pt x="5296" y="12672"/>
                  </a:cubicBezTo>
                  <a:cubicBezTo>
                    <a:pt x="5553" y="12721"/>
                    <a:pt x="5812" y="12811"/>
                    <a:pt x="6047" y="12929"/>
                  </a:cubicBezTo>
                  <a:cubicBezTo>
                    <a:pt x="6388" y="13103"/>
                    <a:pt x="6750" y="13208"/>
                    <a:pt x="7120" y="13243"/>
                  </a:cubicBezTo>
                  <a:cubicBezTo>
                    <a:pt x="7206" y="13251"/>
                    <a:pt x="7292" y="13254"/>
                    <a:pt x="7378" y="13254"/>
                  </a:cubicBezTo>
                  <a:cubicBezTo>
                    <a:pt x="7787" y="13254"/>
                    <a:pt x="8195" y="13172"/>
                    <a:pt x="8574" y="13000"/>
                  </a:cubicBezTo>
                  <a:lnTo>
                    <a:pt x="9618" y="12540"/>
                  </a:lnTo>
                  <a:lnTo>
                    <a:pt x="8526" y="8658"/>
                  </a:lnTo>
                  <a:lnTo>
                    <a:pt x="8163" y="7357"/>
                  </a:lnTo>
                  <a:cubicBezTo>
                    <a:pt x="8163" y="7348"/>
                    <a:pt x="8157" y="7335"/>
                    <a:pt x="8157" y="7315"/>
                  </a:cubicBezTo>
                  <a:cubicBezTo>
                    <a:pt x="8150" y="7231"/>
                    <a:pt x="8135" y="7056"/>
                    <a:pt x="8108" y="6821"/>
                  </a:cubicBezTo>
                  <a:cubicBezTo>
                    <a:pt x="8025" y="6069"/>
                    <a:pt x="7871" y="4663"/>
                    <a:pt x="7829" y="3404"/>
                  </a:cubicBezTo>
                  <a:lnTo>
                    <a:pt x="9005" y="2103"/>
                  </a:lnTo>
                  <a:cubicBezTo>
                    <a:pt x="9005" y="2103"/>
                    <a:pt x="8359" y="1163"/>
                    <a:pt x="7203" y="1017"/>
                  </a:cubicBezTo>
                  <a:cubicBezTo>
                    <a:pt x="6570" y="934"/>
                    <a:pt x="4663" y="641"/>
                    <a:pt x="4663" y="641"/>
                  </a:cubicBezTo>
                  <a:cubicBezTo>
                    <a:pt x="4037" y="543"/>
                    <a:pt x="3417" y="356"/>
                    <a:pt x="2848" y="77"/>
                  </a:cubicBezTo>
                  <a:lnTo>
                    <a:pt x="2687" y="0"/>
                  </a:ln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45"/>
            <p:cNvSpPr/>
            <p:nvPr/>
          </p:nvSpPr>
          <p:spPr>
            <a:xfrm>
              <a:off x="4792800" y="2224050"/>
              <a:ext cx="240450" cy="114950"/>
            </a:xfrm>
            <a:custGeom>
              <a:avLst/>
              <a:gdLst/>
              <a:ahLst/>
              <a:cxnLst/>
              <a:rect l="l" t="t" r="r" b="b"/>
              <a:pathLst>
                <a:path w="9618" h="4598" extrusionOk="0">
                  <a:moveTo>
                    <a:pt x="8526" y="1"/>
                  </a:moveTo>
                  <a:cubicBezTo>
                    <a:pt x="7825" y="1294"/>
                    <a:pt x="6465" y="2900"/>
                    <a:pt x="4143" y="2900"/>
                  </a:cubicBezTo>
                  <a:cubicBezTo>
                    <a:pt x="3141" y="2900"/>
                    <a:pt x="1961" y="2601"/>
                    <a:pt x="578" y="1851"/>
                  </a:cubicBezTo>
                  <a:lnTo>
                    <a:pt x="0" y="3250"/>
                  </a:lnTo>
                  <a:lnTo>
                    <a:pt x="418" y="3569"/>
                  </a:lnTo>
                  <a:lnTo>
                    <a:pt x="1024" y="4022"/>
                  </a:lnTo>
                  <a:cubicBezTo>
                    <a:pt x="1198" y="4112"/>
                    <a:pt x="1386" y="4189"/>
                    <a:pt x="1580" y="4237"/>
                  </a:cubicBezTo>
                  <a:lnTo>
                    <a:pt x="1587" y="4237"/>
                  </a:lnTo>
                  <a:cubicBezTo>
                    <a:pt x="1838" y="4308"/>
                    <a:pt x="2097" y="4344"/>
                    <a:pt x="2357" y="4344"/>
                  </a:cubicBezTo>
                  <a:cubicBezTo>
                    <a:pt x="2581" y="4344"/>
                    <a:pt x="2806" y="4317"/>
                    <a:pt x="3028" y="4266"/>
                  </a:cubicBezTo>
                  <a:lnTo>
                    <a:pt x="4050" y="4029"/>
                  </a:lnTo>
                  <a:cubicBezTo>
                    <a:pt x="4267" y="3981"/>
                    <a:pt x="4488" y="3957"/>
                    <a:pt x="4709" y="3957"/>
                  </a:cubicBezTo>
                  <a:cubicBezTo>
                    <a:pt x="4906" y="3957"/>
                    <a:pt x="5102" y="3976"/>
                    <a:pt x="5296" y="4015"/>
                  </a:cubicBezTo>
                  <a:cubicBezTo>
                    <a:pt x="5553" y="4064"/>
                    <a:pt x="5812" y="4154"/>
                    <a:pt x="6047" y="4272"/>
                  </a:cubicBezTo>
                  <a:cubicBezTo>
                    <a:pt x="6388" y="4446"/>
                    <a:pt x="6750" y="4551"/>
                    <a:pt x="7120" y="4586"/>
                  </a:cubicBezTo>
                  <a:cubicBezTo>
                    <a:pt x="7206" y="4594"/>
                    <a:pt x="7292" y="4597"/>
                    <a:pt x="7378" y="4597"/>
                  </a:cubicBezTo>
                  <a:cubicBezTo>
                    <a:pt x="7787" y="4597"/>
                    <a:pt x="8195" y="4515"/>
                    <a:pt x="8574" y="4343"/>
                  </a:cubicBezTo>
                  <a:lnTo>
                    <a:pt x="9618" y="3883"/>
                  </a:lnTo>
                  <a:lnTo>
                    <a:pt x="8526" y="1"/>
                  </a:ln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45"/>
            <p:cNvSpPr/>
            <p:nvPr/>
          </p:nvSpPr>
          <p:spPr>
            <a:xfrm>
              <a:off x="4881525" y="2011750"/>
              <a:ext cx="105000" cy="46800"/>
            </a:xfrm>
            <a:custGeom>
              <a:avLst/>
              <a:gdLst/>
              <a:ahLst/>
              <a:cxnLst/>
              <a:rect l="l" t="t" r="r" b="b"/>
              <a:pathLst>
                <a:path w="4200" h="1872" extrusionOk="0">
                  <a:moveTo>
                    <a:pt x="1532" y="0"/>
                  </a:moveTo>
                  <a:cubicBezTo>
                    <a:pt x="982" y="0"/>
                    <a:pt x="514" y="142"/>
                    <a:pt x="327" y="560"/>
                  </a:cubicBezTo>
                  <a:cubicBezTo>
                    <a:pt x="0" y="1301"/>
                    <a:pt x="19" y="1469"/>
                    <a:pt x="110" y="1469"/>
                  </a:cubicBezTo>
                  <a:cubicBezTo>
                    <a:pt x="130" y="1469"/>
                    <a:pt x="152" y="1461"/>
                    <a:pt x="175" y="1450"/>
                  </a:cubicBezTo>
                  <a:cubicBezTo>
                    <a:pt x="311" y="1382"/>
                    <a:pt x="864" y="1327"/>
                    <a:pt x="1253" y="1327"/>
                  </a:cubicBezTo>
                  <a:cubicBezTo>
                    <a:pt x="1417" y="1327"/>
                    <a:pt x="1553" y="1337"/>
                    <a:pt x="1615" y="1360"/>
                  </a:cubicBezTo>
                  <a:cubicBezTo>
                    <a:pt x="1837" y="1443"/>
                    <a:pt x="2067" y="1443"/>
                    <a:pt x="2067" y="1443"/>
                  </a:cubicBezTo>
                  <a:cubicBezTo>
                    <a:pt x="2067" y="1443"/>
                    <a:pt x="2938" y="1457"/>
                    <a:pt x="3487" y="1868"/>
                  </a:cubicBezTo>
                  <a:cubicBezTo>
                    <a:pt x="3491" y="1870"/>
                    <a:pt x="3495" y="1872"/>
                    <a:pt x="3500" y="1872"/>
                  </a:cubicBezTo>
                  <a:cubicBezTo>
                    <a:pt x="3643" y="1872"/>
                    <a:pt x="4199" y="564"/>
                    <a:pt x="3201" y="281"/>
                  </a:cubicBezTo>
                  <a:cubicBezTo>
                    <a:pt x="2691" y="136"/>
                    <a:pt x="2072" y="0"/>
                    <a:pt x="1532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45"/>
            <p:cNvSpPr/>
            <p:nvPr/>
          </p:nvSpPr>
          <p:spPr>
            <a:xfrm>
              <a:off x="4904675" y="1993725"/>
              <a:ext cx="56900" cy="54400"/>
            </a:xfrm>
            <a:custGeom>
              <a:avLst/>
              <a:gdLst/>
              <a:ahLst/>
              <a:cxnLst/>
              <a:rect l="l" t="t" r="r" b="b"/>
              <a:pathLst>
                <a:path w="2276" h="2176" extrusionOk="0">
                  <a:moveTo>
                    <a:pt x="230" y="0"/>
                  </a:moveTo>
                  <a:lnTo>
                    <a:pt x="230" y="0"/>
                  </a:lnTo>
                  <a:cubicBezTo>
                    <a:pt x="243" y="139"/>
                    <a:pt x="1" y="1336"/>
                    <a:pt x="1" y="1336"/>
                  </a:cubicBezTo>
                  <a:lnTo>
                    <a:pt x="605" y="2017"/>
                  </a:lnTo>
                  <a:cubicBezTo>
                    <a:pt x="722" y="2122"/>
                    <a:pt x="872" y="2176"/>
                    <a:pt x="1023" y="2176"/>
                  </a:cubicBezTo>
                  <a:cubicBezTo>
                    <a:pt x="1134" y="2176"/>
                    <a:pt x="1246" y="2146"/>
                    <a:pt x="1344" y="2088"/>
                  </a:cubicBezTo>
                  <a:lnTo>
                    <a:pt x="2192" y="1573"/>
                  </a:lnTo>
                  <a:lnTo>
                    <a:pt x="2275" y="105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F4A4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45"/>
            <p:cNvSpPr/>
            <p:nvPr/>
          </p:nvSpPr>
          <p:spPr>
            <a:xfrm>
              <a:off x="4813875" y="1914900"/>
              <a:ext cx="50800" cy="46400"/>
            </a:xfrm>
            <a:custGeom>
              <a:avLst/>
              <a:gdLst/>
              <a:ahLst/>
              <a:cxnLst/>
              <a:rect l="l" t="t" r="r" b="b"/>
              <a:pathLst>
                <a:path w="2032" h="1856" extrusionOk="0">
                  <a:moveTo>
                    <a:pt x="885" y="1"/>
                  </a:moveTo>
                  <a:cubicBezTo>
                    <a:pt x="588" y="1"/>
                    <a:pt x="322" y="158"/>
                    <a:pt x="194" y="439"/>
                  </a:cubicBezTo>
                  <a:cubicBezTo>
                    <a:pt x="1" y="879"/>
                    <a:pt x="209" y="1448"/>
                    <a:pt x="660" y="1720"/>
                  </a:cubicBezTo>
                  <a:cubicBezTo>
                    <a:pt x="820" y="1812"/>
                    <a:pt x="986" y="1856"/>
                    <a:pt x="1145" y="1856"/>
                  </a:cubicBezTo>
                  <a:cubicBezTo>
                    <a:pt x="1443" y="1856"/>
                    <a:pt x="1710" y="1700"/>
                    <a:pt x="1838" y="1413"/>
                  </a:cubicBezTo>
                  <a:cubicBezTo>
                    <a:pt x="2031" y="975"/>
                    <a:pt x="1823" y="404"/>
                    <a:pt x="1370" y="140"/>
                  </a:cubicBezTo>
                  <a:cubicBezTo>
                    <a:pt x="1210" y="46"/>
                    <a:pt x="1043" y="1"/>
                    <a:pt x="885" y="1"/>
                  </a:cubicBezTo>
                  <a:close/>
                </a:path>
              </a:pathLst>
            </a:custGeom>
            <a:solidFill>
              <a:srgbClr val="F4A4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45"/>
            <p:cNvSpPr/>
            <p:nvPr/>
          </p:nvSpPr>
          <p:spPr>
            <a:xfrm>
              <a:off x="5018100" y="1950050"/>
              <a:ext cx="50250" cy="42975"/>
            </a:xfrm>
            <a:custGeom>
              <a:avLst/>
              <a:gdLst/>
              <a:ahLst/>
              <a:cxnLst/>
              <a:rect l="l" t="t" r="r" b="b"/>
              <a:pathLst>
                <a:path w="2010" h="1719" extrusionOk="0">
                  <a:moveTo>
                    <a:pt x="1105" y="0"/>
                  </a:moveTo>
                  <a:cubicBezTo>
                    <a:pt x="1101" y="0"/>
                    <a:pt x="1096" y="0"/>
                    <a:pt x="1092" y="0"/>
                  </a:cubicBezTo>
                  <a:cubicBezTo>
                    <a:pt x="564" y="7"/>
                    <a:pt x="98" y="398"/>
                    <a:pt x="48" y="870"/>
                  </a:cubicBezTo>
                  <a:cubicBezTo>
                    <a:pt x="0" y="1338"/>
                    <a:pt x="374" y="1719"/>
                    <a:pt x="895" y="1719"/>
                  </a:cubicBezTo>
                  <a:cubicBezTo>
                    <a:pt x="900" y="1719"/>
                    <a:pt x="906" y="1719"/>
                    <a:pt x="911" y="1719"/>
                  </a:cubicBezTo>
                  <a:cubicBezTo>
                    <a:pt x="1441" y="1719"/>
                    <a:pt x="1907" y="1330"/>
                    <a:pt x="1955" y="850"/>
                  </a:cubicBezTo>
                  <a:cubicBezTo>
                    <a:pt x="2010" y="380"/>
                    <a:pt x="1628" y="0"/>
                    <a:pt x="1105" y="0"/>
                  </a:cubicBezTo>
                  <a:close/>
                </a:path>
              </a:pathLst>
            </a:custGeom>
            <a:solidFill>
              <a:srgbClr val="F4A4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45"/>
            <p:cNvSpPr/>
            <p:nvPr/>
          </p:nvSpPr>
          <p:spPr>
            <a:xfrm>
              <a:off x="4842725" y="1782450"/>
              <a:ext cx="224275" cy="233700"/>
            </a:xfrm>
            <a:custGeom>
              <a:avLst/>
              <a:gdLst/>
              <a:ahLst/>
              <a:cxnLst/>
              <a:rect l="l" t="t" r="r" b="b"/>
              <a:pathLst>
                <a:path w="8971" h="9348" extrusionOk="0">
                  <a:moveTo>
                    <a:pt x="4360" y="1"/>
                  </a:moveTo>
                  <a:cubicBezTo>
                    <a:pt x="2405" y="1"/>
                    <a:pt x="662" y="1364"/>
                    <a:pt x="209" y="3296"/>
                  </a:cubicBezTo>
                  <a:cubicBezTo>
                    <a:pt x="64" y="3914"/>
                    <a:pt x="64" y="4527"/>
                    <a:pt x="183" y="5098"/>
                  </a:cubicBezTo>
                  <a:cubicBezTo>
                    <a:pt x="266" y="5535"/>
                    <a:pt x="244" y="5988"/>
                    <a:pt x="161" y="6427"/>
                  </a:cubicBezTo>
                  <a:cubicBezTo>
                    <a:pt x="1" y="7240"/>
                    <a:pt x="321" y="8667"/>
                    <a:pt x="3543" y="9203"/>
                  </a:cubicBezTo>
                  <a:cubicBezTo>
                    <a:pt x="4152" y="9303"/>
                    <a:pt x="4674" y="9347"/>
                    <a:pt x="5122" y="9347"/>
                  </a:cubicBezTo>
                  <a:cubicBezTo>
                    <a:pt x="7213" y="9347"/>
                    <a:pt x="7663" y="8381"/>
                    <a:pt x="7698" y="7693"/>
                  </a:cubicBezTo>
                  <a:cubicBezTo>
                    <a:pt x="7718" y="7220"/>
                    <a:pt x="7856" y="6753"/>
                    <a:pt x="8087" y="6335"/>
                  </a:cubicBezTo>
                  <a:cubicBezTo>
                    <a:pt x="8324" y="5926"/>
                    <a:pt x="8483" y="5458"/>
                    <a:pt x="8566" y="4966"/>
                  </a:cubicBezTo>
                  <a:cubicBezTo>
                    <a:pt x="8970" y="2536"/>
                    <a:pt x="7230" y="248"/>
                    <a:pt x="4733" y="18"/>
                  </a:cubicBezTo>
                  <a:cubicBezTo>
                    <a:pt x="4608" y="6"/>
                    <a:pt x="4483" y="1"/>
                    <a:pt x="4360" y="1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45"/>
            <p:cNvSpPr/>
            <p:nvPr/>
          </p:nvSpPr>
          <p:spPr>
            <a:xfrm>
              <a:off x="4824825" y="1789075"/>
              <a:ext cx="118500" cy="140825"/>
            </a:xfrm>
            <a:custGeom>
              <a:avLst/>
              <a:gdLst/>
              <a:ahLst/>
              <a:cxnLst/>
              <a:rect l="l" t="t" r="r" b="b"/>
              <a:pathLst>
                <a:path w="4740" h="5633" extrusionOk="0">
                  <a:moveTo>
                    <a:pt x="3121" y="1"/>
                  </a:moveTo>
                  <a:cubicBezTo>
                    <a:pt x="2254" y="1"/>
                    <a:pt x="1225" y="445"/>
                    <a:pt x="745" y="1680"/>
                  </a:cubicBezTo>
                  <a:cubicBezTo>
                    <a:pt x="738" y="1708"/>
                    <a:pt x="723" y="1728"/>
                    <a:pt x="717" y="1750"/>
                  </a:cubicBezTo>
                  <a:cubicBezTo>
                    <a:pt x="0" y="3732"/>
                    <a:pt x="932" y="5633"/>
                    <a:pt x="932" y="5633"/>
                  </a:cubicBezTo>
                  <a:cubicBezTo>
                    <a:pt x="932" y="5633"/>
                    <a:pt x="1782" y="4046"/>
                    <a:pt x="1754" y="2620"/>
                  </a:cubicBezTo>
                  <a:cubicBezTo>
                    <a:pt x="1754" y="2620"/>
                    <a:pt x="3925" y="2187"/>
                    <a:pt x="4496" y="1075"/>
                  </a:cubicBezTo>
                  <a:cubicBezTo>
                    <a:pt x="4740" y="594"/>
                    <a:pt x="4259" y="170"/>
                    <a:pt x="3549" y="38"/>
                  </a:cubicBezTo>
                  <a:cubicBezTo>
                    <a:pt x="3413" y="14"/>
                    <a:pt x="3269" y="1"/>
                    <a:pt x="3121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45"/>
            <p:cNvSpPr/>
            <p:nvPr/>
          </p:nvSpPr>
          <p:spPr>
            <a:xfrm>
              <a:off x="4904825" y="1772000"/>
              <a:ext cx="166175" cy="186950"/>
            </a:xfrm>
            <a:custGeom>
              <a:avLst/>
              <a:gdLst/>
              <a:ahLst/>
              <a:cxnLst/>
              <a:rect l="l" t="t" r="r" b="b"/>
              <a:pathLst>
                <a:path w="6647" h="7478" extrusionOk="0">
                  <a:moveTo>
                    <a:pt x="2080" y="0"/>
                  </a:moveTo>
                  <a:cubicBezTo>
                    <a:pt x="933" y="0"/>
                    <a:pt x="1" y="424"/>
                    <a:pt x="37" y="1145"/>
                  </a:cubicBezTo>
                  <a:cubicBezTo>
                    <a:pt x="43" y="1215"/>
                    <a:pt x="50" y="1292"/>
                    <a:pt x="78" y="1361"/>
                  </a:cubicBezTo>
                  <a:cubicBezTo>
                    <a:pt x="586" y="3101"/>
                    <a:pt x="5311" y="3852"/>
                    <a:pt x="5311" y="3852"/>
                  </a:cubicBezTo>
                  <a:cubicBezTo>
                    <a:pt x="4851" y="5760"/>
                    <a:pt x="5220" y="7478"/>
                    <a:pt x="5220" y="7478"/>
                  </a:cubicBezTo>
                  <a:cubicBezTo>
                    <a:pt x="5790" y="6929"/>
                    <a:pt x="6249" y="6219"/>
                    <a:pt x="6431" y="5362"/>
                  </a:cubicBezTo>
                  <a:cubicBezTo>
                    <a:pt x="6647" y="4373"/>
                    <a:pt x="6493" y="3204"/>
                    <a:pt x="5721" y="1848"/>
                  </a:cubicBezTo>
                  <a:cubicBezTo>
                    <a:pt x="4979" y="554"/>
                    <a:pt x="3390" y="0"/>
                    <a:pt x="2080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45"/>
            <p:cNvSpPr/>
            <p:nvPr/>
          </p:nvSpPr>
          <p:spPr>
            <a:xfrm>
              <a:off x="4904825" y="1772000"/>
              <a:ext cx="166175" cy="134075"/>
            </a:xfrm>
            <a:custGeom>
              <a:avLst/>
              <a:gdLst/>
              <a:ahLst/>
              <a:cxnLst/>
              <a:rect l="l" t="t" r="r" b="b"/>
              <a:pathLst>
                <a:path w="6647" h="5363" extrusionOk="0">
                  <a:moveTo>
                    <a:pt x="2080" y="0"/>
                  </a:moveTo>
                  <a:cubicBezTo>
                    <a:pt x="933" y="0"/>
                    <a:pt x="1" y="424"/>
                    <a:pt x="37" y="1145"/>
                  </a:cubicBezTo>
                  <a:cubicBezTo>
                    <a:pt x="394" y="871"/>
                    <a:pt x="1018" y="514"/>
                    <a:pt x="1852" y="514"/>
                  </a:cubicBezTo>
                  <a:cubicBezTo>
                    <a:pt x="2414" y="514"/>
                    <a:pt x="3071" y="676"/>
                    <a:pt x="3808" y="1132"/>
                  </a:cubicBezTo>
                  <a:cubicBezTo>
                    <a:pt x="5631" y="2259"/>
                    <a:pt x="6236" y="4151"/>
                    <a:pt x="6431" y="5362"/>
                  </a:cubicBezTo>
                  <a:cubicBezTo>
                    <a:pt x="6647" y="4373"/>
                    <a:pt x="6493" y="3204"/>
                    <a:pt x="5721" y="1848"/>
                  </a:cubicBezTo>
                  <a:cubicBezTo>
                    <a:pt x="4979" y="554"/>
                    <a:pt x="3390" y="0"/>
                    <a:pt x="2080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45"/>
            <p:cNvSpPr/>
            <p:nvPr/>
          </p:nvSpPr>
          <p:spPr>
            <a:xfrm>
              <a:off x="4843425" y="1789075"/>
              <a:ext cx="70125" cy="42000"/>
            </a:xfrm>
            <a:custGeom>
              <a:avLst/>
              <a:gdLst/>
              <a:ahLst/>
              <a:cxnLst/>
              <a:rect l="l" t="t" r="r" b="b"/>
              <a:pathLst>
                <a:path w="2805" h="1680" extrusionOk="0">
                  <a:moveTo>
                    <a:pt x="2377" y="1"/>
                  </a:moveTo>
                  <a:cubicBezTo>
                    <a:pt x="1510" y="1"/>
                    <a:pt x="481" y="445"/>
                    <a:pt x="1" y="1680"/>
                  </a:cubicBezTo>
                  <a:cubicBezTo>
                    <a:pt x="155" y="1471"/>
                    <a:pt x="335" y="1277"/>
                    <a:pt x="544" y="1117"/>
                  </a:cubicBezTo>
                  <a:cubicBezTo>
                    <a:pt x="1056" y="707"/>
                    <a:pt x="1709" y="480"/>
                    <a:pt x="2365" y="480"/>
                  </a:cubicBezTo>
                  <a:cubicBezTo>
                    <a:pt x="2412" y="480"/>
                    <a:pt x="2459" y="482"/>
                    <a:pt x="2506" y="484"/>
                  </a:cubicBezTo>
                  <a:lnTo>
                    <a:pt x="2805" y="38"/>
                  </a:lnTo>
                  <a:cubicBezTo>
                    <a:pt x="2669" y="14"/>
                    <a:pt x="2525" y="1"/>
                    <a:pt x="2377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45"/>
            <p:cNvSpPr/>
            <p:nvPr/>
          </p:nvSpPr>
          <p:spPr>
            <a:xfrm>
              <a:off x="4843950" y="2167150"/>
              <a:ext cx="152775" cy="23750"/>
            </a:xfrm>
            <a:custGeom>
              <a:avLst/>
              <a:gdLst/>
              <a:ahLst/>
              <a:cxnLst/>
              <a:rect l="l" t="t" r="r" b="b"/>
              <a:pathLst>
                <a:path w="6111" h="950" extrusionOk="0">
                  <a:moveTo>
                    <a:pt x="92" y="0"/>
                  </a:moveTo>
                  <a:cubicBezTo>
                    <a:pt x="50" y="209"/>
                    <a:pt x="22" y="376"/>
                    <a:pt x="0" y="481"/>
                  </a:cubicBezTo>
                  <a:cubicBezTo>
                    <a:pt x="1705" y="793"/>
                    <a:pt x="3425" y="950"/>
                    <a:pt x="5154" y="950"/>
                  </a:cubicBezTo>
                  <a:cubicBezTo>
                    <a:pt x="5473" y="950"/>
                    <a:pt x="5791" y="945"/>
                    <a:pt x="6111" y="934"/>
                  </a:cubicBezTo>
                  <a:cubicBezTo>
                    <a:pt x="6104" y="850"/>
                    <a:pt x="6089" y="675"/>
                    <a:pt x="6062" y="440"/>
                  </a:cubicBezTo>
                  <a:cubicBezTo>
                    <a:pt x="5734" y="451"/>
                    <a:pt x="5406" y="456"/>
                    <a:pt x="5078" y="456"/>
                  </a:cubicBezTo>
                  <a:cubicBezTo>
                    <a:pt x="3406" y="456"/>
                    <a:pt x="1744" y="309"/>
                    <a:pt x="92" y="0"/>
                  </a:cubicBezTo>
                  <a:close/>
                </a:path>
              </a:pathLst>
            </a:custGeom>
            <a:solidFill>
              <a:srgbClr val="FFC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45"/>
            <p:cNvSpPr/>
            <p:nvPr/>
          </p:nvSpPr>
          <p:spPr>
            <a:xfrm>
              <a:off x="4921550" y="2060025"/>
              <a:ext cx="11675" cy="11650"/>
            </a:xfrm>
            <a:custGeom>
              <a:avLst/>
              <a:gdLst/>
              <a:ahLst/>
              <a:cxnLst/>
              <a:rect l="l" t="t" r="r" b="b"/>
              <a:pathLst>
                <a:path w="467" h="466" extrusionOk="0">
                  <a:moveTo>
                    <a:pt x="229" y="0"/>
                  </a:moveTo>
                  <a:cubicBezTo>
                    <a:pt x="104" y="0"/>
                    <a:pt x="1" y="104"/>
                    <a:pt x="1" y="229"/>
                  </a:cubicBezTo>
                  <a:cubicBezTo>
                    <a:pt x="1" y="361"/>
                    <a:pt x="104" y="466"/>
                    <a:pt x="229" y="466"/>
                  </a:cubicBezTo>
                  <a:cubicBezTo>
                    <a:pt x="361" y="466"/>
                    <a:pt x="466" y="361"/>
                    <a:pt x="466" y="229"/>
                  </a:cubicBezTo>
                  <a:cubicBezTo>
                    <a:pt x="466" y="104"/>
                    <a:pt x="361" y="0"/>
                    <a:pt x="229" y="0"/>
                  </a:cubicBezTo>
                  <a:close/>
                </a:path>
              </a:pathLst>
            </a:custGeom>
            <a:solidFill>
              <a:srgbClr val="FFC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45"/>
            <p:cNvSpPr/>
            <p:nvPr/>
          </p:nvSpPr>
          <p:spPr>
            <a:xfrm>
              <a:off x="4919975" y="2084025"/>
              <a:ext cx="11675" cy="11675"/>
            </a:xfrm>
            <a:custGeom>
              <a:avLst/>
              <a:gdLst/>
              <a:ahLst/>
              <a:cxnLst/>
              <a:rect l="l" t="t" r="r" b="b"/>
              <a:pathLst>
                <a:path w="467" h="467" extrusionOk="0">
                  <a:moveTo>
                    <a:pt x="237" y="0"/>
                  </a:moveTo>
                  <a:cubicBezTo>
                    <a:pt x="105" y="0"/>
                    <a:pt x="0" y="104"/>
                    <a:pt x="0" y="236"/>
                  </a:cubicBezTo>
                  <a:cubicBezTo>
                    <a:pt x="0" y="361"/>
                    <a:pt x="105" y="466"/>
                    <a:pt x="237" y="466"/>
                  </a:cubicBezTo>
                  <a:cubicBezTo>
                    <a:pt x="362" y="466"/>
                    <a:pt x="466" y="361"/>
                    <a:pt x="466" y="236"/>
                  </a:cubicBezTo>
                  <a:cubicBezTo>
                    <a:pt x="466" y="104"/>
                    <a:pt x="362" y="0"/>
                    <a:pt x="237" y="0"/>
                  </a:cubicBezTo>
                  <a:close/>
                </a:path>
              </a:pathLst>
            </a:custGeom>
            <a:solidFill>
              <a:srgbClr val="FFC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45"/>
            <p:cNvSpPr/>
            <p:nvPr/>
          </p:nvSpPr>
          <p:spPr>
            <a:xfrm>
              <a:off x="5031650" y="2377325"/>
              <a:ext cx="32050" cy="66450"/>
            </a:xfrm>
            <a:custGeom>
              <a:avLst/>
              <a:gdLst/>
              <a:ahLst/>
              <a:cxnLst/>
              <a:rect l="l" t="t" r="r" b="b"/>
              <a:pathLst>
                <a:path w="1282" h="2658" extrusionOk="0">
                  <a:moveTo>
                    <a:pt x="892" y="0"/>
                  </a:moveTo>
                  <a:cubicBezTo>
                    <a:pt x="870" y="14"/>
                    <a:pt x="864" y="14"/>
                    <a:pt x="864" y="14"/>
                  </a:cubicBezTo>
                  <a:cubicBezTo>
                    <a:pt x="864" y="14"/>
                    <a:pt x="675" y="403"/>
                    <a:pt x="475" y="793"/>
                  </a:cubicBezTo>
                  <a:cubicBezTo>
                    <a:pt x="273" y="1183"/>
                    <a:pt x="57" y="1572"/>
                    <a:pt x="57" y="1572"/>
                  </a:cubicBezTo>
                  <a:cubicBezTo>
                    <a:pt x="57" y="1572"/>
                    <a:pt x="0" y="2066"/>
                    <a:pt x="15" y="2657"/>
                  </a:cubicBezTo>
                  <a:cubicBezTo>
                    <a:pt x="780" y="2233"/>
                    <a:pt x="1281" y="451"/>
                    <a:pt x="892" y="0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45"/>
            <p:cNvSpPr/>
            <p:nvPr/>
          </p:nvSpPr>
          <p:spPr>
            <a:xfrm>
              <a:off x="4969400" y="1872275"/>
              <a:ext cx="44700" cy="20875"/>
            </a:xfrm>
            <a:custGeom>
              <a:avLst/>
              <a:gdLst/>
              <a:ahLst/>
              <a:cxnLst/>
              <a:rect l="l" t="t" r="r" b="b"/>
              <a:pathLst>
                <a:path w="1788" h="835" extrusionOk="0">
                  <a:moveTo>
                    <a:pt x="579" y="0"/>
                  </a:moveTo>
                  <a:cubicBezTo>
                    <a:pt x="560" y="0"/>
                    <a:pt x="541" y="1"/>
                    <a:pt x="521" y="2"/>
                  </a:cubicBezTo>
                  <a:cubicBezTo>
                    <a:pt x="451" y="2"/>
                    <a:pt x="368" y="8"/>
                    <a:pt x="278" y="28"/>
                  </a:cubicBezTo>
                  <a:lnTo>
                    <a:pt x="258" y="28"/>
                  </a:lnTo>
                  <a:cubicBezTo>
                    <a:pt x="187" y="50"/>
                    <a:pt x="84" y="70"/>
                    <a:pt x="27" y="154"/>
                  </a:cubicBezTo>
                  <a:cubicBezTo>
                    <a:pt x="7" y="189"/>
                    <a:pt x="0" y="230"/>
                    <a:pt x="14" y="272"/>
                  </a:cubicBezTo>
                  <a:cubicBezTo>
                    <a:pt x="20" y="314"/>
                    <a:pt x="56" y="349"/>
                    <a:pt x="97" y="362"/>
                  </a:cubicBezTo>
                  <a:cubicBezTo>
                    <a:pt x="129" y="380"/>
                    <a:pt x="162" y="386"/>
                    <a:pt x="195" y="386"/>
                  </a:cubicBezTo>
                  <a:cubicBezTo>
                    <a:pt x="227" y="386"/>
                    <a:pt x="257" y="381"/>
                    <a:pt x="284" y="377"/>
                  </a:cubicBezTo>
                  <a:cubicBezTo>
                    <a:pt x="299" y="377"/>
                    <a:pt x="313" y="371"/>
                    <a:pt x="326" y="371"/>
                  </a:cubicBezTo>
                  <a:cubicBezTo>
                    <a:pt x="403" y="362"/>
                    <a:pt x="466" y="362"/>
                    <a:pt x="515" y="362"/>
                  </a:cubicBezTo>
                  <a:cubicBezTo>
                    <a:pt x="647" y="371"/>
                    <a:pt x="772" y="391"/>
                    <a:pt x="884" y="426"/>
                  </a:cubicBezTo>
                  <a:cubicBezTo>
                    <a:pt x="1002" y="461"/>
                    <a:pt x="1113" y="516"/>
                    <a:pt x="1218" y="580"/>
                  </a:cubicBezTo>
                  <a:cubicBezTo>
                    <a:pt x="1245" y="600"/>
                    <a:pt x="1273" y="621"/>
                    <a:pt x="1301" y="641"/>
                  </a:cubicBezTo>
                  <a:cubicBezTo>
                    <a:pt x="1328" y="655"/>
                    <a:pt x="1356" y="676"/>
                    <a:pt x="1378" y="690"/>
                  </a:cubicBezTo>
                  <a:cubicBezTo>
                    <a:pt x="1398" y="705"/>
                    <a:pt x="1420" y="718"/>
                    <a:pt x="1433" y="738"/>
                  </a:cubicBezTo>
                  <a:cubicBezTo>
                    <a:pt x="1468" y="767"/>
                    <a:pt x="1510" y="802"/>
                    <a:pt x="1559" y="822"/>
                  </a:cubicBezTo>
                  <a:cubicBezTo>
                    <a:pt x="1576" y="831"/>
                    <a:pt x="1592" y="834"/>
                    <a:pt x="1610" y="834"/>
                  </a:cubicBezTo>
                  <a:cubicBezTo>
                    <a:pt x="1622" y="834"/>
                    <a:pt x="1635" y="833"/>
                    <a:pt x="1649" y="830"/>
                  </a:cubicBezTo>
                  <a:cubicBezTo>
                    <a:pt x="1670" y="822"/>
                    <a:pt x="1697" y="815"/>
                    <a:pt x="1719" y="795"/>
                  </a:cubicBezTo>
                  <a:cubicBezTo>
                    <a:pt x="1767" y="753"/>
                    <a:pt x="1787" y="690"/>
                    <a:pt x="1774" y="635"/>
                  </a:cubicBezTo>
                  <a:cubicBezTo>
                    <a:pt x="1746" y="558"/>
                    <a:pt x="1697" y="503"/>
                    <a:pt x="1649" y="454"/>
                  </a:cubicBezTo>
                  <a:cubicBezTo>
                    <a:pt x="1642" y="446"/>
                    <a:pt x="1635" y="433"/>
                    <a:pt x="1629" y="426"/>
                  </a:cubicBezTo>
                  <a:cubicBezTo>
                    <a:pt x="1579" y="371"/>
                    <a:pt x="1517" y="321"/>
                    <a:pt x="1440" y="266"/>
                  </a:cubicBezTo>
                  <a:cubicBezTo>
                    <a:pt x="1301" y="175"/>
                    <a:pt x="1154" y="105"/>
                    <a:pt x="994" y="63"/>
                  </a:cubicBezTo>
                  <a:cubicBezTo>
                    <a:pt x="855" y="21"/>
                    <a:pt x="715" y="0"/>
                    <a:pt x="579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45"/>
            <p:cNvSpPr/>
            <p:nvPr/>
          </p:nvSpPr>
          <p:spPr>
            <a:xfrm>
              <a:off x="4883800" y="1864950"/>
              <a:ext cx="46300" cy="14600"/>
            </a:xfrm>
            <a:custGeom>
              <a:avLst/>
              <a:gdLst/>
              <a:ahLst/>
              <a:cxnLst/>
              <a:rect l="l" t="t" r="r" b="b"/>
              <a:pathLst>
                <a:path w="1852" h="584" extrusionOk="0">
                  <a:moveTo>
                    <a:pt x="972" y="1"/>
                  </a:moveTo>
                  <a:cubicBezTo>
                    <a:pt x="945" y="1"/>
                    <a:pt x="918" y="1"/>
                    <a:pt x="891" y="2"/>
                  </a:cubicBezTo>
                  <a:cubicBezTo>
                    <a:pt x="724" y="9"/>
                    <a:pt x="564" y="44"/>
                    <a:pt x="425" y="93"/>
                  </a:cubicBezTo>
                  <a:cubicBezTo>
                    <a:pt x="362" y="121"/>
                    <a:pt x="278" y="154"/>
                    <a:pt x="201" y="196"/>
                  </a:cubicBezTo>
                  <a:lnTo>
                    <a:pt x="181" y="211"/>
                  </a:lnTo>
                  <a:cubicBezTo>
                    <a:pt x="118" y="253"/>
                    <a:pt x="34" y="301"/>
                    <a:pt x="8" y="398"/>
                  </a:cubicBezTo>
                  <a:cubicBezTo>
                    <a:pt x="1" y="440"/>
                    <a:pt x="8" y="482"/>
                    <a:pt x="28" y="517"/>
                  </a:cubicBezTo>
                  <a:cubicBezTo>
                    <a:pt x="56" y="552"/>
                    <a:pt x="91" y="572"/>
                    <a:pt x="139" y="580"/>
                  </a:cubicBezTo>
                  <a:cubicBezTo>
                    <a:pt x="150" y="582"/>
                    <a:pt x="160" y="583"/>
                    <a:pt x="171" y="583"/>
                  </a:cubicBezTo>
                  <a:cubicBezTo>
                    <a:pt x="228" y="583"/>
                    <a:pt x="279" y="554"/>
                    <a:pt x="320" y="530"/>
                  </a:cubicBezTo>
                  <a:cubicBezTo>
                    <a:pt x="335" y="523"/>
                    <a:pt x="348" y="517"/>
                    <a:pt x="362" y="510"/>
                  </a:cubicBezTo>
                  <a:cubicBezTo>
                    <a:pt x="432" y="482"/>
                    <a:pt x="487" y="462"/>
                    <a:pt x="544" y="447"/>
                  </a:cubicBezTo>
                  <a:cubicBezTo>
                    <a:pt x="661" y="405"/>
                    <a:pt x="786" y="385"/>
                    <a:pt x="904" y="385"/>
                  </a:cubicBezTo>
                  <a:cubicBezTo>
                    <a:pt x="926" y="384"/>
                    <a:pt x="947" y="383"/>
                    <a:pt x="968" y="383"/>
                  </a:cubicBezTo>
                  <a:cubicBezTo>
                    <a:pt x="1072" y="383"/>
                    <a:pt x="1174" y="396"/>
                    <a:pt x="1267" y="420"/>
                  </a:cubicBezTo>
                  <a:cubicBezTo>
                    <a:pt x="1302" y="427"/>
                    <a:pt x="1337" y="440"/>
                    <a:pt x="1370" y="447"/>
                  </a:cubicBezTo>
                  <a:cubicBezTo>
                    <a:pt x="1399" y="462"/>
                    <a:pt x="1434" y="468"/>
                    <a:pt x="1462" y="475"/>
                  </a:cubicBezTo>
                  <a:cubicBezTo>
                    <a:pt x="1482" y="482"/>
                    <a:pt x="1504" y="488"/>
                    <a:pt x="1524" y="497"/>
                  </a:cubicBezTo>
                  <a:cubicBezTo>
                    <a:pt x="1566" y="517"/>
                    <a:pt x="1614" y="539"/>
                    <a:pt x="1671" y="539"/>
                  </a:cubicBezTo>
                  <a:cubicBezTo>
                    <a:pt x="1678" y="540"/>
                    <a:pt x="1686" y="541"/>
                    <a:pt x="1693" y="541"/>
                  </a:cubicBezTo>
                  <a:cubicBezTo>
                    <a:pt x="1715" y="541"/>
                    <a:pt x="1738" y="535"/>
                    <a:pt x="1754" y="523"/>
                  </a:cubicBezTo>
                  <a:cubicBezTo>
                    <a:pt x="1781" y="510"/>
                    <a:pt x="1803" y="488"/>
                    <a:pt x="1816" y="462"/>
                  </a:cubicBezTo>
                  <a:cubicBezTo>
                    <a:pt x="1851" y="405"/>
                    <a:pt x="1845" y="343"/>
                    <a:pt x="1816" y="295"/>
                  </a:cubicBezTo>
                  <a:cubicBezTo>
                    <a:pt x="1768" y="225"/>
                    <a:pt x="1698" y="189"/>
                    <a:pt x="1642" y="163"/>
                  </a:cubicBezTo>
                  <a:cubicBezTo>
                    <a:pt x="1629" y="154"/>
                    <a:pt x="1621" y="148"/>
                    <a:pt x="1607" y="141"/>
                  </a:cubicBezTo>
                  <a:cubicBezTo>
                    <a:pt x="1546" y="106"/>
                    <a:pt x="1469" y="79"/>
                    <a:pt x="1379" y="51"/>
                  </a:cubicBezTo>
                  <a:cubicBezTo>
                    <a:pt x="1250" y="16"/>
                    <a:pt x="1112" y="1"/>
                    <a:pt x="972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45"/>
            <p:cNvSpPr/>
            <p:nvPr/>
          </p:nvSpPr>
          <p:spPr>
            <a:xfrm>
              <a:off x="4928325" y="1922275"/>
              <a:ext cx="24400" cy="23550"/>
            </a:xfrm>
            <a:custGeom>
              <a:avLst/>
              <a:gdLst/>
              <a:ahLst/>
              <a:cxnLst/>
              <a:rect l="l" t="t" r="r" b="b"/>
              <a:pathLst>
                <a:path w="976" h="942" extrusionOk="0">
                  <a:moveTo>
                    <a:pt x="489" y="0"/>
                  </a:moveTo>
                  <a:cubicBezTo>
                    <a:pt x="284" y="0"/>
                    <a:pt x="110" y="126"/>
                    <a:pt x="42" y="325"/>
                  </a:cubicBezTo>
                  <a:cubicBezTo>
                    <a:pt x="0" y="458"/>
                    <a:pt x="7" y="604"/>
                    <a:pt x="77" y="722"/>
                  </a:cubicBezTo>
                  <a:cubicBezTo>
                    <a:pt x="157" y="860"/>
                    <a:pt x="318" y="941"/>
                    <a:pt x="479" y="941"/>
                  </a:cubicBezTo>
                  <a:cubicBezTo>
                    <a:pt x="529" y="941"/>
                    <a:pt x="579" y="934"/>
                    <a:pt x="626" y="918"/>
                  </a:cubicBezTo>
                  <a:cubicBezTo>
                    <a:pt x="822" y="847"/>
                    <a:pt x="960" y="645"/>
                    <a:pt x="967" y="437"/>
                  </a:cubicBezTo>
                  <a:cubicBezTo>
                    <a:pt x="975" y="208"/>
                    <a:pt x="773" y="41"/>
                    <a:pt x="565" y="6"/>
                  </a:cubicBezTo>
                  <a:cubicBezTo>
                    <a:pt x="539" y="2"/>
                    <a:pt x="514" y="0"/>
                    <a:pt x="489" y="0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45"/>
            <p:cNvSpPr/>
            <p:nvPr/>
          </p:nvSpPr>
          <p:spPr>
            <a:xfrm>
              <a:off x="4960625" y="1908125"/>
              <a:ext cx="38725" cy="19650"/>
            </a:xfrm>
            <a:custGeom>
              <a:avLst/>
              <a:gdLst/>
              <a:ahLst/>
              <a:cxnLst/>
              <a:rect l="l" t="t" r="r" b="b"/>
              <a:pathLst>
                <a:path w="1549" h="786" extrusionOk="0">
                  <a:moveTo>
                    <a:pt x="826" y="0"/>
                  </a:moveTo>
                  <a:cubicBezTo>
                    <a:pt x="554" y="0"/>
                    <a:pt x="264" y="145"/>
                    <a:pt x="79" y="418"/>
                  </a:cubicBezTo>
                  <a:cubicBezTo>
                    <a:pt x="0" y="524"/>
                    <a:pt x="79" y="646"/>
                    <a:pt x="176" y="646"/>
                  </a:cubicBezTo>
                  <a:cubicBezTo>
                    <a:pt x="206" y="646"/>
                    <a:pt x="238" y="634"/>
                    <a:pt x="268" y="607"/>
                  </a:cubicBezTo>
                  <a:cubicBezTo>
                    <a:pt x="393" y="481"/>
                    <a:pt x="587" y="412"/>
                    <a:pt x="778" y="412"/>
                  </a:cubicBezTo>
                  <a:cubicBezTo>
                    <a:pt x="999" y="412"/>
                    <a:pt x="1217" y="505"/>
                    <a:pt x="1318" y="710"/>
                  </a:cubicBezTo>
                  <a:cubicBezTo>
                    <a:pt x="1342" y="762"/>
                    <a:pt x="1382" y="785"/>
                    <a:pt x="1421" y="785"/>
                  </a:cubicBezTo>
                  <a:cubicBezTo>
                    <a:pt x="1486" y="785"/>
                    <a:pt x="1549" y="723"/>
                    <a:pt x="1527" y="627"/>
                  </a:cubicBezTo>
                  <a:cubicBezTo>
                    <a:pt x="1457" y="238"/>
                    <a:pt x="1206" y="14"/>
                    <a:pt x="844" y="1"/>
                  </a:cubicBezTo>
                  <a:cubicBezTo>
                    <a:pt x="838" y="0"/>
                    <a:pt x="832" y="0"/>
                    <a:pt x="826" y="0"/>
                  </a:cubicBez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45"/>
            <p:cNvSpPr/>
            <p:nvPr/>
          </p:nvSpPr>
          <p:spPr>
            <a:xfrm>
              <a:off x="4886400" y="1897575"/>
              <a:ext cx="38525" cy="20700"/>
            </a:xfrm>
            <a:custGeom>
              <a:avLst/>
              <a:gdLst/>
              <a:ahLst/>
              <a:cxnLst/>
              <a:rect l="l" t="t" r="r" b="b"/>
              <a:pathLst>
                <a:path w="1541" h="828" extrusionOk="0">
                  <a:moveTo>
                    <a:pt x="677" y="0"/>
                  </a:moveTo>
                  <a:cubicBezTo>
                    <a:pt x="411" y="0"/>
                    <a:pt x="189" y="151"/>
                    <a:pt x="49" y="436"/>
                  </a:cubicBezTo>
                  <a:cubicBezTo>
                    <a:pt x="0" y="536"/>
                    <a:pt x="63" y="625"/>
                    <a:pt x="139" y="625"/>
                  </a:cubicBezTo>
                  <a:cubicBezTo>
                    <a:pt x="170" y="625"/>
                    <a:pt x="203" y="610"/>
                    <a:pt x="231" y="576"/>
                  </a:cubicBezTo>
                  <a:cubicBezTo>
                    <a:pt x="334" y="457"/>
                    <a:pt x="478" y="406"/>
                    <a:pt x="627" y="406"/>
                  </a:cubicBezTo>
                  <a:cubicBezTo>
                    <a:pt x="880" y="406"/>
                    <a:pt x="1149" y="551"/>
                    <a:pt x="1266" y="757"/>
                  </a:cubicBezTo>
                  <a:cubicBezTo>
                    <a:pt x="1296" y="807"/>
                    <a:pt x="1338" y="828"/>
                    <a:pt x="1378" y="828"/>
                  </a:cubicBezTo>
                  <a:cubicBezTo>
                    <a:pt x="1462" y="828"/>
                    <a:pt x="1541" y="737"/>
                    <a:pt x="1503" y="625"/>
                  </a:cubicBezTo>
                  <a:cubicBezTo>
                    <a:pt x="1392" y="311"/>
                    <a:pt x="1149" y="89"/>
                    <a:pt x="877" y="27"/>
                  </a:cubicBezTo>
                  <a:cubicBezTo>
                    <a:pt x="808" y="9"/>
                    <a:pt x="741" y="0"/>
                    <a:pt x="677" y="0"/>
                  </a:cubicBez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45"/>
            <p:cNvSpPr/>
            <p:nvPr/>
          </p:nvSpPr>
          <p:spPr>
            <a:xfrm>
              <a:off x="4893125" y="1947575"/>
              <a:ext cx="92600" cy="28375"/>
            </a:xfrm>
            <a:custGeom>
              <a:avLst/>
              <a:gdLst/>
              <a:ahLst/>
              <a:cxnLst/>
              <a:rect l="l" t="t" r="r" b="b"/>
              <a:pathLst>
                <a:path w="3704" h="1135" extrusionOk="0">
                  <a:moveTo>
                    <a:pt x="181" y="1"/>
                  </a:moveTo>
                  <a:cubicBezTo>
                    <a:pt x="81" y="1"/>
                    <a:pt x="1" y="106"/>
                    <a:pt x="79" y="211"/>
                  </a:cubicBezTo>
                  <a:cubicBezTo>
                    <a:pt x="455" y="719"/>
                    <a:pt x="1026" y="1060"/>
                    <a:pt x="1645" y="1123"/>
                  </a:cubicBezTo>
                  <a:cubicBezTo>
                    <a:pt x="1723" y="1131"/>
                    <a:pt x="1802" y="1135"/>
                    <a:pt x="1881" y="1135"/>
                  </a:cubicBezTo>
                  <a:cubicBezTo>
                    <a:pt x="2473" y="1135"/>
                    <a:pt x="3087" y="920"/>
                    <a:pt x="3566" y="649"/>
                  </a:cubicBezTo>
                  <a:cubicBezTo>
                    <a:pt x="3703" y="574"/>
                    <a:pt x="3633" y="399"/>
                    <a:pt x="3497" y="399"/>
                  </a:cubicBezTo>
                  <a:cubicBezTo>
                    <a:pt x="3482" y="399"/>
                    <a:pt x="3465" y="401"/>
                    <a:pt x="3447" y="407"/>
                  </a:cubicBezTo>
                  <a:cubicBezTo>
                    <a:pt x="2949" y="551"/>
                    <a:pt x="2579" y="627"/>
                    <a:pt x="2168" y="627"/>
                  </a:cubicBezTo>
                  <a:cubicBezTo>
                    <a:pt x="2029" y="627"/>
                    <a:pt x="1884" y="618"/>
                    <a:pt x="1729" y="600"/>
                  </a:cubicBezTo>
                  <a:cubicBezTo>
                    <a:pt x="1186" y="545"/>
                    <a:pt x="852" y="475"/>
                    <a:pt x="281" y="37"/>
                  </a:cubicBezTo>
                  <a:cubicBezTo>
                    <a:pt x="249" y="12"/>
                    <a:pt x="214" y="1"/>
                    <a:pt x="181" y="1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2" name="Google Shape;1762;p45"/>
          <p:cNvGrpSpPr/>
          <p:nvPr/>
        </p:nvGrpSpPr>
        <p:grpSpPr>
          <a:xfrm>
            <a:off x="6705057" y="3790702"/>
            <a:ext cx="2603042" cy="1386184"/>
            <a:chOff x="6705057" y="3790702"/>
            <a:chExt cx="2603042" cy="1386184"/>
          </a:xfrm>
        </p:grpSpPr>
        <p:sp>
          <p:nvSpPr>
            <p:cNvPr id="1763" name="Google Shape;1763;p45"/>
            <p:cNvSpPr/>
            <p:nvPr/>
          </p:nvSpPr>
          <p:spPr>
            <a:xfrm>
              <a:off x="6705057" y="4233701"/>
              <a:ext cx="1746789" cy="943185"/>
            </a:xfrm>
            <a:custGeom>
              <a:avLst/>
              <a:gdLst/>
              <a:ahLst/>
              <a:cxnLst/>
              <a:rect l="l" t="t" r="r" b="b"/>
              <a:pathLst>
                <a:path w="21550" h="11636" extrusionOk="0">
                  <a:moveTo>
                    <a:pt x="8175" y="1"/>
                  </a:moveTo>
                  <a:cubicBezTo>
                    <a:pt x="5636" y="1"/>
                    <a:pt x="3575" y="2053"/>
                    <a:pt x="3575" y="4593"/>
                  </a:cubicBezTo>
                  <a:cubicBezTo>
                    <a:pt x="3575" y="5116"/>
                    <a:pt x="3666" y="5624"/>
                    <a:pt x="3833" y="6090"/>
                  </a:cubicBezTo>
                  <a:cubicBezTo>
                    <a:pt x="1593" y="6931"/>
                    <a:pt x="0" y="9089"/>
                    <a:pt x="0" y="11614"/>
                  </a:cubicBezTo>
                  <a:lnTo>
                    <a:pt x="0" y="11636"/>
                  </a:lnTo>
                  <a:lnTo>
                    <a:pt x="21550" y="11636"/>
                  </a:lnTo>
                  <a:cubicBezTo>
                    <a:pt x="21299" y="10098"/>
                    <a:pt x="20291" y="8824"/>
                    <a:pt x="18920" y="8197"/>
                  </a:cubicBezTo>
                  <a:cubicBezTo>
                    <a:pt x="19289" y="7538"/>
                    <a:pt x="19497" y="6771"/>
                    <a:pt x="19497" y="5958"/>
                  </a:cubicBezTo>
                  <a:cubicBezTo>
                    <a:pt x="19497" y="3424"/>
                    <a:pt x="17443" y="1365"/>
                    <a:pt x="14905" y="1365"/>
                  </a:cubicBezTo>
                  <a:cubicBezTo>
                    <a:pt x="13868" y="1365"/>
                    <a:pt x="12914" y="1706"/>
                    <a:pt x="12149" y="2284"/>
                  </a:cubicBezTo>
                  <a:cubicBezTo>
                    <a:pt x="11495" y="1163"/>
                    <a:pt x="10381" y="342"/>
                    <a:pt x="9066" y="84"/>
                  </a:cubicBezTo>
                  <a:cubicBezTo>
                    <a:pt x="8774" y="29"/>
                    <a:pt x="8482" y="1"/>
                    <a:pt x="81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45"/>
            <p:cNvSpPr/>
            <p:nvPr/>
          </p:nvSpPr>
          <p:spPr>
            <a:xfrm>
              <a:off x="7509271" y="3790702"/>
              <a:ext cx="1798828" cy="1367278"/>
            </a:xfrm>
            <a:custGeom>
              <a:avLst/>
              <a:gdLst/>
              <a:ahLst/>
              <a:cxnLst/>
              <a:rect l="l" t="t" r="r" b="b"/>
              <a:pathLst>
                <a:path w="22192" h="16868" extrusionOk="0">
                  <a:moveTo>
                    <a:pt x="18050" y="1"/>
                  </a:moveTo>
                  <a:cubicBezTo>
                    <a:pt x="15775" y="1"/>
                    <a:pt x="13785" y="1232"/>
                    <a:pt x="12714" y="3075"/>
                  </a:cubicBezTo>
                  <a:cubicBezTo>
                    <a:pt x="11684" y="2297"/>
                    <a:pt x="10396" y="1838"/>
                    <a:pt x="9005" y="1838"/>
                  </a:cubicBezTo>
                  <a:cubicBezTo>
                    <a:pt x="6562" y="1838"/>
                    <a:pt x="4454" y="3257"/>
                    <a:pt x="3452" y="5316"/>
                  </a:cubicBezTo>
                  <a:cubicBezTo>
                    <a:pt x="3055" y="6131"/>
                    <a:pt x="2833" y="7042"/>
                    <a:pt x="2833" y="8010"/>
                  </a:cubicBezTo>
                  <a:cubicBezTo>
                    <a:pt x="2833" y="9102"/>
                    <a:pt x="3118" y="10131"/>
                    <a:pt x="3619" y="11023"/>
                  </a:cubicBezTo>
                  <a:cubicBezTo>
                    <a:pt x="1484" y="11990"/>
                    <a:pt x="1" y="14139"/>
                    <a:pt x="1" y="16637"/>
                  </a:cubicBezTo>
                  <a:cubicBezTo>
                    <a:pt x="1" y="16714"/>
                    <a:pt x="1" y="16791"/>
                    <a:pt x="7" y="16868"/>
                  </a:cubicBezTo>
                  <a:lnTo>
                    <a:pt x="22192" y="16868"/>
                  </a:lnTo>
                  <a:lnTo>
                    <a:pt x="22192" y="1594"/>
                  </a:lnTo>
                  <a:cubicBezTo>
                    <a:pt x="21098" y="599"/>
                    <a:pt x="19645" y="1"/>
                    <a:pt x="180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5" name="Google Shape;1765;p45"/>
          <p:cNvGrpSpPr/>
          <p:nvPr/>
        </p:nvGrpSpPr>
        <p:grpSpPr>
          <a:xfrm>
            <a:off x="8015807" y="4508558"/>
            <a:ext cx="423690" cy="393456"/>
            <a:chOff x="7806882" y="4508558"/>
            <a:chExt cx="423690" cy="393456"/>
          </a:xfrm>
        </p:grpSpPr>
        <p:sp>
          <p:nvSpPr>
            <p:cNvPr id="1766" name="Google Shape;1766;p45"/>
            <p:cNvSpPr/>
            <p:nvPr/>
          </p:nvSpPr>
          <p:spPr>
            <a:xfrm>
              <a:off x="7997532" y="4685266"/>
              <a:ext cx="204832" cy="168113"/>
            </a:xfrm>
            <a:custGeom>
              <a:avLst/>
              <a:gdLst/>
              <a:ahLst/>
              <a:cxnLst/>
              <a:rect l="l" t="t" r="r" b="b"/>
              <a:pathLst>
                <a:path w="2527" h="2074" extrusionOk="0">
                  <a:moveTo>
                    <a:pt x="620" y="0"/>
                  </a:moveTo>
                  <a:lnTo>
                    <a:pt x="0" y="501"/>
                  </a:lnTo>
                  <a:cubicBezTo>
                    <a:pt x="25" y="526"/>
                    <a:pt x="672" y="2073"/>
                    <a:pt x="1318" y="2073"/>
                  </a:cubicBezTo>
                  <a:cubicBezTo>
                    <a:pt x="1410" y="2073"/>
                    <a:pt x="1503" y="2041"/>
                    <a:pt x="1593" y="1969"/>
                  </a:cubicBezTo>
                  <a:cubicBezTo>
                    <a:pt x="2527" y="1239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45"/>
            <p:cNvSpPr/>
            <p:nvPr/>
          </p:nvSpPr>
          <p:spPr>
            <a:xfrm>
              <a:off x="7984482" y="4508558"/>
              <a:ext cx="175571" cy="175165"/>
            </a:xfrm>
            <a:custGeom>
              <a:avLst/>
              <a:gdLst/>
              <a:ahLst/>
              <a:cxnLst/>
              <a:rect l="l" t="t" r="r" b="b"/>
              <a:pathLst>
                <a:path w="2166" h="2161" extrusionOk="0">
                  <a:moveTo>
                    <a:pt x="1027" y="0"/>
                  </a:moveTo>
                  <a:cubicBezTo>
                    <a:pt x="204" y="0"/>
                    <a:pt x="1" y="1833"/>
                    <a:pt x="1" y="1833"/>
                  </a:cubicBezTo>
                  <a:lnTo>
                    <a:pt x="726" y="2160"/>
                  </a:lnTo>
                  <a:cubicBezTo>
                    <a:pt x="739" y="2125"/>
                    <a:pt x="2165" y="468"/>
                    <a:pt x="1323" y="73"/>
                  </a:cubicBezTo>
                  <a:cubicBezTo>
                    <a:pt x="1216" y="23"/>
                    <a:pt x="1118" y="0"/>
                    <a:pt x="1027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45"/>
            <p:cNvSpPr/>
            <p:nvPr/>
          </p:nvSpPr>
          <p:spPr>
            <a:xfrm>
              <a:off x="7806882" y="4656571"/>
              <a:ext cx="195186" cy="113237"/>
            </a:xfrm>
            <a:custGeom>
              <a:avLst/>
              <a:gdLst/>
              <a:ahLst/>
              <a:cxnLst/>
              <a:rect l="l" t="t" r="r" b="b"/>
              <a:pathLst>
                <a:path w="2408" h="1397" extrusionOk="0">
                  <a:moveTo>
                    <a:pt x="2220" y="75"/>
                  </a:moveTo>
                  <a:cubicBezTo>
                    <a:pt x="2185" y="84"/>
                    <a:pt x="1" y="0"/>
                    <a:pt x="209" y="897"/>
                  </a:cubicBezTo>
                  <a:cubicBezTo>
                    <a:pt x="297" y="1270"/>
                    <a:pt x="557" y="1397"/>
                    <a:pt x="870" y="1397"/>
                  </a:cubicBezTo>
                  <a:cubicBezTo>
                    <a:pt x="1524" y="1397"/>
                    <a:pt x="2407" y="842"/>
                    <a:pt x="2407" y="842"/>
                  </a:cubicBezTo>
                  <a:lnTo>
                    <a:pt x="2220" y="75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45"/>
            <p:cNvSpPr/>
            <p:nvPr/>
          </p:nvSpPr>
          <p:spPr>
            <a:xfrm>
              <a:off x="8001990" y="4571054"/>
              <a:ext cx="228582" cy="162763"/>
            </a:xfrm>
            <a:custGeom>
              <a:avLst/>
              <a:gdLst/>
              <a:ahLst/>
              <a:cxnLst/>
              <a:rect l="l" t="t" r="r" b="b"/>
              <a:pathLst>
                <a:path w="2820" h="2008" extrusionOk="0">
                  <a:moveTo>
                    <a:pt x="1952" y="1"/>
                  </a:moveTo>
                  <a:cubicBezTo>
                    <a:pt x="1392" y="1"/>
                    <a:pt x="0" y="1069"/>
                    <a:pt x="0" y="1069"/>
                  </a:cubicBezTo>
                  <a:lnTo>
                    <a:pt x="161" y="1743"/>
                  </a:lnTo>
                  <a:cubicBezTo>
                    <a:pt x="161" y="1743"/>
                    <a:pt x="1088" y="2007"/>
                    <a:pt x="1766" y="2007"/>
                  </a:cubicBezTo>
                  <a:cubicBezTo>
                    <a:pt x="1988" y="2007"/>
                    <a:pt x="2184" y="1979"/>
                    <a:pt x="2312" y="1904"/>
                  </a:cubicBezTo>
                  <a:cubicBezTo>
                    <a:pt x="2819" y="1598"/>
                    <a:pt x="1670" y="1069"/>
                    <a:pt x="1670" y="1069"/>
                  </a:cubicBezTo>
                  <a:cubicBezTo>
                    <a:pt x="1670" y="1069"/>
                    <a:pt x="2430" y="539"/>
                    <a:pt x="2145" y="87"/>
                  </a:cubicBezTo>
                  <a:cubicBezTo>
                    <a:pt x="2106" y="27"/>
                    <a:pt x="2039" y="1"/>
                    <a:pt x="1952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45"/>
            <p:cNvSpPr/>
            <p:nvPr/>
          </p:nvSpPr>
          <p:spPr>
            <a:xfrm>
              <a:off x="7820419" y="4516663"/>
              <a:ext cx="214964" cy="201428"/>
            </a:xfrm>
            <a:custGeom>
              <a:avLst/>
              <a:gdLst/>
              <a:ahLst/>
              <a:cxnLst/>
              <a:rect l="l" t="t" r="r" b="b"/>
              <a:pathLst>
                <a:path w="2652" h="2485" extrusionOk="0">
                  <a:moveTo>
                    <a:pt x="1642" y="0"/>
                  </a:moveTo>
                  <a:cubicBezTo>
                    <a:pt x="1289" y="0"/>
                    <a:pt x="1350" y="1008"/>
                    <a:pt x="1350" y="1008"/>
                  </a:cubicBezTo>
                  <a:cubicBezTo>
                    <a:pt x="1350" y="1008"/>
                    <a:pt x="1004" y="830"/>
                    <a:pt x="689" y="830"/>
                  </a:cubicBezTo>
                  <a:cubicBezTo>
                    <a:pt x="519" y="830"/>
                    <a:pt x="357" y="882"/>
                    <a:pt x="265" y="1043"/>
                  </a:cubicBezTo>
                  <a:cubicBezTo>
                    <a:pt x="1" y="1509"/>
                    <a:pt x="2130" y="2484"/>
                    <a:pt x="2130" y="2484"/>
                  </a:cubicBezTo>
                  <a:lnTo>
                    <a:pt x="2651" y="2025"/>
                  </a:lnTo>
                  <a:cubicBezTo>
                    <a:pt x="2651" y="2025"/>
                    <a:pt x="2297" y="362"/>
                    <a:pt x="1789" y="48"/>
                  </a:cubicBezTo>
                  <a:cubicBezTo>
                    <a:pt x="1734" y="15"/>
                    <a:pt x="1685" y="0"/>
                    <a:pt x="1642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45"/>
            <p:cNvSpPr/>
            <p:nvPr/>
          </p:nvSpPr>
          <p:spPr>
            <a:xfrm>
              <a:off x="7862650" y="4691993"/>
              <a:ext cx="172734" cy="210020"/>
            </a:xfrm>
            <a:custGeom>
              <a:avLst/>
              <a:gdLst/>
              <a:ahLst/>
              <a:cxnLst/>
              <a:rect l="l" t="t" r="r" b="b"/>
              <a:pathLst>
                <a:path w="2131" h="2591" extrusionOk="0">
                  <a:moveTo>
                    <a:pt x="1510" y="1"/>
                  </a:moveTo>
                  <a:cubicBezTo>
                    <a:pt x="1510" y="1"/>
                    <a:pt x="113" y="974"/>
                    <a:pt x="29" y="1567"/>
                  </a:cubicBezTo>
                  <a:cubicBezTo>
                    <a:pt x="0" y="1772"/>
                    <a:pt x="117" y="1839"/>
                    <a:pt x="283" y="1839"/>
                  </a:cubicBezTo>
                  <a:cubicBezTo>
                    <a:pt x="595" y="1839"/>
                    <a:pt x="1079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09" y="2519"/>
                    <a:pt x="1539" y="2589"/>
                  </a:cubicBezTo>
                  <a:cubicBezTo>
                    <a:pt x="1546" y="2590"/>
                    <a:pt x="1553" y="2590"/>
                    <a:pt x="1560" y="2590"/>
                  </a:cubicBezTo>
                  <a:cubicBezTo>
                    <a:pt x="2070" y="2590"/>
                    <a:pt x="2130" y="306"/>
                    <a:pt x="2130" y="306"/>
                  </a:cubicBezTo>
                  <a:lnTo>
                    <a:pt x="1510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45"/>
            <p:cNvSpPr/>
            <p:nvPr/>
          </p:nvSpPr>
          <p:spPr>
            <a:xfrm>
              <a:off x="7958624" y="4635009"/>
              <a:ext cx="114453" cy="114048"/>
            </a:xfrm>
            <a:custGeom>
              <a:avLst/>
              <a:gdLst/>
              <a:ahLst/>
              <a:cxnLst/>
              <a:rect l="l" t="t" r="r" b="b"/>
              <a:pathLst>
                <a:path w="1412" h="1407" extrusionOk="0">
                  <a:moveTo>
                    <a:pt x="702" y="1"/>
                  </a:moveTo>
                  <a:cubicBezTo>
                    <a:pt x="313" y="1"/>
                    <a:pt x="1" y="315"/>
                    <a:pt x="1" y="704"/>
                  </a:cubicBezTo>
                  <a:cubicBezTo>
                    <a:pt x="1" y="1093"/>
                    <a:pt x="313" y="1407"/>
                    <a:pt x="702" y="1407"/>
                  </a:cubicBezTo>
                  <a:cubicBezTo>
                    <a:pt x="1093" y="1407"/>
                    <a:pt x="1412" y="1093"/>
                    <a:pt x="1412" y="704"/>
                  </a:cubicBezTo>
                  <a:cubicBezTo>
                    <a:pt x="1412" y="315"/>
                    <a:pt x="1093" y="1"/>
                    <a:pt x="702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73" name="Google Shape;1773;p45"/>
          <p:cNvGrpSpPr/>
          <p:nvPr/>
        </p:nvGrpSpPr>
        <p:grpSpPr>
          <a:xfrm>
            <a:off x="8435448" y="3797510"/>
            <a:ext cx="632416" cy="519502"/>
            <a:chOff x="8226523" y="3797510"/>
            <a:chExt cx="632416" cy="519502"/>
          </a:xfrm>
        </p:grpSpPr>
        <p:sp>
          <p:nvSpPr>
            <p:cNvPr id="1774" name="Google Shape;1774;p45"/>
            <p:cNvSpPr/>
            <p:nvPr/>
          </p:nvSpPr>
          <p:spPr>
            <a:xfrm>
              <a:off x="8440275" y="4064842"/>
              <a:ext cx="247144" cy="252170"/>
            </a:xfrm>
            <a:custGeom>
              <a:avLst/>
              <a:gdLst/>
              <a:ahLst/>
              <a:cxnLst/>
              <a:rect l="l" t="t" r="r" b="b"/>
              <a:pathLst>
                <a:path w="3049" h="3111" extrusionOk="0">
                  <a:moveTo>
                    <a:pt x="891" y="1"/>
                  </a:moveTo>
                  <a:cubicBezTo>
                    <a:pt x="891" y="49"/>
                    <a:pt x="1" y="3090"/>
                    <a:pt x="1343" y="3110"/>
                  </a:cubicBezTo>
                  <a:cubicBezTo>
                    <a:pt x="1349" y="3110"/>
                    <a:pt x="1355" y="3110"/>
                    <a:pt x="1361" y="3110"/>
                  </a:cubicBezTo>
                  <a:cubicBezTo>
                    <a:pt x="3048" y="3110"/>
                    <a:pt x="2040" y="1"/>
                    <a:pt x="2040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45"/>
            <p:cNvSpPr/>
            <p:nvPr/>
          </p:nvSpPr>
          <p:spPr>
            <a:xfrm>
              <a:off x="8561052" y="3872733"/>
              <a:ext cx="297886" cy="204508"/>
            </a:xfrm>
            <a:custGeom>
              <a:avLst/>
              <a:gdLst/>
              <a:ahLst/>
              <a:cxnLst/>
              <a:rect l="l" t="t" r="r" b="b"/>
              <a:pathLst>
                <a:path w="3675" h="2523" extrusionOk="0">
                  <a:moveTo>
                    <a:pt x="2355" y="0"/>
                  </a:moveTo>
                  <a:cubicBezTo>
                    <a:pt x="1375" y="0"/>
                    <a:pt x="0" y="1494"/>
                    <a:pt x="0" y="1494"/>
                  </a:cubicBezTo>
                  <a:lnTo>
                    <a:pt x="508" y="2522"/>
                  </a:lnTo>
                  <a:cubicBezTo>
                    <a:pt x="556" y="2496"/>
                    <a:pt x="3674" y="1709"/>
                    <a:pt x="3090" y="498"/>
                  </a:cubicBezTo>
                  <a:cubicBezTo>
                    <a:pt x="2915" y="138"/>
                    <a:pt x="2653" y="0"/>
                    <a:pt x="2355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45"/>
            <p:cNvSpPr/>
            <p:nvPr/>
          </p:nvSpPr>
          <p:spPr>
            <a:xfrm>
              <a:off x="8253597" y="3881893"/>
              <a:ext cx="304695" cy="204427"/>
            </a:xfrm>
            <a:custGeom>
              <a:avLst/>
              <a:gdLst/>
              <a:ahLst/>
              <a:cxnLst/>
              <a:rect l="l" t="t" r="r" b="b"/>
              <a:pathLst>
                <a:path w="3759" h="2522" extrusionOk="0">
                  <a:moveTo>
                    <a:pt x="1302" y="0"/>
                  </a:moveTo>
                  <a:cubicBezTo>
                    <a:pt x="1064" y="0"/>
                    <a:pt x="867" y="100"/>
                    <a:pt x="746" y="350"/>
                  </a:cubicBezTo>
                  <a:cubicBezTo>
                    <a:pt x="1" y="1895"/>
                    <a:pt x="3271" y="2521"/>
                    <a:pt x="3271" y="2521"/>
                  </a:cubicBezTo>
                  <a:lnTo>
                    <a:pt x="3758" y="1478"/>
                  </a:lnTo>
                  <a:cubicBezTo>
                    <a:pt x="3720" y="1462"/>
                    <a:pt x="2215" y="0"/>
                    <a:pt x="1302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45"/>
            <p:cNvSpPr/>
            <p:nvPr/>
          </p:nvSpPr>
          <p:spPr>
            <a:xfrm>
              <a:off x="8544111" y="4010127"/>
              <a:ext cx="310774" cy="247631"/>
            </a:xfrm>
            <a:custGeom>
              <a:avLst/>
              <a:gdLst/>
              <a:ahLst/>
              <a:cxnLst/>
              <a:rect l="l" t="t" r="r" b="b"/>
              <a:pathLst>
                <a:path w="3834" h="3055" extrusionOk="0">
                  <a:moveTo>
                    <a:pt x="445" y="1"/>
                  </a:moveTo>
                  <a:lnTo>
                    <a:pt x="1" y="904"/>
                  </a:lnTo>
                  <a:cubicBezTo>
                    <a:pt x="1" y="904"/>
                    <a:pt x="1420" y="2923"/>
                    <a:pt x="2275" y="3049"/>
                  </a:cubicBezTo>
                  <a:cubicBezTo>
                    <a:pt x="2305" y="3053"/>
                    <a:pt x="2332" y="3055"/>
                    <a:pt x="2358" y="3055"/>
                  </a:cubicBezTo>
                  <a:cubicBezTo>
                    <a:pt x="3077" y="3055"/>
                    <a:pt x="2317" y="1524"/>
                    <a:pt x="2317" y="1524"/>
                  </a:cubicBezTo>
                  <a:lnTo>
                    <a:pt x="2317" y="1524"/>
                  </a:lnTo>
                  <a:cubicBezTo>
                    <a:pt x="2317" y="1524"/>
                    <a:pt x="2371" y="1528"/>
                    <a:pt x="2459" y="1528"/>
                  </a:cubicBezTo>
                  <a:cubicBezTo>
                    <a:pt x="2806" y="1528"/>
                    <a:pt x="3671" y="1466"/>
                    <a:pt x="3743" y="856"/>
                  </a:cubicBezTo>
                  <a:cubicBezTo>
                    <a:pt x="3833" y="91"/>
                    <a:pt x="445" y="1"/>
                    <a:pt x="445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45"/>
            <p:cNvSpPr/>
            <p:nvPr/>
          </p:nvSpPr>
          <p:spPr>
            <a:xfrm>
              <a:off x="8392369" y="3797510"/>
              <a:ext cx="294482" cy="271867"/>
            </a:xfrm>
            <a:custGeom>
              <a:avLst/>
              <a:gdLst/>
              <a:ahLst/>
              <a:cxnLst/>
              <a:rect l="l" t="t" r="r" b="b"/>
              <a:pathLst>
                <a:path w="3633" h="3354" extrusionOk="0">
                  <a:moveTo>
                    <a:pt x="933" y="1"/>
                  </a:moveTo>
                  <a:cubicBezTo>
                    <a:pt x="863" y="1"/>
                    <a:pt x="791" y="13"/>
                    <a:pt x="717" y="42"/>
                  </a:cubicBezTo>
                  <a:cubicBezTo>
                    <a:pt x="1" y="319"/>
                    <a:pt x="1510" y="3354"/>
                    <a:pt x="1510" y="3354"/>
                  </a:cubicBezTo>
                  <a:lnTo>
                    <a:pt x="2519" y="3325"/>
                  </a:lnTo>
                  <a:cubicBezTo>
                    <a:pt x="2519" y="3325"/>
                    <a:pt x="3633" y="1128"/>
                    <a:pt x="3341" y="313"/>
                  </a:cubicBezTo>
                  <a:cubicBezTo>
                    <a:pt x="3278" y="138"/>
                    <a:pt x="3179" y="69"/>
                    <a:pt x="3063" y="69"/>
                  </a:cubicBezTo>
                  <a:cubicBezTo>
                    <a:pt x="2637" y="69"/>
                    <a:pt x="1976" y="987"/>
                    <a:pt x="1976" y="987"/>
                  </a:cubicBezTo>
                  <a:cubicBezTo>
                    <a:pt x="1976" y="987"/>
                    <a:pt x="1544" y="1"/>
                    <a:pt x="93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45"/>
            <p:cNvSpPr/>
            <p:nvPr/>
          </p:nvSpPr>
          <p:spPr>
            <a:xfrm>
              <a:off x="8226523" y="4031203"/>
              <a:ext cx="336794" cy="246415"/>
            </a:xfrm>
            <a:custGeom>
              <a:avLst/>
              <a:gdLst/>
              <a:ahLst/>
              <a:cxnLst/>
              <a:rect l="l" t="t" r="r" b="b"/>
              <a:pathLst>
                <a:path w="4155" h="3040" extrusionOk="0">
                  <a:moveTo>
                    <a:pt x="2942" y="1"/>
                  </a:moveTo>
                  <a:cubicBezTo>
                    <a:pt x="2164" y="1"/>
                    <a:pt x="1039" y="70"/>
                    <a:pt x="640" y="442"/>
                  </a:cubicBezTo>
                  <a:cubicBezTo>
                    <a:pt x="1" y="1027"/>
                    <a:pt x="1789" y="1438"/>
                    <a:pt x="1789" y="1438"/>
                  </a:cubicBezTo>
                  <a:cubicBezTo>
                    <a:pt x="1789" y="1438"/>
                    <a:pt x="871" y="2405"/>
                    <a:pt x="1405" y="2962"/>
                  </a:cubicBezTo>
                  <a:cubicBezTo>
                    <a:pt x="1457" y="3015"/>
                    <a:pt x="1524" y="3039"/>
                    <a:pt x="1604" y="3039"/>
                  </a:cubicBezTo>
                  <a:cubicBezTo>
                    <a:pt x="2348" y="3039"/>
                    <a:pt x="4154" y="943"/>
                    <a:pt x="4154" y="943"/>
                  </a:cubicBezTo>
                  <a:lnTo>
                    <a:pt x="3737" y="25"/>
                  </a:lnTo>
                  <a:cubicBezTo>
                    <a:pt x="3737" y="25"/>
                    <a:pt x="3399" y="1"/>
                    <a:pt x="2942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45"/>
            <p:cNvSpPr/>
            <p:nvPr/>
          </p:nvSpPr>
          <p:spPr>
            <a:xfrm>
              <a:off x="8470753" y="3978758"/>
              <a:ext cx="186189" cy="165682"/>
            </a:xfrm>
            <a:custGeom>
              <a:avLst/>
              <a:gdLst/>
              <a:ahLst/>
              <a:cxnLst/>
              <a:rect l="l" t="t" r="r" b="b"/>
              <a:pathLst>
                <a:path w="2297" h="2044" extrusionOk="0">
                  <a:moveTo>
                    <a:pt x="1153" y="0"/>
                  </a:moveTo>
                  <a:cubicBezTo>
                    <a:pt x="854" y="0"/>
                    <a:pt x="557" y="130"/>
                    <a:pt x="354" y="379"/>
                  </a:cubicBezTo>
                  <a:cubicBezTo>
                    <a:pt x="0" y="819"/>
                    <a:pt x="71" y="1458"/>
                    <a:pt x="508" y="1814"/>
                  </a:cubicBezTo>
                  <a:cubicBezTo>
                    <a:pt x="699" y="1968"/>
                    <a:pt x="928" y="2043"/>
                    <a:pt x="1154" y="2043"/>
                  </a:cubicBezTo>
                  <a:cubicBezTo>
                    <a:pt x="1449" y="2043"/>
                    <a:pt x="1741" y="1915"/>
                    <a:pt x="1941" y="1667"/>
                  </a:cubicBezTo>
                  <a:cubicBezTo>
                    <a:pt x="2297" y="1230"/>
                    <a:pt x="2233" y="582"/>
                    <a:pt x="1796" y="228"/>
                  </a:cubicBezTo>
                  <a:cubicBezTo>
                    <a:pt x="1607" y="74"/>
                    <a:pt x="1379" y="0"/>
                    <a:pt x="1153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781" name="Google Shape;1781;p45"/>
          <p:cNvCxnSpPr/>
          <p:nvPr/>
        </p:nvCxnSpPr>
        <p:spPr>
          <a:xfrm>
            <a:off x="3445500" y="4604746"/>
            <a:ext cx="2253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1782" name="Google Shape;1782;p45"/>
          <p:cNvGrpSpPr/>
          <p:nvPr/>
        </p:nvGrpSpPr>
        <p:grpSpPr>
          <a:xfrm>
            <a:off x="-5071" y="3769221"/>
            <a:ext cx="2783052" cy="1417117"/>
            <a:chOff x="-5071" y="3769221"/>
            <a:chExt cx="2783052" cy="1417117"/>
          </a:xfrm>
        </p:grpSpPr>
        <p:sp>
          <p:nvSpPr>
            <p:cNvPr id="1783" name="Google Shape;1783;p45"/>
            <p:cNvSpPr/>
            <p:nvPr/>
          </p:nvSpPr>
          <p:spPr>
            <a:xfrm>
              <a:off x="1098875" y="4375682"/>
              <a:ext cx="1679106" cy="810656"/>
            </a:xfrm>
            <a:custGeom>
              <a:avLst/>
              <a:gdLst/>
              <a:ahLst/>
              <a:cxnLst/>
              <a:rect l="l" t="t" r="r" b="b"/>
              <a:pathLst>
                <a:path w="20715" h="10001" extrusionOk="0">
                  <a:moveTo>
                    <a:pt x="12769" y="1"/>
                  </a:moveTo>
                  <a:cubicBezTo>
                    <a:pt x="12044" y="1"/>
                    <a:pt x="11363" y="168"/>
                    <a:pt x="10750" y="467"/>
                  </a:cubicBezTo>
                  <a:cubicBezTo>
                    <a:pt x="9930" y="864"/>
                    <a:pt x="9255" y="1504"/>
                    <a:pt x="8796" y="2290"/>
                  </a:cubicBezTo>
                  <a:cubicBezTo>
                    <a:pt x="8030" y="1713"/>
                    <a:pt x="7069" y="1365"/>
                    <a:pt x="6041" y="1365"/>
                  </a:cubicBezTo>
                  <a:cubicBezTo>
                    <a:pt x="3500" y="1365"/>
                    <a:pt x="1440" y="3424"/>
                    <a:pt x="1440" y="5964"/>
                  </a:cubicBezTo>
                  <a:cubicBezTo>
                    <a:pt x="1440" y="6779"/>
                    <a:pt x="1657" y="7538"/>
                    <a:pt x="2024" y="8206"/>
                  </a:cubicBezTo>
                  <a:cubicBezTo>
                    <a:pt x="1182" y="8588"/>
                    <a:pt x="479" y="9214"/>
                    <a:pt x="0" y="10001"/>
                  </a:cubicBezTo>
                  <a:lnTo>
                    <a:pt x="20715" y="10001"/>
                  </a:lnTo>
                  <a:cubicBezTo>
                    <a:pt x="20201" y="8199"/>
                    <a:pt x="18849" y="6744"/>
                    <a:pt x="17111" y="6096"/>
                  </a:cubicBezTo>
                  <a:cubicBezTo>
                    <a:pt x="17278" y="5624"/>
                    <a:pt x="17362" y="5123"/>
                    <a:pt x="17362" y="4593"/>
                  </a:cubicBezTo>
                  <a:cubicBezTo>
                    <a:pt x="17362" y="2053"/>
                    <a:pt x="15309" y="1"/>
                    <a:pt x="127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45"/>
            <p:cNvSpPr/>
            <p:nvPr/>
          </p:nvSpPr>
          <p:spPr>
            <a:xfrm>
              <a:off x="-5071" y="3769221"/>
              <a:ext cx="1834980" cy="1388758"/>
            </a:xfrm>
            <a:custGeom>
              <a:avLst/>
              <a:gdLst/>
              <a:ahLst/>
              <a:cxnLst/>
              <a:rect l="l" t="t" r="r" b="b"/>
              <a:pathLst>
                <a:path w="22638" h="17133" extrusionOk="0">
                  <a:moveTo>
                    <a:pt x="4586" y="0"/>
                  </a:moveTo>
                  <a:cubicBezTo>
                    <a:pt x="2764" y="0"/>
                    <a:pt x="1128" y="787"/>
                    <a:pt x="0" y="2039"/>
                  </a:cubicBezTo>
                  <a:cubicBezTo>
                    <a:pt x="15" y="10112"/>
                    <a:pt x="42" y="17133"/>
                    <a:pt x="42" y="17133"/>
                  </a:cubicBezTo>
                  <a:lnTo>
                    <a:pt x="22616" y="17133"/>
                  </a:lnTo>
                  <a:cubicBezTo>
                    <a:pt x="22629" y="16966"/>
                    <a:pt x="22637" y="16806"/>
                    <a:pt x="22637" y="16639"/>
                  </a:cubicBezTo>
                  <a:cubicBezTo>
                    <a:pt x="22637" y="14140"/>
                    <a:pt x="21154" y="11991"/>
                    <a:pt x="19018" y="11016"/>
                  </a:cubicBezTo>
                  <a:cubicBezTo>
                    <a:pt x="19519" y="10126"/>
                    <a:pt x="19805" y="9102"/>
                    <a:pt x="19805" y="8010"/>
                  </a:cubicBezTo>
                  <a:cubicBezTo>
                    <a:pt x="19805" y="7871"/>
                    <a:pt x="19798" y="7732"/>
                    <a:pt x="19790" y="7599"/>
                  </a:cubicBezTo>
                  <a:cubicBezTo>
                    <a:pt x="19581" y="4377"/>
                    <a:pt x="16903" y="1837"/>
                    <a:pt x="13633" y="1837"/>
                  </a:cubicBezTo>
                  <a:cubicBezTo>
                    <a:pt x="12242" y="1837"/>
                    <a:pt x="10954" y="2296"/>
                    <a:pt x="9924" y="3076"/>
                  </a:cubicBezTo>
                  <a:cubicBezTo>
                    <a:pt x="8851" y="1233"/>
                    <a:pt x="6869" y="0"/>
                    <a:pt x="45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85" name="Google Shape;1785;p45"/>
          <p:cNvGrpSpPr/>
          <p:nvPr/>
        </p:nvGrpSpPr>
        <p:grpSpPr>
          <a:xfrm>
            <a:off x="247670" y="4242199"/>
            <a:ext cx="638089" cy="591643"/>
            <a:chOff x="247670" y="4242199"/>
            <a:chExt cx="638089" cy="591643"/>
          </a:xfrm>
        </p:grpSpPr>
        <p:sp>
          <p:nvSpPr>
            <p:cNvPr id="1786" name="Google Shape;1786;p45"/>
            <p:cNvSpPr/>
            <p:nvPr/>
          </p:nvSpPr>
          <p:spPr>
            <a:xfrm>
              <a:off x="535347" y="4508152"/>
              <a:ext cx="308019" cy="252899"/>
            </a:xfrm>
            <a:custGeom>
              <a:avLst/>
              <a:gdLst/>
              <a:ahLst/>
              <a:cxnLst/>
              <a:rect l="l" t="t" r="r" b="b"/>
              <a:pathLst>
                <a:path w="3800" h="3120" extrusionOk="0">
                  <a:moveTo>
                    <a:pt x="925" y="1"/>
                  </a:moveTo>
                  <a:lnTo>
                    <a:pt x="0" y="752"/>
                  </a:lnTo>
                  <a:cubicBezTo>
                    <a:pt x="31" y="789"/>
                    <a:pt x="1005" y="3119"/>
                    <a:pt x="1986" y="3119"/>
                  </a:cubicBezTo>
                  <a:cubicBezTo>
                    <a:pt x="2125" y="3119"/>
                    <a:pt x="2265" y="3072"/>
                    <a:pt x="2402" y="2965"/>
                  </a:cubicBezTo>
                  <a:cubicBezTo>
                    <a:pt x="3799" y="1865"/>
                    <a:pt x="925" y="1"/>
                    <a:pt x="925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45"/>
            <p:cNvSpPr/>
            <p:nvPr/>
          </p:nvSpPr>
          <p:spPr>
            <a:xfrm>
              <a:off x="515569" y="4242199"/>
              <a:ext cx="263518" cy="263194"/>
            </a:xfrm>
            <a:custGeom>
              <a:avLst/>
              <a:gdLst/>
              <a:ahLst/>
              <a:cxnLst/>
              <a:rect l="l" t="t" r="r" b="b"/>
              <a:pathLst>
                <a:path w="3251" h="3247" extrusionOk="0">
                  <a:moveTo>
                    <a:pt x="1544" y="0"/>
                  </a:moveTo>
                  <a:cubicBezTo>
                    <a:pt x="305" y="0"/>
                    <a:pt x="0" y="2752"/>
                    <a:pt x="0" y="2752"/>
                  </a:cubicBezTo>
                  <a:lnTo>
                    <a:pt x="1086" y="3247"/>
                  </a:lnTo>
                  <a:cubicBezTo>
                    <a:pt x="1107" y="3198"/>
                    <a:pt x="3250" y="700"/>
                    <a:pt x="1991" y="109"/>
                  </a:cubicBezTo>
                  <a:cubicBezTo>
                    <a:pt x="1830" y="34"/>
                    <a:pt x="1681" y="0"/>
                    <a:pt x="1544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45"/>
            <p:cNvSpPr/>
            <p:nvPr/>
          </p:nvSpPr>
          <p:spPr>
            <a:xfrm>
              <a:off x="247670" y="4464218"/>
              <a:ext cx="294482" cy="170950"/>
            </a:xfrm>
            <a:custGeom>
              <a:avLst/>
              <a:gdLst/>
              <a:ahLst/>
              <a:cxnLst/>
              <a:rect l="l" t="t" r="r" b="b"/>
              <a:pathLst>
                <a:path w="3633" h="2109" extrusionOk="0">
                  <a:moveTo>
                    <a:pt x="3340" y="119"/>
                  </a:moveTo>
                  <a:cubicBezTo>
                    <a:pt x="3292" y="132"/>
                    <a:pt x="0" y="0"/>
                    <a:pt x="321" y="1356"/>
                  </a:cubicBezTo>
                  <a:cubicBezTo>
                    <a:pt x="454" y="1918"/>
                    <a:pt x="846" y="2108"/>
                    <a:pt x="1317" y="2108"/>
                  </a:cubicBezTo>
                  <a:cubicBezTo>
                    <a:pt x="2303" y="2108"/>
                    <a:pt x="3633" y="1273"/>
                    <a:pt x="3633" y="1273"/>
                  </a:cubicBezTo>
                  <a:lnTo>
                    <a:pt x="3340" y="119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45"/>
            <p:cNvSpPr/>
            <p:nvPr/>
          </p:nvSpPr>
          <p:spPr>
            <a:xfrm>
              <a:off x="542075" y="4336146"/>
              <a:ext cx="343684" cy="244794"/>
            </a:xfrm>
            <a:custGeom>
              <a:avLst/>
              <a:gdLst/>
              <a:ahLst/>
              <a:cxnLst/>
              <a:rect l="l" t="t" r="r" b="b"/>
              <a:pathLst>
                <a:path w="4240" h="3020" extrusionOk="0">
                  <a:moveTo>
                    <a:pt x="2928" y="1"/>
                  </a:moveTo>
                  <a:cubicBezTo>
                    <a:pt x="2084" y="1"/>
                    <a:pt x="1" y="1600"/>
                    <a:pt x="1" y="1600"/>
                  </a:cubicBezTo>
                  <a:lnTo>
                    <a:pt x="231" y="2624"/>
                  </a:lnTo>
                  <a:cubicBezTo>
                    <a:pt x="231" y="2624"/>
                    <a:pt x="1622" y="3020"/>
                    <a:pt x="2640" y="3020"/>
                  </a:cubicBezTo>
                  <a:cubicBezTo>
                    <a:pt x="2978" y="3020"/>
                    <a:pt x="3275" y="2976"/>
                    <a:pt x="3466" y="2859"/>
                  </a:cubicBezTo>
                  <a:cubicBezTo>
                    <a:pt x="4239" y="2400"/>
                    <a:pt x="2506" y="1600"/>
                    <a:pt x="2506" y="1600"/>
                  </a:cubicBezTo>
                  <a:cubicBezTo>
                    <a:pt x="2506" y="1600"/>
                    <a:pt x="3646" y="807"/>
                    <a:pt x="3222" y="132"/>
                  </a:cubicBezTo>
                  <a:cubicBezTo>
                    <a:pt x="3163" y="40"/>
                    <a:pt x="3061" y="1"/>
                    <a:pt x="2928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45"/>
            <p:cNvSpPr/>
            <p:nvPr/>
          </p:nvSpPr>
          <p:spPr>
            <a:xfrm>
              <a:off x="267935" y="4254601"/>
              <a:ext cx="324473" cy="302101"/>
            </a:xfrm>
            <a:custGeom>
              <a:avLst/>
              <a:gdLst/>
              <a:ahLst/>
              <a:cxnLst/>
              <a:rect l="l" t="t" r="r" b="b"/>
              <a:pathLst>
                <a:path w="4003" h="3727" extrusionOk="0">
                  <a:moveTo>
                    <a:pt x="2471" y="0"/>
                  </a:moveTo>
                  <a:cubicBezTo>
                    <a:pt x="1944" y="0"/>
                    <a:pt x="2033" y="1507"/>
                    <a:pt x="2033" y="1507"/>
                  </a:cubicBezTo>
                  <a:cubicBezTo>
                    <a:pt x="2033" y="1507"/>
                    <a:pt x="1519" y="1243"/>
                    <a:pt x="1049" y="1243"/>
                  </a:cubicBezTo>
                  <a:cubicBezTo>
                    <a:pt x="790" y="1243"/>
                    <a:pt x="545" y="1323"/>
                    <a:pt x="405" y="1569"/>
                  </a:cubicBezTo>
                  <a:cubicBezTo>
                    <a:pt x="1" y="2265"/>
                    <a:pt x="3209" y="3727"/>
                    <a:pt x="3209" y="3727"/>
                  </a:cubicBezTo>
                  <a:lnTo>
                    <a:pt x="4002" y="3045"/>
                  </a:lnTo>
                  <a:cubicBezTo>
                    <a:pt x="4002" y="3045"/>
                    <a:pt x="3466" y="540"/>
                    <a:pt x="2695" y="74"/>
                  </a:cubicBezTo>
                  <a:cubicBezTo>
                    <a:pt x="2610" y="23"/>
                    <a:pt x="2536" y="0"/>
                    <a:pt x="247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45"/>
            <p:cNvSpPr/>
            <p:nvPr/>
          </p:nvSpPr>
          <p:spPr>
            <a:xfrm>
              <a:off x="331971" y="4518366"/>
              <a:ext cx="260438" cy="315476"/>
            </a:xfrm>
            <a:custGeom>
              <a:avLst/>
              <a:gdLst/>
              <a:ahLst/>
              <a:cxnLst/>
              <a:rect l="l" t="t" r="r" b="b"/>
              <a:pathLst>
                <a:path w="3213" h="3892" extrusionOk="0">
                  <a:moveTo>
                    <a:pt x="2272" y="0"/>
                  </a:moveTo>
                  <a:cubicBezTo>
                    <a:pt x="2272" y="0"/>
                    <a:pt x="171" y="1468"/>
                    <a:pt x="46" y="2358"/>
                  </a:cubicBezTo>
                  <a:cubicBezTo>
                    <a:pt x="0" y="2667"/>
                    <a:pt x="175" y="2767"/>
                    <a:pt x="423" y="2767"/>
                  </a:cubicBezTo>
                  <a:cubicBezTo>
                    <a:pt x="893" y="2767"/>
                    <a:pt x="1626" y="2407"/>
                    <a:pt x="1626" y="2407"/>
                  </a:cubicBezTo>
                  <a:lnTo>
                    <a:pt x="1626" y="2407"/>
                  </a:lnTo>
                  <a:cubicBezTo>
                    <a:pt x="1626" y="2407"/>
                    <a:pt x="1520" y="3793"/>
                    <a:pt x="2314" y="3890"/>
                  </a:cubicBezTo>
                  <a:cubicBezTo>
                    <a:pt x="2324" y="3891"/>
                    <a:pt x="2335" y="3891"/>
                    <a:pt x="2346" y="3891"/>
                  </a:cubicBezTo>
                  <a:cubicBezTo>
                    <a:pt x="3110" y="3891"/>
                    <a:pt x="3212" y="459"/>
                    <a:pt x="3212" y="459"/>
                  </a:cubicBezTo>
                  <a:lnTo>
                    <a:pt x="2272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45"/>
            <p:cNvSpPr/>
            <p:nvPr/>
          </p:nvSpPr>
          <p:spPr>
            <a:xfrm>
              <a:off x="476661" y="4431957"/>
              <a:ext cx="172166" cy="172166"/>
            </a:xfrm>
            <a:custGeom>
              <a:avLst/>
              <a:gdLst/>
              <a:ahLst/>
              <a:cxnLst/>
              <a:rect l="l" t="t" r="r" b="b"/>
              <a:pathLst>
                <a:path w="2124" h="2124" extrusionOk="0">
                  <a:moveTo>
                    <a:pt x="1058" y="1"/>
                  </a:moveTo>
                  <a:cubicBezTo>
                    <a:pt x="474" y="1"/>
                    <a:pt x="1" y="482"/>
                    <a:pt x="1" y="1066"/>
                  </a:cubicBezTo>
                  <a:cubicBezTo>
                    <a:pt x="1" y="1651"/>
                    <a:pt x="474" y="2123"/>
                    <a:pt x="1058" y="2123"/>
                  </a:cubicBezTo>
                  <a:cubicBezTo>
                    <a:pt x="1643" y="2123"/>
                    <a:pt x="2124" y="1651"/>
                    <a:pt x="2124" y="1066"/>
                  </a:cubicBezTo>
                  <a:cubicBezTo>
                    <a:pt x="2124" y="482"/>
                    <a:pt x="1643" y="1"/>
                    <a:pt x="1058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3" name="Google Shape;1793;p45"/>
          <p:cNvGrpSpPr/>
          <p:nvPr/>
        </p:nvGrpSpPr>
        <p:grpSpPr>
          <a:xfrm>
            <a:off x="1249394" y="4764136"/>
            <a:ext cx="296754" cy="275516"/>
            <a:chOff x="1249394" y="4764136"/>
            <a:chExt cx="296754" cy="275516"/>
          </a:xfrm>
        </p:grpSpPr>
        <p:sp>
          <p:nvSpPr>
            <p:cNvPr id="1794" name="Google Shape;1794;p45"/>
            <p:cNvSpPr/>
            <p:nvPr/>
          </p:nvSpPr>
          <p:spPr>
            <a:xfrm>
              <a:off x="1383141" y="4887750"/>
              <a:ext cx="143310" cy="117614"/>
            </a:xfrm>
            <a:custGeom>
              <a:avLst/>
              <a:gdLst/>
              <a:ahLst/>
              <a:cxnLst/>
              <a:rect l="l" t="t" r="r" b="b"/>
              <a:pathLst>
                <a:path w="1768" h="1451" extrusionOk="0">
                  <a:moveTo>
                    <a:pt x="431" y="1"/>
                  </a:moveTo>
                  <a:lnTo>
                    <a:pt x="0" y="348"/>
                  </a:lnTo>
                  <a:cubicBezTo>
                    <a:pt x="12" y="367"/>
                    <a:pt x="466" y="1451"/>
                    <a:pt x="920" y="1451"/>
                  </a:cubicBezTo>
                  <a:cubicBezTo>
                    <a:pt x="984" y="1451"/>
                    <a:pt x="1049" y="1429"/>
                    <a:pt x="1113" y="1378"/>
                  </a:cubicBezTo>
                  <a:cubicBezTo>
                    <a:pt x="1767" y="871"/>
                    <a:pt x="431" y="1"/>
                    <a:pt x="431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45"/>
            <p:cNvSpPr/>
            <p:nvPr/>
          </p:nvSpPr>
          <p:spPr>
            <a:xfrm>
              <a:off x="1374062" y="4764136"/>
              <a:ext cx="122478" cy="122640"/>
            </a:xfrm>
            <a:custGeom>
              <a:avLst/>
              <a:gdLst/>
              <a:ahLst/>
              <a:cxnLst/>
              <a:rect l="l" t="t" r="r" b="b"/>
              <a:pathLst>
                <a:path w="1511" h="1513" extrusionOk="0">
                  <a:moveTo>
                    <a:pt x="718" y="1"/>
                  </a:moveTo>
                  <a:cubicBezTo>
                    <a:pt x="141" y="1"/>
                    <a:pt x="0" y="1282"/>
                    <a:pt x="0" y="1282"/>
                  </a:cubicBezTo>
                  <a:lnTo>
                    <a:pt x="501" y="1512"/>
                  </a:lnTo>
                  <a:cubicBezTo>
                    <a:pt x="515" y="1490"/>
                    <a:pt x="1510" y="328"/>
                    <a:pt x="926" y="51"/>
                  </a:cubicBezTo>
                  <a:cubicBezTo>
                    <a:pt x="851" y="16"/>
                    <a:pt x="782" y="1"/>
                    <a:pt x="718" y="1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45"/>
            <p:cNvSpPr/>
            <p:nvPr/>
          </p:nvSpPr>
          <p:spPr>
            <a:xfrm>
              <a:off x="1249394" y="4867486"/>
              <a:ext cx="136501" cy="79517"/>
            </a:xfrm>
            <a:custGeom>
              <a:avLst/>
              <a:gdLst/>
              <a:ahLst/>
              <a:cxnLst/>
              <a:rect l="l" t="t" r="r" b="b"/>
              <a:pathLst>
                <a:path w="1684" h="981" extrusionOk="0">
                  <a:moveTo>
                    <a:pt x="1552" y="55"/>
                  </a:moveTo>
                  <a:cubicBezTo>
                    <a:pt x="1532" y="62"/>
                    <a:pt x="0" y="0"/>
                    <a:pt x="147" y="633"/>
                  </a:cubicBezTo>
                  <a:cubicBezTo>
                    <a:pt x="210" y="893"/>
                    <a:pt x="391" y="981"/>
                    <a:pt x="609" y="981"/>
                  </a:cubicBezTo>
                  <a:cubicBezTo>
                    <a:pt x="1067" y="981"/>
                    <a:pt x="1684" y="591"/>
                    <a:pt x="1684" y="591"/>
                  </a:cubicBezTo>
                  <a:lnTo>
                    <a:pt x="1552" y="55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45"/>
            <p:cNvSpPr/>
            <p:nvPr/>
          </p:nvSpPr>
          <p:spPr>
            <a:xfrm>
              <a:off x="1385816" y="4807826"/>
              <a:ext cx="160332" cy="114129"/>
            </a:xfrm>
            <a:custGeom>
              <a:avLst/>
              <a:gdLst/>
              <a:ahLst/>
              <a:cxnLst/>
              <a:rect l="l" t="t" r="r" b="b"/>
              <a:pathLst>
                <a:path w="1978" h="1408" extrusionOk="0">
                  <a:moveTo>
                    <a:pt x="1368" y="0"/>
                  </a:moveTo>
                  <a:cubicBezTo>
                    <a:pt x="974" y="0"/>
                    <a:pt x="1" y="749"/>
                    <a:pt x="1" y="749"/>
                  </a:cubicBezTo>
                  <a:lnTo>
                    <a:pt x="113" y="1224"/>
                  </a:lnTo>
                  <a:cubicBezTo>
                    <a:pt x="113" y="1224"/>
                    <a:pt x="761" y="1408"/>
                    <a:pt x="1237" y="1408"/>
                  </a:cubicBezTo>
                  <a:cubicBezTo>
                    <a:pt x="1394" y="1408"/>
                    <a:pt x="1533" y="1387"/>
                    <a:pt x="1622" y="1334"/>
                  </a:cubicBezTo>
                  <a:cubicBezTo>
                    <a:pt x="1978" y="1118"/>
                    <a:pt x="1170" y="749"/>
                    <a:pt x="1170" y="749"/>
                  </a:cubicBezTo>
                  <a:cubicBezTo>
                    <a:pt x="1170" y="749"/>
                    <a:pt x="1699" y="374"/>
                    <a:pt x="1504" y="61"/>
                  </a:cubicBezTo>
                  <a:cubicBezTo>
                    <a:pt x="1477" y="19"/>
                    <a:pt x="1429" y="0"/>
                    <a:pt x="1368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45"/>
            <p:cNvSpPr/>
            <p:nvPr/>
          </p:nvSpPr>
          <p:spPr>
            <a:xfrm>
              <a:off x="1258959" y="4769972"/>
              <a:ext cx="150605" cy="140473"/>
            </a:xfrm>
            <a:custGeom>
              <a:avLst/>
              <a:gdLst/>
              <a:ahLst/>
              <a:cxnLst/>
              <a:rect l="l" t="t" r="r" b="b"/>
              <a:pathLst>
                <a:path w="1858" h="1733" extrusionOk="0">
                  <a:moveTo>
                    <a:pt x="1149" y="0"/>
                  </a:moveTo>
                  <a:cubicBezTo>
                    <a:pt x="901" y="0"/>
                    <a:pt x="939" y="702"/>
                    <a:pt x="939" y="702"/>
                  </a:cubicBezTo>
                  <a:cubicBezTo>
                    <a:pt x="939" y="702"/>
                    <a:pt x="702" y="580"/>
                    <a:pt x="483" y="580"/>
                  </a:cubicBezTo>
                  <a:cubicBezTo>
                    <a:pt x="363" y="580"/>
                    <a:pt x="248" y="617"/>
                    <a:pt x="181" y="730"/>
                  </a:cubicBezTo>
                  <a:cubicBezTo>
                    <a:pt x="1" y="1049"/>
                    <a:pt x="1491" y="1732"/>
                    <a:pt x="1491" y="1732"/>
                  </a:cubicBezTo>
                  <a:lnTo>
                    <a:pt x="1858" y="1418"/>
                  </a:lnTo>
                  <a:cubicBezTo>
                    <a:pt x="1858" y="1418"/>
                    <a:pt x="1607" y="249"/>
                    <a:pt x="1253" y="34"/>
                  </a:cubicBezTo>
                  <a:cubicBezTo>
                    <a:pt x="1214" y="11"/>
                    <a:pt x="1179" y="0"/>
                    <a:pt x="1149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45"/>
            <p:cNvSpPr/>
            <p:nvPr/>
          </p:nvSpPr>
          <p:spPr>
            <a:xfrm>
              <a:off x="1288464" y="4892776"/>
              <a:ext cx="121100" cy="146876"/>
            </a:xfrm>
            <a:custGeom>
              <a:avLst/>
              <a:gdLst/>
              <a:ahLst/>
              <a:cxnLst/>
              <a:rect l="l" t="t" r="r" b="b"/>
              <a:pathLst>
                <a:path w="1494" h="1812" extrusionOk="0">
                  <a:moveTo>
                    <a:pt x="1056" y="0"/>
                  </a:moveTo>
                  <a:cubicBezTo>
                    <a:pt x="1056" y="0"/>
                    <a:pt x="83" y="683"/>
                    <a:pt x="19" y="1094"/>
                  </a:cubicBezTo>
                  <a:cubicBezTo>
                    <a:pt x="0" y="1240"/>
                    <a:pt x="84" y="1287"/>
                    <a:pt x="201" y="1287"/>
                  </a:cubicBezTo>
                  <a:cubicBezTo>
                    <a:pt x="420" y="1287"/>
                    <a:pt x="757" y="1121"/>
                    <a:pt x="757" y="1121"/>
                  </a:cubicBezTo>
                  <a:lnTo>
                    <a:pt x="757" y="1121"/>
                  </a:lnTo>
                  <a:cubicBezTo>
                    <a:pt x="757" y="1121"/>
                    <a:pt x="709" y="1762"/>
                    <a:pt x="1076" y="1811"/>
                  </a:cubicBezTo>
                  <a:cubicBezTo>
                    <a:pt x="1081" y="1811"/>
                    <a:pt x="1086" y="1811"/>
                    <a:pt x="1090" y="1811"/>
                  </a:cubicBezTo>
                  <a:cubicBezTo>
                    <a:pt x="1447" y="1811"/>
                    <a:pt x="1494" y="209"/>
                    <a:pt x="1494" y="209"/>
                  </a:cubicBezTo>
                  <a:lnTo>
                    <a:pt x="1056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45"/>
            <p:cNvSpPr/>
            <p:nvPr/>
          </p:nvSpPr>
          <p:spPr>
            <a:xfrm>
              <a:off x="1356067" y="4852814"/>
              <a:ext cx="79517" cy="79517"/>
            </a:xfrm>
            <a:custGeom>
              <a:avLst/>
              <a:gdLst/>
              <a:ahLst/>
              <a:cxnLst/>
              <a:rect l="l" t="t" r="r" b="b"/>
              <a:pathLst>
                <a:path w="981" h="981" extrusionOk="0">
                  <a:moveTo>
                    <a:pt x="486" y="1"/>
                  </a:moveTo>
                  <a:cubicBezTo>
                    <a:pt x="216" y="1"/>
                    <a:pt x="0" y="216"/>
                    <a:pt x="0" y="493"/>
                  </a:cubicBezTo>
                  <a:cubicBezTo>
                    <a:pt x="0" y="766"/>
                    <a:pt x="216" y="981"/>
                    <a:pt x="486" y="981"/>
                  </a:cubicBezTo>
                  <a:cubicBezTo>
                    <a:pt x="765" y="981"/>
                    <a:pt x="981" y="766"/>
                    <a:pt x="981" y="493"/>
                  </a:cubicBezTo>
                  <a:cubicBezTo>
                    <a:pt x="981" y="216"/>
                    <a:pt x="765" y="1"/>
                    <a:pt x="486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01" name="Google Shape;1801;p45"/>
          <p:cNvGrpSpPr/>
          <p:nvPr/>
        </p:nvGrpSpPr>
        <p:grpSpPr>
          <a:xfrm>
            <a:off x="1098868" y="3880677"/>
            <a:ext cx="424177" cy="392970"/>
            <a:chOff x="1098868" y="3880677"/>
            <a:chExt cx="424177" cy="392970"/>
          </a:xfrm>
        </p:grpSpPr>
        <p:sp>
          <p:nvSpPr>
            <p:cNvPr id="1802" name="Google Shape;1802;p45"/>
            <p:cNvSpPr/>
            <p:nvPr/>
          </p:nvSpPr>
          <p:spPr>
            <a:xfrm>
              <a:off x="1290004" y="4057547"/>
              <a:ext cx="204913" cy="167870"/>
            </a:xfrm>
            <a:custGeom>
              <a:avLst/>
              <a:gdLst/>
              <a:ahLst/>
              <a:cxnLst/>
              <a:rect l="l" t="t" r="r" b="b"/>
              <a:pathLst>
                <a:path w="2528" h="2071" extrusionOk="0">
                  <a:moveTo>
                    <a:pt x="613" y="0"/>
                  </a:moveTo>
                  <a:lnTo>
                    <a:pt x="0" y="493"/>
                  </a:lnTo>
                  <a:cubicBezTo>
                    <a:pt x="19" y="518"/>
                    <a:pt x="668" y="2071"/>
                    <a:pt x="1320" y="2071"/>
                  </a:cubicBezTo>
                  <a:cubicBezTo>
                    <a:pt x="1411" y="2071"/>
                    <a:pt x="1503" y="2040"/>
                    <a:pt x="1594" y="1969"/>
                  </a:cubicBezTo>
                  <a:cubicBezTo>
                    <a:pt x="2527" y="1238"/>
                    <a:pt x="613" y="0"/>
                    <a:pt x="613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45"/>
            <p:cNvSpPr/>
            <p:nvPr/>
          </p:nvSpPr>
          <p:spPr>
            <a:xfrm>
              <a:off x="1277035" y="3880677"/>
              <a:ext cx="174922" cy="175165"/>
            </a:xfrm>
            <a:custGeom>
              <a:avLst/>
              <a:gdLst/>
              <a:ahLst/>
              <a:cxnLst/>
              <a:rect l="l" t="t" r="r" b="b"/>
              <a:pathLst>
                <a:path w="2158" h="2161" extrusionOk="0">
                  <a:moveTo>
                    <a:pt x="1019" y="0"/>
                  </a:moveTo>
                  <a:cubicBezTo>
                    <a:pt x="198" y="0"/>
                    <a:pt x="0" y="1827"/>
                    <a:pt x="0" y="1827"/>
                  </a:cubicBezTo>
                  <a:lnTo>
                    <a:pt x="716" y="2161"/>
                  </a:lnTo>
                  <a:cubicBezTo>
                    <a:pt x="731" y="2126"/>
                    <a:pt x="2158" y="462"/>
                    <a:pt x="1316" y="73"/>
                  </a:cubicBezTo>
                  <a:cubicBezTo>
                    <a:pt x="1209" y="23"/>
                    <a:pt x="1110" y="0"/>
                    <a:pt x="1019" y="0"/>
                  </a:cubicBez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45"/>
            <p:cNvSpPr/>
            <p:nvPr/>
          </p:nvSpPr>
          <p:spPr>
            <a:xfrm>
              <a:off x="1098868" y="4028123"/>
              <a:ext cx="195673" cy="113643"/>
            </a:xfrm>
            <a:custGeom>
              <a:avLst/>
              <a:gdLst/>
              <a:ahLst/>
              <a:cxnLst/>
              <a:rect l="l" t="t" r="r" b="b"/>
              <a:pathLst>
                <a:path w="2414" h="1402" extrusionOk="0">
                  <a:moveTo>
                    <a:pt x="2220" y="78"/>
                  </a:moveTo>
                  <a:cubicBezTo>
                    <a:pt x="2185" y="91"/>
                    <a:pt x="0" y="1"/>
                    <a:pt x="216" y="906"/>
                  </a:cubicBezTo>
                  <a:cubicBezTo>
                    <a:pt x="303" y="1276"/>
                    <a:pt x="563" y="1402"/>
                    <a:pt x="875" y="1402"/>
                  </a:cubicBezTo>
                  <a:cubicBezTo>
                    <a:pt x="1529" y="1402"/>
                    <a:pt x="2413" y="849"/>
                    <a:pt x="2413" y="849"/>
                  </a:cubicBezTo>
                  <a:lnTo>
                    <a:pt x="2220" y="78"/>
                  </a:lnTo>
                  <a:close/>
                </a:path>
              </a:pathLst>
            </a:custGeom>
            <a:solidFill>
              <a:srgbClr val="FFED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45"/>
            <p:cNvSpPr/>
            <p:nvPr/>
          </p:nvSpPr>
          <p:spPr>
            <a:xfrm>
              <a:off x="1294462" y="3943092"/>
              <a:ext cx="228582" cy="162520"/>
            </a:xfrm>
            <a:custGeom>
              <a:avLst/>
              <a:gdLst/>
              <a:ahLst/>
              <a:cxnLst/>
              <a:rect l="l" t="t" r="r" b="b"/>
              <a:pathLst>
                <a:path w="2820" h="2005" extrusionOk="0">
                  <a:moveTo>
                    <a:pt x="1943" y="1"/>
                  </a:moveTo>
                  <a:cubicBezTo>
                    <a:pt x="1385" y="1"/>
                    <a:pt x="0" y="1063"/>
                    <a:pt x="0" y="1063"/>
                  </a:cubicBezTo>
                  <a:lnTo>
                    <a:pt x="154" y="1746"/>
                  </a:lnTo>
                  <a:cubicBezTo>
                    <a:pt x="154" y="1746"/>
                    <a:pt x="1076" y="2004"/>
                    <a:pt x="1752" y="2004"/>
                  </a:cubicBezTo>
                  <a:cubicBezTo>
                    <a:pt x="1979" y="2004"/>
                    <a:pt x="2177" y="1975"/>
                    <a:pt x="2305" y="1898"/>
                  </a:cubicBezTo>
                  <a:cubicBezTo>
                    <a:pt x="2819" y="1593"/>
                    <a:pt x="1664" y="1063"/>
                    <a:pt x="1664" y="1063"/>
                  </a:cubicBezTo>
                  <a:cubicBezTo>
                    <a:pt x="1664" y="1063"/>
                    <a:pt x="2422" y="536"/>
                    <a:pt x="2138" y="90"/>
                  </a:cubicBezTo>
                  <a:cubicBezTo>
                    <a:pt x="2100" y="28"/>
                    <a:pt x="2032" y="1"/>
                    <a:pt x="1943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45"/>
            <p:cNvSpPr/>
            <p:nvPr/>
          </p:nvSpPr>
          <p:spPr>
            <a:xfrm>
              <a:off x="1112405" y="3888702"/>
              <a:ext cx="215451" cy="201023"/>
            </a:xfrm>
            <a:custGeom>
              <a:avLst/>
              <a:gdLst/>
              <a:ahLst/>
              <a:cxnLst/>
              <a:rect l="l" t="t" r="r" b="b"/>
              <a:pathLst>
                <a:path w="2658" h="2480" extrusionOk="0">
                  <a:moveTo>
                    <a:pt x="1640" y="1"/>
                  </a:moveTo>
                  <a:cubicBezTo>
                    <a:pt x="1294" y="1"/>
                    <a:pt x="1350" y="1005"/>
                    <a:pt x="1350" y="1005"/>
                  </a:cubicBezTo>
                  <a:cubicBezTo>
                    <a:pt x="1350" y="1005"/>
                    <a:pt x="1008" y="831"/>
                    <a:pt x="694" y="831"/>
                  </a:cubicBezTo>
                  <a:cubicBezTo>
                    <a:pt x="522" y="831"/>
                    <a:pt x="358" y="883"/>
                    <a:pt x="264" y="1046"/>
                  </a:cubicBezTo>
                  <a:cubicBezTo>
                    <a:pt x="0" y="1506"/>
                    <a:pt x="2130" y="2479"/>
                    <a:pt x="2130" y="2479"/>
                  </a:cubicBezTo>
                  <a:lnTo>
                    <a:pt x="2657" y="2027"/>
                  </a:lnTo>
                  <a:cubicBezTo>
                    <a:pt x="2657" y="2027"/>
                    <a:pt x="2303" y="357"/>
                    <a:pt x="1787" y="51"/>
                  </a:cubicBezTo>
                  <a:cubicBezTo>
                    <a:pt x="1731" y="16"/>
                    <a:pt x="1682" y="1"/>
                    <a:pt x="1640" y="1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45"/>
            <p:cNvSpPr/>
            <p:nvPr/>
          </p:nvSpPr>
          <p:spPr>
            <a:xfrm>
              <a:off x="1154555" y="4064275"/>
              <a:ext cx="173301" cy="209372"/>
            </a:xfrm>
            <a:custGeom>
              <a:avLst/>
              <a:gdLst/>
              <a:ahLst/>
              <a:cxnLst/>
              <a:rect l="l" t="t" r="r" b="b"/>
              <a:pathLst>
                <a:path w="2138" h="2583" extrusionOk="0">
                  <a:moveTo>
                    <a:pt x="1511" y="1"/>
                  </a:moveTo>
                  <a:cubicBezTo>
                    <a:pt x="1511" y="1"/>
                    <a:pt x="120" y="974"/>
                    <a:pt x="30" y="1566"/>
                  </a:cubicBezTo>
                  <a:cubicBezTo>
                    <a:pt x="1" y="1771"/>
                    <a:pt x="118" y="1838"/>
                    <a:pt x="284" y="1838"/>
                  </a:cubicBezTo>
                  <a:cubicBezTo>
                    <a:pt x="597" y="1838"/>
                    <a:pt x="1080" y="1601"/>
                    <a:pt x="1080" y="1601"/>
                  </a:cubicBezTo>
                  <a:lnTo>
                    <a:pt x="1080" y="1601"/>
                  </a:lnTo>
                  <a:cubicBezTo>
                    <a:pt x="1080" y="1601"/>
                    <a:pt x="1010" y="2519"/>
                    <a:pt x="1539" y="2581"/>
                  </a:cubicBezTo>
                  <a:cubicBezTo>
                    <a:pt x="1546" y="2582"/>
                    <a:pt x="1553" y="2582"/>
                    <a:pt x="1560" y="2582"/>
                  </a:cubicBezTo>
                  <a:cubicBezTo>
                    <a:pt x="2071" y="2582"/>
                    <a:pt x="2137" y="306"/>
                    <a:pt x="2137" y="306"/>
                  </a:cubicBezTo>
                  <a:lnTo>
                    <a:pt x="1511" y="1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45"/>
            <p:cNvSpPr/>
            <p:nvPr/>
          </p:nvSpPr>
          <p:spPr>
            <a:xfrm>
              <a:off x="1251177" y="4006804"/>
              <a:ext cx="113886" cy="114453"/>
            </a:xfrm>
            <a:custGeom>
              <a:avLst/>
              <a:gdLst/>
              <a:ahLst/>
              <a:cxnLst/>
              <a:rect l="l" t="t" r="r" b="b"/>
              <a:pathLst>
                <a:path w="1405" h="1412" extrusionOk="0">
                  <a:moveTo>
                    <a:pt x="701" y="0"/>
                  </a:moveTo>
                  <a:cubicBezTo>
                    <a:pt x="312" y="0"/>
                    <a:pt x="0" y="319"/>
                    <a:pt x="0" y="710"/>
                  </a:cubicBezTo>
                  <a:cubicBezTo>
                    <a:pt x="0" y="1099"/>
                    <a:pt x="312" y="1411"/>
                    <a:pt x="701" y="1411"/>
                  </a:cubicBezTo>
                  <a:cubicBezTo>
                    <a:pt x="1092" y="1411"/>
                    <a:pt x="1405" y="1099"/>
                    <a:pt x="1405" y="710"/>
                  </a:cubicBezTo>
                  <a:cubicBezTo>
                    <a:pt x="1405" y="319"/>
                    <a:pt x="1092" y="0"/>
                    <a:pt x="701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2" name="Google Shape;3332;p79"/>
          <p:cNvSpPr txBox="1">
            <a:spLocks noGrp="1"/>
          </p:cNvSpPr>
          <p:nvPr>
            <p:ph type="ctrTitle"/>
          </p:nvPr>
        </p:nvSpPr>
        <p:spPr>
          <a:xfrm>
            <a:off x="1991800" y="360650"/>
            <a:ext cx="5160300" cy="14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dirty="0">
                <a:solidFill>
                  <a:schemeClr val="accent5">
                    <a:lumMod val="50000"/>
                  </a:schemeClr>
                </a:solidFill>
              </a:rPr>
              <a:t>Спасибо за внимание</a:t>
            </a:r>
            <a:endParaRPr sz="6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333" name="Google Shape;3333;p79"/>
          <p:cNvSpPr txBox="1">
            <a:spLocks noGrp="1"/>
          </p:cNvSpPr>
          <p:nvPr>
            <p:ph type="subTitle" idx="1"/>
          </p:nvPr>
        </p:nvSpPr>
        <p:spPr>
          <a:xfrm>
            <a:off x="2435190" y="2356370"/>
            <a:ext cx="4345608" cy="9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МКДОУ</a:t>
            </a:r>
            <a:r>
              <a:rPr lang="ru-RU" dirty="0"/>
              <a:t> д/с «Золотой ключик»</a:t>
            </a:r>
            <a:endParaRPr dirty="0"/>
          </a:p>
        </p:txBody>
      </p:sp>
      <p:sp>
        <p:nvSpPr>
          <p:cNvPr id="3334" name="Google Shape;3334;p79"/>
          <p:cNvSpPr txBox="1">
            <a:spLocks noGrp="1"/>
          </p:cNvSpPr>
          <p:nvPr>
            <p:ph type="subTitle" idx="2"/>
          </p:nvPr>
        </p:nvSpPr>
        <p:spPr>
          <a:xfrm>
            <a:off x="2914438" y="3268036"/>
            <a:ext cx="3612301" cy="102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http://kluchik-slob.lbihost.ru/</a:t>
            </a:r>
            <a:endParaRPr lang="ru-RU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https://vk.com/public207537220</a:t>
            </a:r>
            <a:endParaRPr dirty="0"/>
          </a:p>
        </p:txBody>
      </p:sp>
      <p:cxnSp>
        <p:nvCxnSpPr>
          <p:cNvPr id="3336" name="Google Shape;3336;p79"/>
          <p:cNvCxnSpPr/>
          <p:nvPr/>
        </p:nvCxnSpPr>
        <p:spPr>
          <a:xfrm>
            <a:off x="3260473" y="2774850"/>
            <a:ext cx="2609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337" name="Google Shape;3337;p79"/>
          <p:cNvSpPr/>
          <p:nvPr/>
        </p:nvSpPr>
        <p:spPr>
          <a:xfrm>
            <a:off x="7783024" y="498326"/>
            <a:ext cx="643325" cy="607675"/>
          </a:xfrm>
          <a:custGeom>
            <a:avLst/>
            <a:gdLst/>
            <a:ahLst/>
            <a:cxnLst/>
            <a:rect l="l" t="t" r="r" b="b"/>
            <a:pathLst>
              <a:path w="939" h="887" extrusionOk="0">
                <a:moveTo>
                  <a:pt x="511" y="0"/>
                </a:moveTo>
                <a:cubicBezTo>
                  <a:pt x="433" y="0"/>
                  <a:pt x="354" y="20"/>
                  <a:pt x="286" y="55"/>
                </a:cubicBezTo>
                <a:cubicBezTo>
                  <a:pt x="84" y="152"/>
                  <a:pt x="0" y="361"/>
                  <a:pt x="71" y="578"/>
                </a:cubicBezTo>
                <a:cubicBezTo>
                  <a:pt x="104" y="695"/>
                  <a:pt x="196" y="807"/>
                  <a:pt x="313" y="855"/>
                </a:cubicBezTo>
                <a:cubicBezTo>
                  <a:pt x="361" y="876"/>
                  <a:pt x="414" y="886"/>
                  <a:pt x="467" y="886"/>
                </a:cubicBezTo>
                <a:cubicBezTo>
                  <a:pt x="606" y="886"/>
                  <a:pt x="748" y="818"/>
                  <a:pt x="829" y="703"/>
                </a:cubicBezTo>
                <a:cubicBezTo>
                  <a:pt x="939" y="543"/>
                  <a:pt x="932" y="312"/>
                  <a:pt x="822" y="152"/>
                </a:cubicBezTo>
                <a:cubicBezTo>
                  <a:pt x="750" y="47"/>
                  <a:pt x="632" y="0"/>
                  <a:pt x="511" y="0"/>
                </a:cubicBezTo>
                <a:close/>
              </a:path>
            </a:pathLst>
          </a:custGeom>
          <a:solidFill>
            <a:srgbClr val="F65C6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8" name="Google Shape;3338;p79"/>
          <p:cNvSpPr/>
          <p:nvPr/>
        </p:nvSpPr>
        <p:spPr>
          <a:xfrm>
            <a:off x="7783024" y="1287876"/>
            <a:ext cx="643325" cy="607675"/>
          </a:xfrm>
          <a:custGeom>
            <a:avLst/>
            <a:gdLst/>
            <a:ahLst/>
            <a:cxnLst/>
            <a:rect l="l" t="t" r="r" b="b"/>
            <a:pathLst>
              <a:path w="939" h="887" extrusionOk="0">
                <a:moveTo>
                  <a:pt x="511" y="0"/>
                </a:moveTo>
                <a:cubicBezTo>
                  <a:pt x="433" y="0"/>
                  <a:pt x="354" y="20"/>
                  <a:pt x="286" y="55"/>
                </a:cubicBezTo>
                <a:cubicBezTo>
                  <a:pt x="84" y="152"/>
                  <a:pt x="0" y="361"/>
                  <a:pt x="71" y="578"/>
                </a:cubicBezTo>
                <a:cubicBezTo>
                  <a:pt x="104" y="695"/>
                  <a:pt x="196" y="807"/>
                  <a:pt x="313" y="855"/>
                </a:cubicBezTo>
                <a:cubicBezTo>
                  <a:pt x="361" y="876"/>
                  <a:pt x="414" y="886"/>
                  <a:pt x="467" y="886"/>
                </a:cubicBezTo>
                <a:cubicBezTo>
                  <a:pt x="606" y="886"/>
                  <a:pt x="748" y="818"/>
                  <a:pt x="829" y="703"/>
                </a:cubicBezTo>
                <a:cubicBezTo>
                  <a:pt x="939" y="543"/>
                  <a:pt x="932" y="312"/>
                  <a:pt x="822" y="152"/>
                </a:cubicBezTo>
                <a:cubicBezTo>
                  <a:pt x="750" y="47"/>
                  <a:pt x="632" y="0"/>
                  <a:pt x="511" y="0"/>
                </a:cubicBezTo>
                <a:close/>
              </a:path>
            </a:pathLst>
          </a:custGeom>
          <a:solidFill>
            <a:srgbClr val="F65C6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9" name="Google Shape;3339;p79"/>
          <p:cNvSpPr/>
          <p:nvPr/>
        </p:nvSpPr>
        <p:spPr>
          <a:xfrm>
            <a:off x="717549" y="498326"/>
            <a:ext cx="643325" cy="607675"/>
          </a:xfrm>
          <a:custGeom>
            <a:avLst/>
            <a:gdLst/>
            <a:ahLst/>
            <a:cxnLst/>
            <a:rect l="l" t="t" r="r" b="b"/>
            <a:pathLst>
              <a:path w="939" h="887" extrusionOk="0">
                <a:moveTo>
                  <a:pt x="511" y="0"/>
                </a:moveTo>
                <a:cubicBezTo>
                  <a:pt x="433" y="0"/>
                  <a:pt x="354" y="20"/>
                  <a:pt x="286" y="55"/>
                </a:cubicBezTo>
                <a:cubicBezTo>
                  <a:pt x="84" y="152"/>
                  <a:pt x="0" y="361"/>
                  <a:pt x="71" y="578"/>
                </a:cubicBezTo>
                <a:cubicBezTo>
                  <a:pt x="104" y="695"/>
                  <a:pt x="196" y="807"/>
                  <a:pt x="313" y="855"/>
                </a:cubicBezTo>
                <a:cubicBezTo>
                  <a:pt x="361" y="876"/>
                  <a:pt x="414" y="886"/>
                  <a:pt x="467" y="886"/>
                </a:cubicBezTo>
                <a:cubicBezTo>
                  <a:pt x="606" y="886"/>
                  <a:pt x="748" y="818"/>
                  <a:pt x="829" y="703"/>
                </a:cubicBezTo>
                <a:cubicBezTo>
                  <a:pt x="939" y="543"/>
                  <a:pt x="932" y="312"/>
                  <a:pt x="822" y="152"/>
                </a:cubicBezTo>
                <a:cubicBezTo>
                  <a:pt x="750" y="47"/>
                  <a:pt x="632" y="0"/>
                  <a:pt x="511" y="0"/>
                </a:cubicBezTo>
                <a:close/>
              </a:path>
            </a:pathLst>
          </a:custGeom>
          <a:solidFill>
            <a:srgbClr val="F65C6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0" name="Google Shape;3340;p79"/>
          <p:cNvSpPr/>
          <p:nvPr/>
        </p:nvSpPr>
        <p:spPr>
          <a:xfrm>
            <a:off x="717549" y="1287876"/>
            <a:ext cx="643325" cy="607675"/>
          </a:xfrm>
          <a:custGeom>
            <a:avLst/>
            <a:gdLst/>
            <a:ahLst/>
            <a:cxnLst/>
            <a:rect l="l" t="t" r="r" b="b"/>
            <a:pathLst>
              <a:path w="939" h="887" extrusionOk="0">
                <a:moveTo>
                  <a:pt x="511" y="0"/>
                </a:moveTo>
                <a:cubicBezTo>
                  <a:pt x="433" y="0"/>
                  <a:pt x="354" y="20"/>
                  <a:pt x="286" y="55"/>
                </a:cubicBezTo>
                <a:cubicBezTo>
                  <a:pt x="84" y="152"/>
                  <a:pt x="0" y="361"/>
                  <a:pt x="71" y="578"/>
                </a:cubicBezTo>
                <a:cubicBezTo>
                  <a:pt x="104" y="695"/>
                  <a:pt x="196" y="807"/>
                  <a:pt x="313" y="855"/>
                </a:cubicBezTo>
                <a:cubicBezTo>
                  <a:pt x="361" y="876"/>
                  <a:pt x="414" y="886"/>
                  <a:pt x="467" y="886"/>
                </a:cubicBezTo>
                <a:cubicBezTo>
                  <a:pt x="606" y="886"/>
                  <a:pt x="748" y="818"/>
                  <a:pt x="829" y="703"/>
                </a:cubicBezTo>
                <a:cubicBezTo>
                  <a:pt x="939" y="543"/>
                  <a:pt x="932" y="312"/>
                  <a:pt x="822" y="152"/>
                </a:cubicBezTo>
                <a:cubicBezTo>
                  <a:pt x="750" y="47"/>
                  <a:pt x="632" y="0"/>
                  <a:pt x="511" y="0"/>
                </a:cubicBezTo>
                <a:close/>
              </a:path>
            </a:pathLst>
          </a:custGeom>
          <a:solidFill>
            <a:srgbClr val="F65C6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41" name="Google Shape;3341;p79"/>
          <p:cNvGrpSpPr/>
          <p:nvPr/>
        </p:nvGrpSpPr>
        <p:grpSpPr>
          <a:xfrm>
            <a:off x="1256542" y="2101351"/>
            <a:ext cx="960106" cy="2043527"/>
            <a:chOff x="1315542" y="2101351"/>
            <a:chExt cx="960106" cy="2043527"/>
          </a:xfrm>
        </p:grpSpPr>
        <p:sp>
          <p:nvSpPr>
            <p:cNvPr id="3342" name="Google Shape;3342;p79"/>
            <p:cNvSpPr/>
            <p:nvPr/>
          </p:nvSpPr>
          <p:spPr>
            <a:xfrm flipH="1">
              <a:off x="2116697" y="3355293"/>
              <a:ext cx="158951" cy="224981"/>
            </a:xfrm>
            <a:custGeom>
              <a:avLst/>
              <a:gdLst/>
              <a:ahLst/>
              <a:cxnLst/>
              <a:rect l="l" t="t" r="r" b="b"/>
              <a:pathLst>
                <a:path w="2583" h="3656" extrusionOk="0">
                  <a:moveTo>
                    <a:pt x="996" y="0"/>
                  </a:moveTo>
                  <a:cubicBezTo>
                    <a:pt x="996" y="0"/>
                    <a:pt x="765" y="919"/>
                    <a:pt x="627" y="1301"/>
                  </a:cubicBezTo>
                  <a:cubicBezTo>
                    <a:pt x="488" y="1685"/>
                    <a:pt x="1" y="2631"/>
                    <a:pt x="113" y="2687"/>
                  </a:cubicBezTo>
                  <a:cubicBezTo>
                    <a:pt x="118" y="2690"/>
                    <a:pt x="124" y="2692"/>
                    <a:pt x="131" y="2692"/>
                  </a:cubicBezTo>
                  <a:cubicBezTo>
                    <a:pt x="260" y="2692"/>
                    <a:pt x="613" y="2151"/>
                    <a:pt x="614" y="2151"/>
                  </a:cubicBezTo>
                  <a:lnTo>
                    <a:pt x="614" y="2151"/>
                  </a:lnTo>
                  <a:cubicBezTo>
                    <a:pt x="613" y="2152"/>
                    <a:pt x="209" y="3230"/>
                    <a:pt x="370" y="3292"/>
                  </a:cubicBezTo>
                  <a:cubicBezTo>
                    <a:pt x="375" y="3294"/>
                    <a:pt x="380" y="3295"/>
                    <a:pt x="386" y="3295"/>
                  </a:cubicBezTo>
                  <a:cubicBezTo>
                    <a:pt x="554" y="3295"/>
                    <a:pt x="1031" y="2409"/>
                    <a:pt x="1031" y="2409"/>
                  </a:cubicBezTo>
                  <a:lnTo>
                    <a:pt x="1031" y="2409"/>
                  </a:lnTo>
                  <a:cubicBezTo>
                    <a:pt x="1031" y="2409"/>
                    <a:pt x="717" y="3613"/>
                    <a:pt x="939" y="3654"/>
                  </a:cubicBezTo>
                  <a:cubicBezTo>
                    <a:pt x="943" y="3655"/>
                    <a:pt x="947" y="3655"/>
                    <a:pt x="951" y="3655"/>
                  </a:cubicBezTo>
                  <a:cubicBezTo>
                    <a:pt x="1173" y="3655"/>
                    <a:pt x="1462" y="2512"/>
                    <a:pt x="1462" y="2512"/>
                  </a:cubicBezTo>
                  <a:lnTo>
                    <a:pt x="1462" y="2512"/>
                  </a:lnTo>
                  <a:cubicBezTo>
                    <a:pt x="1462" y="2512"/>
                    <a:pt x="1357" y="3466"/>
                    <a:pt x="1559" y="3466"/>
                  </a:cubicBezTo>
                  <a:cubicBezTo>
                    <a:pt x="1754" y="3466"/>
                    <a:pt x="2033" y="2186"/>
                    <a:pt x="2033" y="2186"/>
                  </a:cubicBezTo>
                  <a:cubicBezTo>
                    <a:pt x="2033" y="2186"/>
                    <a:pt x="2220" y="2815"/>
                    <a:pt x="2390" y="2815"/>
                  </a:cubicBezTo>
                  <a:cubicBezTo>
                    <a:pt x="2397" y="2815"/>
                    <a:pt x="2403" y="2814"/>
                    <a:pt x="2409" y="2813"/>
                  </a:cubicBezTo>
                  <a:cubicBezTo>
                    <a:pt x="2582" y="2763"/>
                    <a:pt x="2268" y="1393"/>
                    <a:pt x="2262" y="1114"/>
                  </a:cubicBezTo>
                  <a:cubicBezTo>
                    <a:pt x="2255" y="835"/>
                    <a:pt x="2374" y="189"/>
                    <a:pt x="2374" y="189"/>
                  </a:cubicBezTo>
                  <a:lnTo>
                    <a:pt x="996" y="0"/>
                  </a:ln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79"/>
            <p:cNvSpPr/>
            <p:nvPr/>
          </p:nvSpPr>
          <p:spPr>
            <a:xfrm flipH="1">
              <a:off x="1975899" y="2946687"/>
              <a:ext cx="267134" cy="550391"/>
            </a:xfrm>
            <a:custGeom>
              <a:avLst/>
              <a:gdLst/>
              <a:ahLst/>
              <a:cxnLst/>
              <a:rect l="l" t="t" r="r" b="b"/>
              <a:pathLst>
                <a:path w="4341" h="8944" extrusionOk="0">
                  <a:moveTo>
                    <a:pt x="3479" y="0"/>
                  </a:moveTo>
                  <a:cubicBezTo>
                    <a:pt x="3337" y="0"/>
                    <a:pt x="3184" y="66"/>
                    <a:pt x="3026" y="217"/>
                  </a:cubicBezTo>
                  <a:cubicBezTo>
                    <a:pt x="2413" y="795"/>
                    <a:pt x="1453" y="3399"/>
                    <a:pt x="97" y="7941"/>
                  </a:cubicBezTo>
                  <a:cubicBezTo>
                    <a:pt x="0" y="8262"/>
                    <a:pt x="1119" y="8860"/>
                    <a:pt x="1718" y="8943"/>
                  </a:cubicBezTo>
                  <a:cubicBezTo>
                    <a:pt x="1718" y="8943"/>
                    <a:pt x="2213" y="7205"/>
                    <a:pt x="2859" y="5137"/>
                  </a:cubicBezTo>
                  <a:cubicBezTo>
                    <a:pt x="3507" y="3065"/>
                    <a:pt x="4160" y="2571"/>
                    <a:pt x="4265" y="1589"/>
                  </a:cubicBezTo>
                  <a:cubicBezTo>
                    <a:pt x="4341" y="824"/>
                    <a:pt x="3981" y="0"/>
                    <a:pt x="3479" y="0"/>
                  </a:cubicBez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79"/>
            <p:cNvSpPr/>
            <p:nvPr/>
          </p:nvSpPr>
          <p:spPr>
            <a:xfrm flipH="1">
              <a:off x="1315542" y="2114581"/>
              <a:ext cx="444116" cy="456731"/>
            </a:xfrm>
            <a:custGeom>
              <a:avLst/>
              <a:gdLst/>
              <a:ahLst/>
              <a:cxnLst/>
              <a:rect l="l" t="t" r="r" b="b"/>
              <a:pathLst>
                <a:path w="7217" h="7422" extrusionOk="0">
                  <a:moveTo>
                    <a:pt x="4153" y="1"/>
                  </a:moveTo>
                  <a:cubicBezTo>
                    <a:pt x="3906" y="1"/>
                    <a:pt x="3659" y="66"/>
                    <a:pt x="3451" y="206"/>
                  </a:cubicBezTo>
                  <a:cubicBezTo>
                    <a:pt x="3159" y="394"/>
                    <a:pt x="2972" y="707"/>
                    <a:pt x="2866" y="1021"/>
                  </a:cubicBezTo>
                  <a:cubicBezTo>
                    <a:pt x="2763" y="1340"/>
                    <a:pt x="2735" y="1674"/>
                    <a:pt x="2699" y="2001"/>
                  </a:cubicBezTo>
                  <a:cubicBezTo>
                    <a:pt x="2537" y="1698"/>
                    <a:pt x="2277" y="1374"/>
                    <a:pt x="1918" y="1374"/>
                  </a:cubicBezTo>
                  <a:cubicBezTo>
                    <a:pt x="1908" y="1374"/>
                    <a:pt x="1897" y="1374"/>
                    <a:pt x="1886" y="1375"/>
                  </a:cubicBezTo>
                  <a:cubicBezTo>
                    <a:pt x="1572" y="1396"/>
                    <a:pt x="1308" y="1682"/>
                    <a:pt x="1238" y="1981"/>
                  </a:cubicBezTo>
                  <a:cubicBezTo>
                    <a:pt x="1232" y="1994"/>
                    <a:pt x="1232" y="2016"/>
                    <a:pt x="1232" y="2029"/>
                  </a:cubicBezTo>
                  <a:cubicBezTo>
                    <a:pt x="1225" y="2058"/>
                    <a:pt x="1218" y="2078"/>
                    <a:pt x="1218" y="2106"/>
                  </a:cubicBezTo>
                  <a:cubicBezTo>
                    <a:pt x="1218" y="2133"/>
                    <a:pt x="1211" y="2155"/>
                    <a:pt x="1211" y="2183"/>
                  </a:cubicBezTo>
                  <a:cubicBezTo>
                    <a:pt x="1205" y="2328"/>
                    <a:pt x="1225" y="2467"/>
                    <a:pt x="1260" y="2607"/>
                  </a:cubicBezTo>
                  <a:cubicBezTo>
                    <a:pt x="1280" y="2691"/>
                    <a:pt x="1302" y="2774"/>
                    <a:pt x="1330" y="2858"/>
                  </a:cubicBezTo>
                  <a:cubicBezTo>
                    <a:pt x="1309" y="2857"/>
                    <a:pt x="1287" y="2857"/>
                    <a:pt x="1266" y="2857"/>
                  </a:cubicBezTo>
                  <a:cubicBezTo>
                    <a:pt x="1015" y="2857"/>
                    <a:pt x="761" y="2895"/>
                    <a:pt x="550" y="3025"/>
                  </a:cubicBezTo>
                  <a:cubicBezTo>
                    <a:pt x="194" y="3233"/>
                    <a:pt x="1" y="3644"/>
                    <a:pt x="14" y="4027"/>
                  </a:cubicBezTo>
                  <a:cubicBezTo>
                    <a:pt x="36" y="4409"/>
                    <a:pt x="245" y="4763"/>
                    <a:pt x="543" y="5014"/>
                  </a:cubicBezTo>
                  <a:cubicBezTo>
                    <a:pt x="592" y="5055"/>
                    <a:pt x="647" y="5090"/>
                    <a:pt x="717" y="5119"/>
                  </a:cubicBezTo>
                  <a:cubicBezTo>
                    <a:pt x="695" y="5139"/>
                    <a:pt x="682" y="5174"/>
                    <a:pt x="675" y="5202"/>
                  </a:cubicBezTo>
                  <a:cubicBezTo>
                    <a:pt x="647" y="5341"/>
                    <a:pt x="704" y="5488"/>
                    <a:pt x="787" y="5607"/>
                  </a:cubicBezTo>
                  <a:cubicBezTo>
                    <a:pt x="891" y="5758"/>
                    <a:pt x="1038" y="5890"/>
                    <a:pt x="1205" y="5989"/>
                  </a:cubicBezTo>
                  <a:cubicBezTo>
                    <a:pt x="1329" y="6056"/>
                    <a:pt x="1477" y="6107"/>
                    <a:pt x="1620" y="6107"/>
                  </a:cubicBezTo>
                  <a:cubicBezTo>
                    <a:pt x="1685" y="6107"/>
                    <a:pt x="1749" y="6096"/>
                    <a:pt x="1809" y="6072"/>
                  </a:cubicBezTo>
                  <a:cubicBezTo>
                    <a:pt x="1838" y="6057"/>
                    <a:pt x="1864" y="6044"/>
                    <a:pt x="1893" y="6024"/>
                  </a:cubicBezTo>
                  <a:cubicBezTo>
                    <a:pt x="1900" y="6092"/>
                    <a:pt x="1921" y="6163"/>
                    <a:pt x="1941" y="6224"/>
                  </a:cubicBezTo>
                  <a:cubicBezTo>
                    <a:pt x="2025" y="6483"/>
                    <a:pt x="2150" y="6725"/>
                    <a:pt x="2310" y="6956"/>
                  </a:cubicBezTo>
                  <a:cubicBezTo>
                    <a:pt x="2475" y="7196"/>
                    <a:pt x="2714" y="7422"/>
                    <a:pt x="3014" y="7422"/>
                  </a:cubicBezTo>
                  <a:cubicBezTo>
                    <a:pt x="3018" y="7422"/>
                    <a:pt x="3022" y="7422"/>
                    <a:pt x="3027" y="7422"/>
                  </a:cubicBezTo>
                  <a:cubicBezTo>
                    <a:pt x="3048" y="7415"/>
                    <a:pt x="3062" y="7415"/>
                    <a:pt x="3084" y="7415"/>
                  </a:cubicBezTo>
                  <a:cubicBezTo>
                    <a:pt x="3097" y="7408"/>
                    <a:pt x="3117" y="7408"/>
                    <a:pt x="3132" y="7408"/>
                  </a:cubicBezTo>
                  <a:cubicBezTo>
                    <a:pt x="3145" y="7402"/>
                    <a:pt x="3152" y="7402"/>
                    <a:pt x="3167" y="7393"/>
                  </a:cubicBezTo>
                  <a:cubicBezTo>
                    <a:pt x="3209" y="7387"/>
                    <a:pt x="3251" y="7367"/>
                    <a:pt x="3292" y="7345"/>
                  </a:cubicBezTo>
                  <a:cubicBezTo>
                    <a:pt x="3473" y="7248"/>
                    <a:pt x="3611" y="7068"/>
                    <a:pt x="3668" y="6872"/>
                  </a:cubicBezTo>
                  <a:cubicBezTo>
                    <a:pt x="3730" y="6635"/>
                    <a:pt x="3605" y="6371"/>
                    <a:pt x="3486" y="6141"/>
                  </a:cubicBezTo>
                  <a:lnTo>
                    <a:pt x="3486" y="6141"/>
                  </a:lnTo>
                  <a:cubicBezTo>
                    <a:pt x="3570" y="6288"/>
                    <a:pt x="3660" y="6420"/>
                    <a:pt x="3772" y="6552"/>
                  </a:cubicBezTo>
                  <a:cubicBezTo>
                    <a:pt x="3994" y="6809"/>
                    <a:pt x="4279" y="7018"/>
                    <a:pt x="4613" y="7123"/>
                  </a:cubicBezTo>
                  <a:cubicBezTo>
                    <a:pt x="4750" y="7165"/>
                    <a:pt x="4896" y="7186"/>
                    <a:pt x="5043" y="7186"/>
                  </a:cubicBezTo>
                  <a:cubicBezTo>
                    <a:pt x="5482" y="7186"/>
                    <a:pt x="5931" y="7000"/>
                    <a:pt x="6165" y="6635"/>
                  </a:cubicBezTo>
                  <a:cubicBezTo>
                    <a:pt x="6382" y="6308"/>
                    <a:pt x="6389" y="5890"/>
                    <a:pt x="6270" y="5530"/>
                  </a:cubicBezTo>
                  <a:cubicBezTo>
                    <a:pt x="6151" y="5174"/>
                    <a:pt x="5914" y="4868"/>
                    <a:pt x="5672" y="4583"/>
                  </a:cubicBezTo>
                  <a:lnTo>
                    <a:pt x="5672" y="4583"/>
                  </a:lnTo>
                  <a:cubicBezTo>
                    <a:pt x="5779" y="4638"/>
                    <a:pt x="5895" y="4663"/>
                    <a:pt x="6012" y="4663"/>
                  </a:cubicBezTo>
                  <a:cubicBezTo>
                    <a:pt x="6401" y="4663"/>
                    <a:pt x="6811" y="4391"/>
                    <a:pt x="6986" y="4033"/>
                  </a:cubicBezTo>
                  <a:cubicBezTo>
                    <a:pt x="7217" y="3561"/>
                    <a:pt x="7133" y="3018"/>
                    <a:pt x="6938" y="2550"/>
                  </a:cubicBezTo>
                  <a:cubicBezTo>
                    <a:pt x="6806" y="2231"/>
                    <a:pt x="6597" y="1904"/>
                    <a:pt x="6257" y="1792"/>
                  </a:cubicBezTo>
                  <a:cubicBezTo>
                    <a:pt x="6195" y="1774"/>
                    <a:pt x="6131" y="1765"/>
                    <a:pt x="6066" y="1765"/>
                  </a:cubicBezTo>
                  <a:cubicBezTo>
                    <a:pt x="5911" y="1765"/>
                    <a:pt x="5753" y="1816"/>
                    <a:pt x="5630" y="1904"/>
                  </a:cubicBezTo>
                  <a:cubicBezTo>
                    <a:pt x="5657" y="1779"/>
                    <a:pt x="5657" y="1647"/>
                    <a:pt x="5650" y="1522"/>
                  </a:cubicBezTo>
                  <a:cubicBezTo>
                    <a:pt x="5595" y="1014"/>
                    <a:pt x="5358" y="526"/>
                    <a:pt x="4941" y="241"/>
                  </a:cubicBezTo>
                  <a:cubicBezTo>
                    <a:pt x="4715" y="85"/>
                    <a:pt x="4434" y="1"/>
                    <a:pt x="4153" y="1"/>
                  </a:cubicBezTo>
                  <a:close/>
                </a:path>
              </a:pathLst>
            </a:custGeom>
            <a:solidFill>
              <a:srgbClr val="275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79"/>
            <p:cNvSpPr/>
            <p:nvPr/>
          </p:nvSpPr>
          <p:spPr>
            <a:xfrm flipH="1">
              <a:off x="1683844" y="2239440"/>
              <a:ext cx="1292" cy="8554"/>
            </a:xfrm>
            <a:custGeom>
              <a:avLst/>
              <a:gdLst/>
              <a:ahLst/>
              <a:cxnLst/>
              <a:rect l="l" t="t" r="r" b="b"/>
              <a:pathLst>
                <a:path w="21" h="139" extrusionOk="0">
                  <a:moveTo>
                    <a:pt x="21" y="0"/>
                  </a:moveTo>
                  <a:cubicBezTo>
                    <a:pt x="14" y="7"/>
                    <a:pt x="14" y="20"/>
                    <a:pt x="14" y="29"/>
                  </a:cubicBezTo>
                  <a:cubicBezTo>
                    <a:pt x="14" y="20"/>
                    <a:pt x="14" y="14"/>
                    <a:pt x="21" y="0"/>
                  </a:cubicBezTo>
                  <a:close/>
                  <a:moveTo>
                    <a:pt x="7" y="62"/>
                  </a:moveTo>
                  <a:cubicBezTo>
                    <a:pt x="7" y="84"/>
                    <a:pt x="0" y="112"/>
                    <a:pt x="0" y="139"/>
                  </a:cubicBezTo>
                  <a:cubicBezTo>
                    <a:pt x="0" y="119"/>
                    <a:pt x="7" y="97"/>
                    <a:pt x="7" y="77"/>
                  </a:cubicBezTo>
                  <a:lnTo>
                    <a:pt x="7" y="62"/>
                  </a:lnTo>
                  <a:close/>
                </a:path>
              </a:pathLst>
            </a:custGeom>
            <a:solidFill>
              <a:srgbClr val="BA9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79"/>
            <p:cNvSpPr/>
            <p:nvPr/>
          </p:nvSpPr>
          <p:spPr>
            <a:xfrm flipH="1">
              <a:off x="1519847" y="2239440"/>
              <a:ext cx="237658" cy="331872"/>
            </a:xfrm>
            <a:custGeom>
              <a:avLst/>
              <a:gdLst/>
              <a:ahLst/>
              <a:cxnLst/>
              <a:rect l="l" t="t" r="r" b="b"/>
              <a:pathLst>
                <a:path w="3862" h="5393" extrusionOk="0">
                  <a:moveTo>
                    <a:pt x="1197" y="0"/>
                  </a:moveTo>
                  <a:cubicBezTo>
                    <a:pt x="1190" y="14"/>
                    <a:pt x="1190" y="20"/>
                    <a:pt x="1190" y="29"/>
                  </a:cubicBezTo>
                  <a:cubicBezTo>
                    <a:pt x="1190" y="35"/>
                    <a:pt x="1190" y="49"/>
                    <a:pt x="1183" y="62"/>
                  </a:cubicBezTo>
                  <a:lnTo>
                    <a:pt x="1183" y="77"/>
                  </a:lnTo>
                  <a:cubicBezTo>
                    <a:pt x="1183" y="97"/>
                    <a:pt x="1176" y="119"/>
                    <a:pt x="1176" y="139"/>
                  </a:cubicBezTo>
                  <a:lnTo>
                    <a:pt x="1176" y="154"/>
                  </a:lnTo>
                  <a:cubicBezTo>
                    <a:pt x="1170" y="299"/>
                    <a:pt x="1190" y="438"/>
                    <a:pt x="1225" y="578"/>
                  </a:cubicBezTo>
                  <a:cubicBezTo>
                    <a:pt x="1245" y="662"/>
                    <a:pt x="1267" y="745"/>
                    <a:pt x="1295" y="829"/>
                  </a:cubicBezTo>
                  <a:lnTo>
                    <a:pt x="1253" y="829"/>
                  </a:lnTo>
                  <a:cubicBezTo>
                    <a:pt x="994" y="829"/>
                    <a:pt x="737" y="864"/>
                    <a:pt x="515" y="996"/>
                  </a:cubicBezTo>
                  <a:cubicBezTo>
                    <a:pt x="243" y="1156"/>
                    <a:pt x="63" y="1433"/>
                    <a:pt x="1" y="1732"/>
                  </a:cubicBezTo>
                  <a:cubicBezTo>
                    <a:pt x="711" y="2332"/>
                    <a:pt x="1245" y="3145"/>
                    <a:pt x="1524" y="4070"/>
                  </a:cubicBezTo>
                  <a:cubicBezTo>
                    <a:pt x="1537" y="4079"/>
                    <a:pt x="1559" y="4079"/>
                    <a:pt x="1579" y="4079"/>
                  </a:cubicBezTo>
                  <a:cubicBezTo>
                    <a:pt x="1649" y="4079"/>
                    <a:pt x="1713" y="4063"/>
                    <a:pt x="1774" y="4043"/>
                  </a:cubicBezTo>
                  <a:cubicBezTo>
                    <a:pt x="1803" y="4028"/>
                    <a:pt x="1829" y="4015"/>
                    <a:pt x="1858" y="3995"/>
                  </a:cubicBezTo>
                  <a:cubicBezTo>
                    <a:pt x="1865" y="4063"/>
                    <a:pt x="1886" y="4134"/>
                    <a:pt x="1906" y="4195"/>
                  </a:cubicBezTo>
                  <a:cubicBezTo>
                    <a:pt x="1990" y="4454"/>
                    <a:pt x="2115" y="4696"/>
                    <a:pt x="2275" y="4927"/>
                  </a:cubicBezTo>
                  <a:cubicBezTo>
                    <a:pt x="2436" y="5164"/>
                    <a:pt x="2673" y="5393"/>
                    <a:pt x="2978" y="5393"/>
                  </a:cubicBezTo>
                  <a:lnTo>
                    <a:pt x="2992" y="5393"/>
                  </a:lnTo>
                  <a:cubicBezTo>
                    <a:pt x="3013" y="5386"/>
                    <a:pt x="3027" y="5386"/>
                    <a:pt x="3049" y="5386"/>
                  </a:cubicBezTo>
                  <a:cubicBezTo>
                    <a:pt x="3062" y="5379"/>
                    <a:pt x="3082" y="5379"/>
                    <a:pt x="3097" y="5379"/>
                  </a:cubicBezTo>
                  <a:cubicBezTo>
                    <a:pt x="3110" y="5373"/>
                    <a:pt x="3117" y="5373"/>
                    <a:pt x="3132" y="5364"/>
                  </a:cubicBezTo>
                  <a:cubicBezTo>
                    <a:pt x="3174" y="5351"/>
                    <a:pt x="3216" y="5338"/>
                    <a:pt x="3257" y="5316"/>
                  </a:cubicBezTo>
                  <a:cubicBezTo>
                    <a:pt x="3438" y="5219"/>
                    <a:pt x="3576" y="5039"/>
                    <a:pt x="3633" y="4843"/>
                  </a:cubicBezTo>
                  <a:cubicBezTo>
                    <a:pt x="3646" y="4802"/>
                    <a:pt x="3653" y="4760"/>
                    <a:pt x="3653" y="4711"/>
                  </a:cubicBezTo>
                  <a:cubicBezTo>
                    <a:pt x="3653" y="4509"/>
                    <a:pt x="3550" y="4301"/>
                    <a:pt x="3451" y="4112"/>
                  </a:cubicBezTo>
                  <a:lnTo>
                    <a:pt x="3451" y="4112"/>
                  </a:lnTo>
                  <a:cubicBezTo>
                    <a:pt x="3535" y="4259"/>
                    <a:pt x="3625" y="4391"/>
                    <a:pt x="3737" y="4523"/>
                  </a:cubicBezTo>
                  <a:cubicBezTo>
                    <a:pt x="3862" y="3598"/>
                    <a:pt x="3332" y="835"/>
                    <a:pt x="1197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79"/>
            <p:cNvSpPr/>
            <p:nvPr/>
          </p:nvSpPr>
          <p:spPr>
            <a:xfrm flipH="1">
              <a:off x="1471416" y="2867181"/>
              <a:ext cx="526761" cy="513654"/>
            </a:xfrm>
            <a:custGeom>
              <a:avLst/>
              <a:gdLst/>
              <a:ahLst/>
              <a:cxnLst/>
              <a:rect l="l" t="t" r="r" b="b"/>
              <a:pathLst>
                <a:path w="8560" h="8347" extrusionOk="0">
                  <a:moveTo>
                    <a:pt x="4725" y="1"/>
                  </a:moveTo>
                  <a:cubicBezTo>
                    <a:pt x="2948" y="1"/>
                    <a:pt x="1307" y="330"/>
                    <a:pt x="1163" y="529"/>
                  </a:cubicBezTo>
                  <a:cubicBezTo>
                    <a:pt x="1" y="2157"/>
                    <a:pt x="522" y="7557"/>
                    <a:pt x="1225" y="8093"/>
                  </a:cubicBezTo>
                  <a:cubicBezTo>
                    <a:pt x="1461" y="8273"/>
                    <a:pt x="2231" y="8347"/>
                    <a:pt x="3171" y="8347"/>
                  </a:cubicBezTo>
                  <a:cubicBezTo>
                    <a:pt x="5028" y="8347"/>
                    <a:pt x="7552" y="8058"/>
                    <a:pt x="7953" y="7730"/>
                  </a:cubicBezTo>
                  <a:cubicBezTo>
                    <a:pt x="8559" y="7244"/>
                    <a:pt x="8037" y="4238"/>
                    <a:pt x="7953" y="2951"/>
                  </a:cubicBezTo>
                  <a:cubicBezTo>
                    <a:pt x="7863" y="1670"/>
                    <a:pt x="7349" y="98"/>
                    <a:pt x="5345" y="15"/>
                  </a:cubicBezTo>
                  <a:cubicBezTo>
                    <a:pt x="5138" y="5"/>
                    <a:pt x="4930" y="1"/>
                    <a:pt x="4725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79"/>
            <p:cNvSpPr/>
            <p:nvPr/>
          </p:nvSpPr>
          <p:spPr>
            <a:xfrm flipH="1">
              <a:off x="1471417" y="2882134"/>
              <a:ext cx="173043" cy="480485"/>
            </a:xfrm>
            <a:custGeom>
              <a:avLst/>
              <a:gdLst/>
              <a:ahLst/>
              <a:cxnLst/>
              <a:rect l="l" t="t" r="r" b="b"/>
              <a:pathLst>
                <a:path w="2812" h="7808" extrusionOk="0">
                  <a:moveTo>
                    <a:pt x="660" y="1"/>
                  </a:moveTo>
                  <a:cubicBezTo>
                    <a:pt x="515" y="97"/>
                    <a:pt x="397" y="231"/>
                    <a:pt x="306" y="383"/>
                  </a:cubicBezTo>
                  <a:cubicBezTo>
                    <a:pt x="91" y="739"/>
                    <a:pt x="34" y="1163"/>
                    <a:pt x="28" y="1574"/>
                  </a:cubicBezTo>
                  <a:cubicBezTo>
                    <a:pt x="1" y="2527"/>
                    <a:pt x="21" y="3479"/>
                    <a:pt x="76" y="4426"/>
                  </a:cubicBezTo>
                  <a:cubicBezTo>
                    <a:pt x="104" y="4914"/>
                    <a:pt x="146" y="5400"/>
                    <a:pt x="210" y="5887"/>
                  </a:cubicBezTo>
                  <a:cubicBezTo>
                    <a:pt x="251" y="6180"/>
                    <a:pt x="293" y="6465"/>
                    <a:pt x="368" y="6751"/>
                  </a:cubicBezTo>
                  <a:cubicBezTo>
                    <a:pt x="438" y="7028"/>
                    <a:pt x="544" y="7294"/>
                    <a:pt x="724" y="7522"/>
                  </a:cubicBezTo>
                  <a:cubicBezTo>
                    <a:pt x="827" y="7654"/>
                    <a:pt x="961" y="7746"/>
                    <a:pt x="1106" y="7808"/>
                  </a:cubicBezTo>
                  <a:cubicBezTo>
                    <a:pt x="1656" y="7718"/>
                    <a:pt x="2060" y="7606"/>
                    <a:pt x="2205" y="7487"/>
                  </a:cubicBezTo>
                  <a:cubicBezTo>
                    <a:pt x="2811" y="7001"/>
                    <a:pt x="2289" y="3995"/>
                    <a:pt x="2205" y="2708"/>
                  </a:cubicBezTo>
                  <a:cubicBezTo>
                    <a:pt x="2137" y="1692"/>
                    <a:pt x="1796" y="495"/>
                    <a:pt x="660" y="1"/>
                  </a:cubicBez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79"/>
            <p:cNvSpPr/>
            <p:nvPr/>
          </p:nvSpPr>
          <p:spPr>
            <a:xfrm flipH="1">
              <a:off x="1734303" y="2101351"/>
              <a:ext cx="441532" cy="394209"/>
            </a:xfrm>
            <a:custGeom>
              <a:avLst/>
              <a:gdLst/>
              <a:ahLst/>
              <a:cxnLst/>
              <a:rect l="l" t="t" r="r" b="b"/>
              <a:pathLst>
                <a:path w="7175" h="6406" extrusionOk="0">
                  <a:moveTo>
                    <a:pt x="3501" y="1"/>
                  </a:moveTo>
                  <a:cubicBezTo>
                    <a:pt x="3193" y="1"/>
                    <a:pt x="2875" y="57"/>
                    <a:pt x="2657" y="275"/>
                  </a:cubicBezTo>
                  <a:cubicBezTo>
                    <a:pt x="2512" y="414"/>
                    <a:pt x="2457" y="636"/>
                    <a:pt x="2490" y="831"/>
                  </a:cubicBezTo>
                  <a:cubicBezTo>
                    <a:pt x="2393" y="761"/>
                    <a:pt x="2275" y="706"/>
                    <a:pt x="2156" y="664"/>
                  </a:cubicBezTo>
                  <a:cubicBezTo>
                    <a:pt x="1949" y="592"/>
                    <a:pt x="1726" y="552"/>
                    <a:pt x="1505" y="552"/>
                  </a:cubicBezTo>
                  <a:cubicBezTo>
                    <a:pt x="1235" y="552"/>
                    <a:pt x="967" y="611"/>
                    <a:pt x="730" y="741"/>
                  </a:cubicBezTo>
                  <a:cubicBezTo>
                    <a:pt x="299" y="978"/>
                    <a:pt x="0" y="1471"/>
                    <a:pt x="77" y="1959"/>
                  </a:cubicBezTo>
                  <a:cubicBezTo>
                    <a:pt x="119" y="2273"/>
                    <a:pt x="312" y="2550"/>
                    <a:pt x="543" y="2765"/>
                  </a:cubicBezTo>
                  <a:cubicBezTo>
                    <a:pt x="778" y="2982"/>
                    <a:pt x="1057" y="3134"/>
                    <a:pt x="1336" y="3288"/>
                  </a:cubicBezTo>
                  <a:cubicBezTo>
                    <a:pt x="987" y="3308"/>
                    <a:pt x="585" y="3400"/>
                    <a:pt x="438" y="3712"/>
                  </a:cubicBezTo>
                  <a:cubicBezTo>
                    <a:pt x="319" y="3984"/>
                    <a:pt x="466" y="4318"/>
                    <a:pt x="703" y="4492"/>
                  </a:cubicBezTo>
                  <a:cubicBezTo>
                    <a:pt x="932" y="4666"/>
                    <a:pt x="1224" y="4728"/>
                    <a:pt x="1510" y="4763"/>
                  </a:cubicBezTo>
                  <a:cubicBezTo>
                    <a:pt x="1391" y="4986"/>
                    <a:pt x="1308" y="5229"/>
                    <a:pt x="1330" y="5479"/>
                  </a:cubicBezTo>
                  <a:cubicBezTo>
                    <a:pt x="1356" y="5855"/>
                    <a:pt x="1635" y="6176"/>
                    <a:pt x="1983" y="6314"/>
                  </a:cubicBezTo>
                  <a:cubicBezTo>
                    <a:pt x="2136" y="6376"/>
                    <a:pt x="2299" y="6405"/>
                    <a:pt x="2463" y="6405"/>
                  </a:cubicBezTo>
                  <a:cubicBezTo>
                    <a:pt x="2671" y="6405"/>
                    <a:pt x="2880" y="6358"/>
                    <a:pt x="3075" y="6272"/>
                  </a:cubicBezTo>
                  <a:cubicBezTo>
                    <a:pt x="3131" y="6252"/>
                    <a:pt x="3193" y="6217"/>
                    <a:pt x="3235" y="6176"/>
                  </a:cubicBezTo>
                  <a:cubicBezTo>
                    <a:pt x="3257" y="6197"/>
                    <a:pt x="3270" y="6217"/>
                    <a:pt x="3298" y="6239"/>
                  </a:cubicBezTo>
                  <a:cubicBezTo>
                    <a:pt x="3375" y="6297"/>
                    <a:pt x="3473" y="6318"/>
                    <a:pt x="3570" y="6318"/>
                  </a:cubicBezTo>
                  <a:cubicBezTo>
                    <a:pt x="3612" y="6318"/>
                    <a:pt x="3654" y="6314"/>
                    <a:pt x="3694" y="6307"/>
                  </a:cubicBezTo>
                  <a:cubicBezTo>
                    <a:pt x="3883" y="6281"/>
                    <a:pt x="4057" y="6211"/>
                    <a:pt x="4210" y="6114"/>
                  </a:cubicBezTo>
                  <a:cubicBezTo>
                    <a:pt x="4377" y="6002"/>
                    <a:pt x="4529" y="5842"/>
                    <a:pt x="4544" y="5646"/>
                  </a:cubicBezTo>
                  <a:cubicBezTo>
                    <a:pt x="4544" y="5619"/>
                    <a:pt x="4544" y="5584"/>
                    <a:pt x="4536" y="5556"/>
                  </a:cubicBezTo>
                  <a:lnTo>
                    <a:pt x="4536" y="5556"/>
                  </a:lnTo>
                  <a:cubicBezTo>
                    <a:pt x="4599" y="5578"/>
                    <a:pt x="4670" y="5591"/>
                    <a:pt x="4731" y="5598"/>
                  </a:cubicBezTo>
                  <a:cubicBezTo>
                    <a:pt x="4846" y="5613"/>
                    <a:pt x="4963" y="5620"/>
                    <a:pt x="5079" y="5620"/>
                  </a:cubicBezTo>
                  <a:cubicBezTo>
                    <a:pt x="5231" y="5620"/>
                    <a:pt x="5382" y="5608"/>
                    <a:pt x="5531" y="5584"/>
                  </a:cubicBezTo>
                  <a:cubicBezTo>
                    <a:pt x="5810" y="5543"/>
                    <a:pt x="6122" y="5431"/>
                    <a:pt x="6241" y="5174"/>
                  </a:cubicBezTo>
                  <a:cubicBezTo>
                    <a:pt x="6360" y="4923"/>
                    <a:pt x="6248" y="4602"/>
                    <a:pt x="6032" y="4429"/>
                  </a:cubicBezTo>
                  <a:cubicBezTo>
                    <a:pt x="5887" y="4312"/>
                    <a:pt x="5676" y="4286"/>
                    <a:pt x="5468" y="4286"/>
                  </a:cubicBezTo>
                  <a:cubicBezTo>
                    <a:pt x="5418" y="4286"/>
                    <a:pt x="5367" y="4288"/>
                    <a:pt x="5318" y="4290"/>
                  </a:cubicBezTo>
                  <a:lnTo>
                    <a:pt x="5318" y="4290"/>
                  </a:lnTo>
                  <a:cubicBezTo>
                    <a:pt x="5810" y="4255"/>
                    <a:pt x="6309" y="4096"/>
                    <a:pt x="6652" y="3747"/>
                  </a:cubicBezTo>
                  <a:cubicBezTo>
                    <a:pt x="7034" y="3365"/>
                    <a:pt x="7175" y="2717"/>
                    <a:pt x="6882" y="2264"/>
                  </a:cubicBezTo>
                  <a:cubicBezTo>
                    <a:pt x="6680" y="1959"/>
                    <a:pt x="6318" y="1792"/>
                    <a:pt x="5949" y="1743"/>
                  </a:cubicBezTo>
                  <a:cubicBezTo>
                    <a:pt x="5875" y="1735"/>
                    <a:pt x="5802" y="1731"/>
                    <a:pt x="5728" y="1731"/>
                  </a:cubicBezTo>
                  <a:cubicBezTo>
                    <a:pt x="5438" y="1731"/>
                    <a:pt x="5147" y="1790"/>
                    <a:pt x="4863" y="1862"/>
                  </a:cubicBezTo>
                  <a:cubicBezTo>
                    <a:pt x="5261" y="1576"/>
                    <a:pt x="5254" y="928"/>
                    <a:pt x="4933" y="553"/>
                  </a:cubicBezTo>
                  <a:cubicBezTo>
                    <a:pt x="4619" y="177"/>
                    <a:pt x="4105" y="32"/>
                    <a:pt x="3611" y="3"/>
                  </a:cubicBezTo>
                  <a:cubicBezTo>
                    <a:pt x="3575" y="2"/>
                    <a:pt x="3538" y="1"/>
                    <a:pt x="3501" y="1"/>
                  </a:cubicBezTo>
                  <a:close/>
                </a:path>
              </a:pathLst>
            </a:custGeom>
            <a:solidFill>
              <a:srgbClr val="275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79"/>
            <p:cNvSpPr/>
            <p:nvPr/>
          </p:nvSpPr>
          <p:spPr>
            <a:xfrm flipH="1">
              <a:off x="1742550" y="2208179"/>
              <a:ext cx="134029" cy="66891"/>
            </a:xfrm>
            <a:custGeom>
              <a:avLst/>
              <a:gdLst/>
              <a:ahLst/>
              <a:cxnLst/>
              <a:rect l="l" t="t" r="r" b="b"/>
              <a:pathLst>
                <a:path w="2178" h="1087" extrusionOk="0">
                  <a:moveTo>
                    <a:pt x="7" y="126"/>
                  </a:moveTo>
                  <a:lnTo>
                    <a:pt x="7" y="126"/>
                  </a:lnTo>
                  <a:lnTo>
                    <a:pt x="7" y="126"/>
                  </a:lnTo>
                  <a:close/>
                  <a:moveTo>
                    <a:pt x="7" y="126"/>
                  </a:moveTo>
                  <a:lnTo>
                    <a:pt x="7" y="126"/>
                  </a:lnTo>
                  <a:lnTo>
                    <a:pt x="7" y="126"/>
                  </a:lnTo>
                  <a:close/>
                  <a:moveTo>
                    <a:pt x="7" y="119"/>
                  </a:moveTo>
                  <a:lnTo>
                    <a:pt x="7" y="119"/>
                  </a:lnTo>
                  <a:lnTo>
                    <a:pt x="7" y="119"/>
                  </a:lnTo>
                  <a:close/>
                  <a:moveTo>
                    <a:pt x="864" y="1"/>
                  </a:moveTo>
                  <a:cubicBezTo>
                    <a:pt x="571" y="1"/>
                    <a:pt x="286" y="56"/>
                    <a:pt x="0" y="126"/>
                  </a:cubicBezTo>
                  <a:lnTo>
                    <a:pt x="0" y="126"/>
                  </a:lnTo>
                  <a:cubicBezTo>
                    <a:pt x="286" y="56"/>
                    <a:pt x="571" y="1"/>
                    <a:pt x="864" y="1"/>
                  </a:cubicBezTo>
                  <a:cubicBezTo>
                    <a:pt x="940" y="1"/>
                    <a:pt x="1017" y="1"/>
                    <a:pt x="1086" y="7"/>
                  </a:cubicBezTo>
                  <a:cubicBezTo>
                    <a:pt x="1455" y="56"/>
                    <a:pt x="1817" y="223"/>
                    <a:pt x="2019" y="528"/>
                  </a:cubicBezTo>
                  <a:cubicBezTo>
                    <a:pt x="2123" y="695"/>
                    <a:pt x="2178" y="891"/>
                    <a:pt x="2178" y="1086"/>
                  </a:cubicBezTo>
                  <a:cubicBezTo>
                    <a:pt x="2178" y="891"/>
                    <a:pt x="2123" y="695"/>
                    <a:pt x="2019" y="528"/>
                  </a:cubicBezTo>
                  <a:cubicBezTo>
                    <a:pt x="1817" y="223"/>
                    <a:pt x="1455" y="56"/>
                    <a:pt x="1086" y="7"/>
                  </a:cubicBezTo>
                  <a:cubicBezTo>
                    <a:pt x="1017" y="1"/>
                    <a:pt x="940" y="1"/>
                    <a:pt x="864" y="1"/>
                  </a:cubicBezTo>
                  <a:close/>
                </a:path>
              </a:pathLst>
            </a:custGeom>
            <a:solidFill>
              <a:srgbClr val="BA9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79"/>
            <p:cNvSpPr/>
            <p:nvPr/>
          </p:nvSpPr>
          <p:spPr>
            <a:xfrm flipH="1">
              <a:off x="1742549" y="2195749"/>
              <a:ext cx="408978" cy="186274"/>
            </a:xfrm>
            <a:custGeom>
              <a:avLst/>
              <a:gdLst/>
              <a:ahLst/>
              <a:cxnLst/>
              <a:rect l="l" t="t" r="r" b="b"/>
              <a:pathLst>
                <a:path w="6646" h="3027" extrusionOk="0">
                  <a:moveTo>
                    <a:pt x="4712" y="1"/>
                  </a:moveTo>
                  <a:lnTo>
                    <a:pt x="4712" y="1"/>
                  </a:lnTo>
                  <a:cubicBezTo>
                    <a:pt x="3807" y="104"/>
                    <a:pt x="2917" y="390"/>
                    <a:pt x="2062" y="710"/>
                  </a:cubicBezTo>
                  <a:cubicBezTo>
                    <a:pt x="1519" y="912"/>
                    <a:pt x="1010" y="1183"/>
                    <a:pt x="559" y="1532"/>
                  </a:cubicBezTo>
                  <a:cubicBezTo>
                    <a:pt x="684" y="1615"/>
                    <a:pt x="816" y="1684"/>
                    <a:pt x="941" y="1754"/>
                  </a:cubicBezTo>
                  <a:cubicBezTo>
                    <a:pt x="592" y="1774"/>
                    <a:pt x="190" y="1866"/>
                    <a:pt x="43" y="2178"/>
                  </a:cubicBezTo>
                  <a:cubicBezTo>
                    <a:pt x="16" y="2248"/>
                    <a:pt x="1" y="2317"/>
                    <a:pt x="1" y="2387"/>
                  </a:cubicBezTo>
                  <a:cubicBezTo>
                    <a:pt x="1" y="2602"/>
                    <a:pt x="126" y="2826"/>
                    <a:pt x="308" y="2958"/>
                  </a:cubicBezTo>
                  <a:cubicBezTo>
                    <a:pt x="335" y="2985"/>
                    <a:pt x="370" y="3007"/>
                    <a:pt x="405" y="3027"/>
                  </a:cubicBezTo>
                  <a:cubicBezTo>
                    <a:pt x="1093" y="1970"/>
                    <a:pt x="2124" y="1378"/>
                    <a:pt x="3495" y="1378"/>
                  </a:cubicBezTo>
                  <a:cubicBezTo>
                    <a:pt x="3592" y="1378"/>
                    <a:pt x="3697" y="1385"/>
                    <a:pt x="3794" y="1392"/>
                  </a:cubicBezTo>
                  <a:cubicBezTo>
                    <a:pt x="4692" y="1440"/>
                    <a:pt x="5512" y="1761"/>
                    <a:pt x="6195" y="2275"/>
                  </a:cubicBezTo>
                  <a:lnTo>
                    <a:pt x="6257" y="2213"/>
                  </a:lnTo>
                  <a:cubicBezTo>
                    <a:pt x="6501" y="1970"/>
                    <a:pt x="6646" y="1622"/>
                    <a:pt x="6646" y="1288"/>
                  </a:cubicBezTo>
                  <a:cubicBezTo>
                    <a:pt x="6646" y="1093"/>
                    <a:pt x="6591" y="897"/>
                    <a:pt x="6487" y="730"/>
                  </a:cubicBezTo>
                  <a:cubicBezTo>
                    <a:pt x="6285" y="425"/>
                    <a:pt x="5923" y="258"/>
                    <a:pt x="5554" y="209"/>
                  </a:cubicBezTo>
                  <a:cubicBezTo>
                    <a:pt x="5485" y="203"/>
                    <a:pt x="5408" y="203"/>
                    <a:pt x="5332" y="203"/>
                  </a:cubicBezTo>
                  <a:cubicBezTo>
                    <a:pt x="5042" y="203"/>
                    <a:pt x="4758" y="257"/>
                    <a:pt x="4475" y="326"/>
                  </a:cubicBezTo>
                  <a:lnTo>
                    <a:pt x="4475" y="326"/>
                  </a:lnTo>
                  <a:lnTo>
                    <a:pt x="4475" y="321"/>
                  </a:lnTo>
                  <a:cubicBezTo>
                    <a:pt x="4587" y="238"/>
                    <a:pt x="4670" y="126"/>
                    <a:pt x="4712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79"/>
            <p:cNvSpPr/>
            <p:nvPr/>
          </p:nvSpPr>
          <p:spPr>
            <a:xfrm flipH="1">
              <a:off x="1883840" y="3510798"/>
              <a:ext cx="206828" cy="557961"/>
            </a:xfrm>
            <a:custGeom>
              <a:avLst/>
              <a:gdLst/>
              <a:ahLst/>
              <a:cxnLst/>
              <a:rect l="l" t="t" r="r" b="b"/>
              <a:pathLst>
                <a:path w="3361" h="9067" extrusionOk="0">
                  <a:moveTo>
                    <a:pt x="1" y="0"/>
                  </a:moveTo>
                  <a:cubicBezTo>
                    <a:pt x="42" y="1079"/>
                    <a:pt x="104" y="1976"/>
                    <a:pt x="181" y="2490"/>
                  </a:cubicBezTo>
                  <a:cubicBezTo>
                    <a:pt x="473" y="4551"/>
                    <a:pt x="948" y="9067"/>
                    <a:pt x="948" y="9067"/>
                  </a:cubicBezTo>
                  <a:lnTo>
                    <a:pt x="3361" y="9067"/>
                  </a:lnTo>
                  <a:cubicBezTo>
                    <a:pt x="3347" y="7417"/>
                    <a:pt x="3104" y="1802"/>
                    <a:pt x="3132" y="251"/>
                  </a:cubicBezTo>
                  <a:cubicBezTo>
                    <a:pt x="2679" y="251"/>
                    <a:pt x="2233" y="244"/>
                    <a:pt x="1783" y="222"/>
                  </a:cubicBezTo>
                  <a:cubicBezTo>
                    <a:pt x="1190" y="187"/>
                    <a:pt x="599" y="125"/>
                    <a:pt x="21" y="7"/>
                  </a:cubicBezTo>
                  <a:cubicBezTo>
                    <a:pt x="14" y="0"/>
                    <a:pt x="7" y="0"/>
                    <a:pt x="1" y="0"/>
                  </a:cubicBez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79"/>
            <p:cNvSpPr/>
            <p:nvPr/>
          </p:nvSpPr>
          <p:spPr>
            <a:xfrm flipH="1">
              <a:off x="1896148" y="3643041"/>
              <a:ext cx="615" cy="12061"/>
            </a:xfrm>
            <a:custGeom>
              <a:avLst/>
              <a:gdLst/>
              <a:ahLst/>
              <a:cxnLst/>
              <a:rect l="l" t="t" r="r" b="b"/>
              <a:pathLst>
                <a:path w="10" h="196" extrusionOk="0">
                  <a:moveTo>
                    <a:pt x="1" y="0"/>
                  </a:moveTo>
                  <a:cubicBezTo>
                    <a:pt x="1" y="64"/>
                    <a:pt x="9" y="132"/>
                    <a:pt x="9" y="196"/>
                  </a:cubicBezTo>
                  <a:lnTo>
                    <a:pt x="9" y="196"/>
                  </a:lnTo>
                  <a:cubicBezTo>
                    <a:pt x="9" y="132"/>
                    <a:pt x="1" y="64"/>
                    <a:pt x="1" y="0"/>
                  </a:cubicBezTo>
                  <a:close/>
                </a:path>
              </a:pathLst>
            </a:custGeom>
            <a:solidFill>
              <a:srgbClr val="C431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79"/>
            <p:cNvSpPr/>
            <p:nvPr/>
          </p:nvSpPr>
          <p:spPr>
            <a:xfrm flipH="1">
              <a:off x="1896147" y="3625995"/>
              <a:ext cx="187628" cy="29107"/>
            </a:xfrm>
            <a:custGeom>
              <a:avLst/>
              <a:gdLst/>
              <a:ahLst/>
              <a:cxnLst/>
              <a:rect l="l" t="t" r="r" b="b"/>
              <a:pathLst>
                <a:path w="3049" h="473" extrusionOk="0">
                  <a:moveTo>
                    <a:pt x="1" y="0"/>
                  </a:moveTo>
                  <a:lnTo>
                    <a:pt x="1" y="0"/>
                  </a:lnTo>
                  <a:cubicBezTo>
                    <a:pt x="7" y="69"/>
                    <a:pt x="7" y="132"/>
                    <a:pt x="14" y="187"/>
                  </a:cubicBezTo>
                  <a:cubicBezTo>
                    <a:pt x="117" y="209"/>
                    <a:pt x="223" y="222"/>
                    <a:pt x="326" y="242"/>
                  </a:cubicBezTo>
                  <a:cubicBezTo>
                    <a:pt x="765" y="319"/>
                    <a:pt x="1211" y="368"/>
                    <a:pt x="1662" y="409"/>
                  </a:cubicBezTo>
                  <a:cubicBezTo>
                    <a:pt x="2121" y="444"/>
                    <a:pt x="2581" y="466"/>
                    <a:pt x="3048" y="473"/>
                  </a:cubicBezTo>
                  <a:cubicBezTo>
                    <a:pt x="3048" y="409"/>
                    <a:pt x="3040" y="341"/>
                    <a:pt x="3040" y="277"/>
                  </a:cubicBezTo>
                  <a:cubicBezTo>
                    <a:pt x="2031" y="257"/>
                    <a:pt x="988" y="174"/>
                    <a:pt x="1" y="0"/>
                  </a:cubicBez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79"/>
            <p:cNvSpPr/>
            <p:nvPr/>
          </p:nvSpPr>
          <p:spPr>
            <a:xfrm flipH="1">
              <a:off x="1883840" y="3839653"/>
              <a:ext cx="173843" cy="228673"/>
            </a:xfrm>
            <a:custGeom>
              <a:avLst/>
              <a:gdLst/>
              <a:ahLst/>
              <a:cxnLst/>
              <a:rect l="l" t="t" r="r" b="b"/>
              <a:pathLst>
                <a:path w="2825" h="3716" extrusionOk="0">
                  <a:moveTo>
                    <a:pt x="1" y="0"/>
                  </a:moveTo>
                  <a:cubicBezTo>
                    <a:pt x="14" y="160"/>
                    <a:pt x="36" y="319"/>
                    <a:pt x="56" y="479"/>
                  </a:cubicBezTo>
                  <a:lnTo>
                    <a:pt x="56" y="536"/>
                  </a:lnTo>
                  <a:cubicBezTo>
                    <a:pt x="69" y="626"/>
                    <a:pt x="78" y="717"/>
                    <a:pt x="91" y="800"/>
                  </a:cubicBezTo>
                  <a:cubicBezTo>
                    <a:pt x="91" y="828"/>
                    <a:pt x="98" y="848"/>
                    <a:pt x="98" y="870"/>
                  </a:cubicBezTo>
                  <a:cubicBezTo>
                    <a:pt x="271" y="2400"/>
                    <a:pt x="412" y="3716"/>
                    <a:pt x="412" y="3716"/>
                  </a:cubicBezTo>
                  <a:lnTo>
                    <a:pt x="2825" y="3716"/>
                  </a:lnTo>
                  <a:cubicBezTo>
                    <a:pt x="2818" y="3158"/>
                    <a:pt x="2791" y="2136"/>
                    <a:pt x="2750" y="974"/>
                  </a:cubicBezTo>
                  <a:lnTo>
                    <a:pt x="2750" y="897"/>
                  </a:lnTo>
                  <a:cubicBezTo>
                    <a:pt x="2741" y="807"/>
                    <a:pt x="2741" y="710"/>
                    <a:pt x="2735" y="611"/>
                  </a:cubicBezTo>
                  <a:lnTo>
                    <a:pt x="2735" y="550"/>
                  </a:lnTo>
                  <a:cubicBezTo>
                    <a:pt x="2728" y="376"/>
                    <a:pt x="2721" y="194"/>
                    <a:pt x="2721" y="13"/>
                  </a:cubicBezTo>
                  <a:cubicBezTo>
                    <a:pt x="2302" y="30"/>
                    <a:pt x="1884" y="38"/>
                    <a:pt x="1467" y="38"/>
                  </a:cubicBezTo>
                  <a:cubicBezTo>
                    <a:pt x="977" y="38"/>
                    <a:pt x="489" y="26"/>
                    <a:pt x="1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79"/>
            <p:cNvSpPr/>
            <p:nvPr/>
          </p:nvSpPr>
          <p:spPr>
            <a:xfrm flipH="1">
              <a:off x="1861932" y="4060509"/>
              <a:ext cx="268057" cy="84368"/>
            </a:xfrm>
            <a:custGeom>
              <a:avLst/>
              <a:gdLst/>
              <a:ahLst/>
              <a:cxnLst/>
              <a:rect l="l" t="t" r="r" b="b"/>
              <a:pathLst>
                <a:path w="4356" h="1371" extrusionOk="0">
                  <a:moveTo>
                    <a:pt x="2091" y="0"/>
                  </a:moveTo>
                  <a:cubicBezTo>
                    <a:pt x="1791" y="0"/>
                    <a:pt x="1570" y="5"/>
                    <a:pt x="1545" y="15"/>
                  </a:cubicBezTo>
                  <a:cubicBezTo>
                    <a:pt x="1545" y="15"/>
                    <a:pt x="1336" y="37"/>
                    <a:pt x="710" y="446"/>
                  </a:cubicBezTo>
                  <a:cubicBezTo>
                    <a:pt x="326" y="696"/>
                    <a:pt x="125" y="927"/>
                    <a:pt x="42" y="1101"/>
                  </a:cubicBezTo>
                  <a:cubicBezTo>
                    <a:pt x="0" y="1177"/>
                    <a:pt x="62" y="1274"/>
                    <a:pt x="152" y="1281"/>
                  </a:cubicBezTo>
                  <a:cubicBezTo>
                    <a:pt x="639" y="1307"/>
                    <a:pt x="2042" y="1370"/>
                    <a:pt x="3067" y="1370"/>
                  </a:cubicBezTo>
                  <a:cubicBezTo>
                    <a:pt x="3699" y="1370"/>
                    <a:pt x="4187" y="1346"/>
                    <a:pt x="4230" y="1274"/>
                  </a:cubicBezTo>
                  <a:cubicBezTo>
                    <a:pt x="4355" y="1059"/>
                    <a:pt x="4118" y="78"/>
                    <a:pt x="4015" y="43"/>
                  </a:cubicBezTo>
                  <a:cubicBezTo>
                    <a:pt x="3936" y="23"/>
                    <a:pt x="2795" y="0"/>
                    <a:pt x="2091" y="0"/>
                  </a:cubicBezTo>
                  <a:close/>
                </a:path>
              </a:pathLst>
            </a:custGeom>
            <a:solidFill>
              <a:srgbClr val="F47C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79"/>
            <p:cNvSpPr/>
            <p:nvPr/>
          </p:nvSpPr>
          <p:spPr>
            <a:xfrm flipH="1">
              <a:off x="2026361" y="4084570"/>
              <a:ext cx="68614" cy="22830"/>
            </a:xfrm>
            <a:custGeom>
              <a:avLst/>
              <a:gdLst/>
              <a:ahLst/>
              <a:cxnLst/>
              <a:rect l="l" t="t" r="r" b="b"/>
              <a:pathLst>
                <a:path w="1115" h="371" extrusionOk="0">
                  <a:moveTo>
                    <a:pt x="267" y="0"/>
                  </a:moveTo>
                  <a:cubicBezTo>
                    <a:pt x="197" y="0"/>
                    <a:pt x="128" y="7"/>
                    <a:pt x="57" y="21"/>
                  </a:cubicBezTo>
                  <a:cubicBezTo>
                    <a:pt x="1" y="28"/>
                    <a:pt x="16" y="118"/>
                    <a:pt x="71" y="118"/>
                  </a:cubicBezTo>
                  <a:cubicBezTo>
                    <a:pt x="363" y="118"/>
                    <a:pt x="648" y="167"/>
                    <a:pt x="899" y="320"/>
                  </a:cubicBezTo>
                  <a:cubicBezTo>
                    <a:pt x="930" y="338"/>
                    <a:pt x="982" y="370"/>
                    <a:pt x="1024" y="370"/>
                  </a:cubicBezTo>
                  <a:cubicBezTo>
                    <a:pt x="1047" y="370"/>
                    <a:pt x="1067" y="361"/>
                    <a:pt x="1079" y="334"/>
                  </a:cubicBezTo>
                  <a:cubicBezTo>
                    <a:pt x="1114" y="250"/>
                    <a:pt x="1009" y="209"/>
                    <a:pt x="954" y="173"/>
                  </a:cubicBezTo>
                  <a:cubicBezTo>
                    <a:pt x="829" y="112"/>
                    <a:pt x="690" y="55"/>
                    <a:pt x="550" y="28"/>
                  </a:cubicBezTo>
                  <a:cubicBezTo>
                    <a:pt x="454" y="12"/>
                    <a:pt x="360" y="0"/>
                    <a:pt x="267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79"/>
            <p:cNvSpPr/>
            <p:nvPr/>
          </p:nvSpPr>
          <p:spPr>
            <a:xfrm flipH="1">
              <a:off x="2000576" y="4073432"/>
              <a:ext cx="69968" cy="26030"/>
            </a:xfrm>
            <a:custGeom>
              <a:avLst/>
              <a:gdLst/>
              <a:ahLst/>
              <a:cxnLst/>
              <a:rect l="l" t="t" r="r" b="b"/>
              <a:pathLst>
                <a:path w="1137" h="423" extrusionOk="0">
                  <a:moveTo>
                    <a:pt x="69" y="0"/>
                  </a:moveTo>
                  <a:cubicBezTo>
                    <a:pt x="1" y="0"/>
                    <a:pt x="1" y="111"/>
                    <a:pt x="69" y="111"/>
                  </a:cubicBezTo>
                  <a:cubicBezTo>
                    <a:pt x="236" y="126"/>
                    <a:pt x="403" y="152"/>
                    <a:pt x="570" y="209"/>
                  </a:cubicBezTo>
                  <a:cubicBezTo>
                    <a:pt x="647" y="229"/>
                    <a:pt x="724" y="264"/>
                    <a:pt x="801" y="299"/>
                  </a:cubicBezTo>
                  <a:cubicBezTo>
                    <a:pt x="878" y="334"/>
                    <a:pt x="946" y="390"/>
                    <a:pt x="1030" y="418"/>
                  </a:cubicBezTo>
                  <a:cubicBezTo>
                    <a:pt x="1038" y="421"/>
                    <a:pt x="1046" y="422"/>
                    <a:pt x="1053" y="422"/>
                  </a:cubicBezTo>
                  <a:cubicBezTo>
                    <a:pt x="1109" y="422"/>
                    <a:pt x="1137" y="342"/>
                    <a:pt x="1100" y="299"/>
                  </a:cubicBezTo>
                  <a:cubicBezTo>
                    <a:pt x="1086" y="293"/>
                    <a:pt x="1080" y="286"/>
                    <a:pt x="1065" y="278"/>
                  </a:cubicBezTo>
                  <a:cubicBezTo>
                    <a:pt x="1003" y="229"/>
                    <a:pt x="926" y="194"/>
                    <a:pt x="856" y="167"/>
                  </a:cubicBezTo>
                  <a:cubicBezTo>
                    <a:pt x="773" y="126"/>
                    <a:pt x="689" y="97"/>
                    <a:pt x="606" y="69"/>
                  </a:cubicBezTo>
                  <a:cubicBezTo>
                    <a:pt x="432" y="20"/>
                    <a:pt x="251" y="0"/>
                    <a:pt x="69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79"/>
            <p:cNvSpPr/>
            <p:nvPr/>
          </p:nvSpPr>
          <p:spPr>
            <a:xfrm flipH="1">
              <a:off x="1987038" y="4061556"/>
              <a:ext cx="62091" cy="21969"/>
            </a:xfrm>
            <a:custGeom>
              <a:avLst/>
              <a:gdLst/>
              <a:ahLst/>
              <a:cxnLst/>
              <a:rect l="l" t="t" r="r" b="b"/>
              <a:pathLst>
                <a:path w="1009" h="357" extrusionOk="0">
                  <a:moveTo>
                    <a:pt x="225" y="1"/>
                  </a:moveTo>
                  <a:cubicBezTo>
                    <a:pt x="165" y="1"/>
                    <a:pt x="104" y="5"/>
                    <a:pt x="42" y="11"/>
                  </a:cubicBezTo>
                  <a:cubicBezTo>
                    <a:pt x="0" y="20"/>
                    <a:pt x="0" y="82"/>
                    <a:pt x="42" y="82"/>
                  </a:cubicBezTo>
                  <a:cubicBezTo>
                    <a:pt x="209" y="95"/>
                    <a:pt x="376" y="130"/>
                    <a:pt x="530" y="178"/>
                  </a:cubicBezTo>
                  <a:cubicBezTo>
                    <a:pt x="607" y="207"/>
                    <a:pt x="682" y="235"/>
                    <a:pt x="752" y="270"/>
                  </a:cubicBezTo>
                  <a:cubicBezTo>
                    <a:pt x="794" y="290"/>
                    <a:pt x="829" y="312"/>
                    <a:pt x="864" y="332"/>
                  </a:cubicBezTo>
                  <a:cubicBezTo>
                    <a:pt x="891" y="346"/>
                    <a:pt x="915" y="356"/>
                    <a:pt x="939" y="356"/>
                  </a:cubicBezTo>
                  <a:cubicBezTo>
                    <a:pt x="953" y="356"/>
                    <a:pt x="967" y="353"/>
                    <a:pt x="982" y="345"/>
                  </a:cubicBezTo>
                  <a:cubicBezTo>
                    <a:pt x="996" y="339"/>
                    <a:pt x="1002" y="319"/>
                    <a:pt x="1002" y="304"/>
                  </a:cubicBezTo>
                  <a:cubicBezTo>
                    <a:pt x="1009" y="220"/>
                    <a:pt x="884" y="172"/>
                    <a:pt x="822" y="145"/>
                  </a:cubicBezTo>
                  <a:cubicBezTo>
                    <a:pt x="738" y="103"/>
                    <a:pt x="655" y="75"/>
                    <a:pt x="565" y="46"/>
                  </a:cubicBezTo>
                  <a:cubicBezTo>
                    <a:pt x="455" y="15"/>
                    <a:pt x="341" y="1"/>
                    <a:pt x="225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79"/>
            <p:cNvSpPr/>
            <p:nvPr/>
          </p:nvSpPr>
          <p:spPr>
            <a:xfrm flipH="1">
              <a:off x="1585261" y="3506060"/>
              <a:ext cx="260488" cy="562699"/>
            </a:xfrm>
            <a:custGeom>
              <a:avLst/>
              <a:gdLst/>
              <a:ahLst/>
              <a:cxnLst/>
              <a:rect l="l" t="t" r="r" b="b"/>
              <a:pathLst>
                <a:path w="4233" h="9144" extrusionOk="0">
                  <a:moveTo>
                    <a:pt x="3006" y="0"/>
                  </a:moveTo>
                  <a:cubicBezTo>
                    <a:pt x="2659" y="62"/>
                    <a:pt x="2297" y="112"/>
                    <a:pt x="1942" y="161"/>
                  </a:cubicBezTo>
                  <a:cubicBezTo>
                    <a:pt x="1301" y="237"/>
                    <a:pt x="655" y="286"/>
                    <a:pt x="0" y="313"/>
                  </a:cubicBezTo>
                  <a:cubicBezTo>
                    <a:pt x="558" y="1705"/>
                    <a:pt x="1837" y="9144"/>
                    <a:pt x="1837" y="9144"/>
                  </a:cubicBezTo>
                  <a:lnTo>
                    <a:pt x="4232" y="9144"/>
                  </a:lnTo>
                  <a:cubicBezTo>
                    <a:pt x="4050" y="7418"/>
                    <a:pt x="3389" y="2769"/>
                    <a:pt x="3006" y="0"/>
                  </a:cubicBez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79"/>
            <p:cNvSpPr/>
            <p:nvPr/>
          </p:nvSpPr>
          <p:spPr>
            <a:xfrm flipH="1">
              <a:off x="1811903" y="3642241"/>
              <a:ext cx="2646" cy="12061"/>
            </a:xfrm>
            <a:custGeom>
              <a:avLst/>
              <a:gdLst/>
              <a:ahLst/>
              <a:cxnLst/>
              <a:rect l="l" t="t" r="r" b="b"/>
              <a:pathLst>
                <a:path w="43" h="196" extrusionOk="0">
                  <a:moveTo>
                    <a:pt x="1" y="0"/>
                  </a:moveTo>
                  <a:lnTo>
                    <a:pt x="1" y="0"/>
                  </a:lnTo>
                  <a:cubicBezTo>
                    <a:pt x="16" y="62"/>
                    <a:pt x="29" y="132"/>
                    <a:pt x="43" y="195"/>
                  </a:cubicBezTo>
                  <a:lnTo>
                    <a:pt x="43" y="195"/>
                  </a:lnTo>
                  <a:cubicBezTo>
                    <a:pt x="29" y="132"/>
                    <a:pt x="16" y="62"/>
                    <a:pt x="1" y="0"/>
                  </a:cubicBezTo>
                  <a:close/>
                </a:path>
              </a:pathLst>
            </a:custGeom>
            <a:solidFill>
              <a:srgbClr val="C431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79"/>
            <p:cNvSpPr/>
            <p:nvPr/>
          </p:nvSpPr>
          <p:spPr>
            <a:xfrm flipH="1">
              <a:off x="1642306" y="3624211"/>
              <a:ext cx="172243" cy="30092"/>
            </a:xfrm>
            <a:custGeom>
              <a:avLst/>
              <a:gdLst/>
              <a:ahLst/>
              <a:cxnLst/>
              <a:rect l="l" t="t" r="r" b="b"/>
              <a:pathLst>
                <a:path w="2799" h="489" extrusionOk="0">
                  <a:moveTo>
                    <a:pt x="2771" y="1"/>
                  </a:moveTo>
                  <a:cubicBezTo>
                    <a:pt x="2020" y="146"/>
                    <a:pt x="1060" y="258"/>
                    <a:pt x="1" y="293"/>
                  </a:cubicBezTo>
                  <a:cubicBezTo>
                    <a:pt x="16" y="355"/>
                    <a:pt x="29" y="425"/>
                    <a:pt x="43" y="488"/>
                  </a:cubicBezTo>
                  <a:cubicBezTo>
                    <a:pt x="642" y="467"/>
                    <a:pt x="1233" y="425"/>
                    <a:pt x="1818" y="363"/>
                  </a:cubicBezTo>
                  <a:cubicBezTo>
                    <a:pt x="2152" y="328"/>
                    <a:pt x="2473" y="280"/>
                    <a:pt x="2798" y="223"/>
                  </a:cubicBezTo>
                  <a:cubicBezTo>
                    <a:pt x="2792" y="146"/>
                    <a:pt x="2778" y="78"/>
                    <a:pt x="2771" y="1"/>
                  </a:cubicBez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79"/>
            <p:cNvSpPr/>
            <p:nvPr/>
          </p:nvSpPr>
          <p:spPr>
            <a:xfrm flipH="1">
              <a:off x="1585261" y="3819099"/>
              <a:ext cx="190212" cy="249227"/>
            </a:xfrm>
            <a:custGeom>
              <a:avLst/>
              <a:gdLst/>
              <a:ahLst/>
              <a:cxnLst/>
              <a:rect l="l" t="t" r="r" b="b"/>
              <a:pathLst>
                <a:path w="3091" h="4050" extrusionOk="0">
                  <a:moveTo>
                    <a:pt x="2567" y="0"/>
                  </a:moveTo>
                  <a:cubicBezTo>
                    <a:pt x="1712" y="90"/>
                    <a:pt x="862" y="167"/>
                    <a:pt x="1" y="236"/>
                  </a:cubicBezTo>
                  <a:cubicBezTo>
                    <a:pt x="34" y="411"/>
                    <a:pt x="69" y="585"/>
                    <a:pt x="104" y="752"/>
                  </a:cubicBezTo>
                  <a:cubicBezTo>
                    <a:pt x="104" y="778"/>
                    <a:pt x="111" y="800"/>
                    <a:pt x="111" y="820"/>
                  </a:cubicBezTo>
                  <a:cubicBezTo>
                    <a:pt x="132" y="904"/>
                    <a:pt x="146" y="987"/>
                    <a:pt x="159" y="1071"/>
                  </a:cubicBezTo>
                  <a:cubicBezTo>
                    <a:pt x="168" y="1092"/>
                    <a:pt x="168" y="1112"/>
                    <a:pt x="174" y="1134"/>
                  </a:cubicBezTo>
                  <a:cubicBezTo>
                    <a:pt x="473" y="2756"/>
                    <a:pt x="695" y="4050"/>
                    <a:pt x="695" y="4050"/>
                  </a:cubicBezTo>
                  <a:lnTo>
                    <a:pt x="3090" y="4050"/>
                  </a:lnTo>
                  <a:cubicBezTo>
                    <a:pt x="3020" y="3367"/>
                    <a:pt x="2873" y="2233"/>
                    <a:pt x="2699" y="932"/>
                  </a:cubicBezTo>
                  <a:cubicBezTo>
                    <a:pt x="2693" y="912"/>
                    <a:pt x="2693" y="890"/>
                    <a:pt x="2686" y="862"/>
                  </a:cubicBezTo>
                  <a:cubicBezTo>
                    <a:pt x="2673" y="765"/>
                    <a:pt x="2658" y="668"/>
                    <a:pt x="2651" y="570"/>
                  </a:cubicBezTo>
                  <a:cubicBezTo>
                    <a:pt x="2644" y="543"/>
                    <a:pt x="2637" y="514"/>
                    <a:pt x="2637" y="486"/>
                  </a:cubicBezTo>
                  <a:cubicBezTo>
                    <a:pt x="2616" y="327"/>
                    <a:pt x="2596" y="167"/>
                    <a:pt x="2567" y="0"/>
                  </a:cubicBez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79"/>
            <p:cNvSpPr/>
            <p:nvPr/>
          </p:nvSpPr>
          <p:spPr>
            <a:xfrm flipH="1">
              <a:off x="1561323" y="4060509"/>
              <a:ext cx="267688" cy="84368"/>
            </a:xfrm>
            <a:custGeom>
              <a:avLst/>
              <a:gdLst/>
              <a:ahLst/>
              <a:cxnLst/>
              <a:rect l="l" t="t" r="r" b="b"/>
              <a:pathLst>
                <a:path w="4350" h="1371" extrusionOk="0">
                  <a:moveTo>
                    <a:pt x="2085" y="0"/>
                  </a:moveTo>
                  <a:cubicBezTo>
                    <a:pt x="1784" y="0"/>
                    <a:pt x="1564" y="5"/>
                    <a:pt x="1539" y="15"/>
                  </a:cubicBezTo>
                  <a:cubicBezTo>
                    <a:pt x="1539" y="15"/>
                    <a:pt x="1330" y="37"/>
                    <a:pt x="710" y="446"/>
                  </a:cubicBezTo>
                  <a:cubicBezTo>
                    <a:pt x="328" y="696"/>
                    <a:pt x="126" y="927"/>
                    <a:pt x="42" y="1101"/>
                  </a:cubicBezTo>
                  <a:cubicBezTo>
                    <a:pt x="0" y="1177"/>
                    <a:pt x="56" y="1274"/>
                    <a:pt x="152" y="1281"/>
                  </a:cubicBezTo>
                  <a:cubicBezTo>
                    <a:pt x="639" y="1307"/>
                    <a:pt x="2042" y="1370"/>
                    <a:pt x="3066" y="1370"/>
                  </a:cubicBezTo>
                  <a:cubicBezTo>
                    <a:pt x="3697" y="1370"/>
                    <a:pt x="4184" y="1346"/>
                    <a:pt x="4224" y="1274"/>
                  </a:cubicBezTo>
                  <a:cubicBezTo>
                    <a:pt x="4349" y="1059"/>
                    <a:pt x="4119" y="78"/>
                    <a:pt x="4008" y="43"/>
                  </a:cubicBezTo>
                  <a:cubicBezTo>
                    <a:pt x="3930" y="23"/>
                    <a:pt x="2789" y="0"/>
                    <a:pt x="2085" y="0"/>
                  </a:cubicBezTo>
                  <a:close/>
                </a:path>
              </a:pathLst>
            </a:custGeom>
            <a:solidFill>
              <a:srgbClr val="F47C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79"/>
            <p:cNvSpPr/>
            <p:nvPr/>
          </p:nvSpPr>
          <p:spPr>
            <a:xfrm flipH="1">
              <a:off x="1726612" y="4084570"/>
              <a:ext cx="68614" cy="22830"/>
            </a:xfrm>
            <a:custGeom>
              <a:avLst/>
              <a:gdLst/>
              <a:ahLst/>
              <a:cxnLst/>
              <a:rect l="l" t="t" r="r" b="b"/>
              <a:pathLst>
                <a:path w="1115" h="371" extrusionOk="0">
                  <a:moveTo>
                    <a:pt x="268" y="0"/>
                  </a:moveTo>
                  <a:cubicBezTo>
                    <a:pt x="198" y="0"/>
                    <a:pt x="127" y="7"/>
                    <a:pt x="56" y="21"/>
                  </a:cubicBezTo>
                  <a:cubicBezTo>
                    <a:pt x="1" y="28"/>
                    <a:pt x="14" y="118"/>
                    <a:pt x="71" y="118"/>
                  </a:cubicBezTo>
                  <a:cubicBezTo>
                    <a:pt x="363" y="118"/>
                    <a:pt x="647" y="167"/>
                    <a:pt x="906" y="320"/>
                  </a:cubicBezTo>
                  <a:cubicBezTo>
                    <a:pt x="937" y="338"/>
                    <a:pt x="986" y="370"/>
                    <a:pt x="1026" y="370"/>
                  </a:cubicBezTo>
                  <a:cubicBezTo>
                    <a:pt x="1048" y="370"/>
                    <a:pt x="1067" y="361"/>
                    <a:pt x="1080" y="334"/>
                  </a:cubicBezTo>
                  <a:cubicBezTo>
                    <a:pt x="1115" y="250"/>
                    <a:pt x="1010" y="209"/>
                    <a:pt x="954" y="173"/>
                  </a:cubicBezTo>
                  <a:cubicBezTo>
                    <a:pt x="829" y="112"/>
                    <a:pt x="689" y="55"/>
                    <a:pt x="550" y="28"/>
                  </a:cubicBezTo>
                  <a:cubicBezTo>
                    <a:pt x="458" y="12"/>
                    <a:pt x="363" y="0"/>
                    <a:pt x="268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79"/>
            <p:cNvSpPr/>
            <p:nvPr/>
          </p:nvSpPr>
          <p:spPr>
            <a:xfrm flipH="1">
              <a:off x="1700767" y="4073432"/>
              <a:ext cx="70091" cy="26030"/>
            </a:xfrm>
            <a:custGeom>
              <a:avLst/>
              <a:gdLst/>
              <a:ahLst/>
              <a:cxnLst/>
              <a:rect l="l" t="t" r="r" b="b"/>
              <a:pathLst>
                <a:path w="1139" h="423" extrusionOk="0">
                  <a:moveTo>
                    <a:pt x="71" y="0"/>
                  </a:moveTo>
                  <a:cubicBezTo>
                    <a:pt x="1" y="0"/>
                    <a:pt x="1" y="111"/>
                    <a:pt x="71" y="111"/>
                  </a:cubicBezTo>
                  <a:cubicBezTo>
                    <a:pt x="238" y="126"/>
                    <a:pt x="412" y="152"/>
                    <a:pt x="572" y="209"/>
                  </a:cubicBezTo>
                  <a:cubicBezTo>
                    <a:pt x="649" y="229"/>
                    <a:pt x="725" y="264"/>
                    <a:pt x="802" y="299"/>
                  </a:cubicBezTo>
                  <a:cubicBezTo>
                    <a:pt x="877" y="334"/>
                    <a:pt x="954" y="390"/>
                    <a:pt x="1031" y="418"/>
                  </a:cubicBezTo>
                  <a:cubicBezTo>
                    <a:pt x="1039" y="421"/>
                    <a:pt x="1047" y="422"/>
                    <a:pt x="1055" y="422"/>
                  </a:cubicBezTo>
                  <a:cubicBezTo>
                    <a:pt x="1110" y="422"/>
                    <a:pt x="1138" y="342"/>
                    <a:pt x="1101" y="299"/>
                  </a:cubicBezTo>
                  <a:cubicBezTo>
                    <a:pt x="1095" y="293"/>
                    <a:pt x="1080" y="286"/>
                    <a:pt x="1066" y="278"/>
                  </a:cubicBezTo>
                  <a:cubicBezTo>
                    <a:pt x="1011" y="229"/>
                    <a:pt x="928" y="194"/>
                    <a:pt x="857" y="167"/>
                  </a:cubicBezTo>
                  <a:cubicBezTo>
                    <a:pt x="781" y="126"/>
                    <a:pt x="697" y="97"/>
                    <a:pt x="607" y="69"/>
                  </a:cubicBezTo>
                  <a:cubicBezTo>
                    <a:pt x="433" y="20"/>
                    <a:pt x="251" y="0"/>
                    <a:pt x="71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79"/>
            <p:cNvSpPr/>
            <p:nvPr/>
          </p:nvSpPr>
          <p:spPr>
            <a:xfrm flipH="1">
              <a:off x="1687229" y="4061556"/>
              <a:ext cx="62153" cy="21969"/>
            </a:xfrm>
            <a:custGeom>
              <a:avLst/>
              <a:gdLst/>
              <a:ahLst/>
              <a:cxnLst/>
              <a:rect l="l" t="t" r="r" b="b"/>
              <a:pathLst>
                <a:path w="1010" h="357" extrusionOk="0">
                  <a:moveTo>
                    <a:pt x="225" y="1"/>
                  </a:moveTo>
                  <a:cubicBezTo>
                    <a:pt x="165" y="1"/>
                    <a:pt x="104" y="5"/>
                    <a:pt x="42" y="11"/>
                  </a:cubicBezTo>
                  <a:cubicBezTo>
                    <a:pt x="1" y="20"/>
                    <a:pt x="1" y="82"/>
                    <a:pt x="42" y="82"/>
                  </a:cubicBezTo>
                  <a:cubicBezTo>
                    <a:pt x="209" y="95"/>
                    <a:pt x="376" y="130"/>
                    <a:pt x="537" y="178"/>
                  </a:cubicBezTo>
                  <a:cubicBezTo>
                    <a:pt x="612" y="207"/>
                    <a:pt x="682" y="235"/>
                    <a:pt x="759" y="270"/>
                  </a:cubicBezTo>
                  <a:cubicBezTo>
                    <a:pt x="794" y="290"/>
                    <a:pt x="829" y="312"/>
                    <a:pt x="871" y="332"/>
                  </a:cubicBezTo>
                  <a:cubicBezTo>
                    <a:pt x="892" y="346"/>
                    <a:pt x="914" y="356"/>
                    <a:pt x="938" y="356"/>
                  </a:cubicBezTo>
                  <a:cubicBezTo>
                    <a:pt x="952" y="356"/>
                    <a:pt x="966" y="353"/>
                    <a:pt x="981" y="345"/>
                  </a:cubicBezTo>
                  <a:cubicBezTo>
                    <a:pt x="996" y="339"/>
                    <a:pt x="1003" y="319"/>
                    <a:pt x="1003" y="304"/>
                  </a:cubicBezTo>
                  <a:cubicBezTo>
                    <a:pt x="1009" y="220"/>
                    <a:pt x="884" y="172"/>
                    <a:pt x="821" y="145"/>
                  </a:cubicBezTo>
                  <a:cubicBezTo>
                    <a:pt x="737" y="103"/>
                    <a:pt x="654" y="75"/>
                    <a:pt x="570" y="46"/>
                  </a:cubicBezTo>
                  <a:cubicBezTo>
                    <a:pt x="456" y="15"/>
                    <a:pt x="342" y="1"/>
                    <a:pt x="225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79"/>
            <p:cNvSpPr/>
            <p:nvPr/>
          </p:nvSpPr>
          <p:spPr>
            <a:xfrm flipH="1">
              <a:off x="1593013" y="2892719"/>
              <a:ext cx="601775" cy="750634"/>
            </a:xfrm>
            <a:custGeom>
              <a:avLst/>
              <a:gdLst/>
              <a:ahLst/>
              <a:cxnLst/>
              <a:rect l="l" t="t" r="r" b="b"/>
              <a:pathLst>
                <a:path w="9779" h="12198" extrusionOk="0">
                  <a:moveTo>
                    <a:pt x="5935" y="1"/>
                  </a:moveTo>
                  <a:cubicBezTo>
                    <a:pt x="5101" y="1"/>
                    <a:pt x="4085" y="195"/>
                    <a:pt x="3349" y="406"/>
                  </a:cubicBezTo>
                  <a:cubicBezTo>
                    <a:pt x="3328" y="413"/>
                    <a:pt x="3308" y="413"/>
                    <a:pt x="3286" y="420"/>
                  </a:cubicBezTo>
                  <a:cubicBezTo>
                    <a:pt x="2785" y="573"/>
                    <a:pt x="2416" y="727"/>
                    <a:pt x="2339" y="837"/>
                  </a:cubicBezTo>
                  <a:cubicBezTo>
                    <a:pt x="1741" y="1701"/>
                    <a:pt x="1018" y="7616"/>
                    <a:pt x="148" y="10941"/>
                  </a:cubicBezTo>
                  <a:cubicBezTo>
                    <a:pt x="148" y="10963"/>
                    <a:pt x="141" y="10983"/>
                    <a:pt x="135" y="10998"/>
                  </a:cubicBezTo>
                  <a:cubicBezTo>
                    <a:pt x="93" y="11171"/>
                    <a:pt x="43" y="11332"/>
                    <a:pt x="1" y="11484"/>
                  </a:cubicBezTo>
                  <a:cubicBezTo>
                    <a:pt x="1575" y="11999"/>
                    <a:pt x="3519" y="12197"/>
                    <a:pt x="5306" y="12197"/>
                  </a:cubicBezTo>
                  <a:cubicBezTo>
                    <a:pt x="6759" y="12197"/>
                    <a:pt x="8108" y="12066"/>
                    <a:pt x="9069" y="11866"/>
                  </a:cubicBezTo>
                  <a:cubicBezTo>
                    <a:pt x="9089" y="11859"/>
                    <a:pt x="9111" y="11853"/>
                    <a:pt x="9131" y="11853"/>
                  </a:cubicBezTo>
                  <a:cubicBezTo>
                    <a:pt x="9375" y="11798"/>
                    <a:pt x="9590" y="11741"/>
                    <a:pt x="9779" y="11679"/>
                  </a:cubicBezTo>
                  <a:cubicBezTo>
                    <a:pt x="9744" y="11609"/>
                    <a:pt x="9695" y="11505"/>
                    <a:pt x="9645" y="11380"/>
                  </a:cubicBezTo>
                  <a:cubicBezTo>
                    <a:pt x="9639" y="11352"/>
                    <a:pt x="9625" y="11317"/>
                    <a:pt x="9612" y="11290"/>
                  </a:cubicBezTo>
                  <a:cubicBezTo>
                    <a:pt x="9305" y="10420"/>
                    <a:pt x="8839" y="8596"/>
                    <a:pt x="8693" y="7392"/>
                  </a:cubicBezTo>
                  <a:cubicBezTo>
                    <a:pt x="8568" y="6363"/>
                    <a:pt x="8727" y="1312"/>
                    <a:pt x="8610" y="956"/>
                  </a:cubicBezTo>
                  <a:cubicBezTo>
                    <a:pt x="8518" y="699"/>
                    <a:pt x="7955" y="316"/>
                    <a:pt x="7072" y="121"/>
                  </a:cubicBezTo>
                  <a:cubicBezTo>
                    <a:pt x="7050" y="121"/>
                    <a:pt x="7030" y="114"/>
                    <a:pt x="7008" y="107"/>
                  </a:cubicBezTo>
                  <a:cubicBezTo>
                    <a:pt x="6723" y="51"/>
                    <a:pt x="6404" y="9"/>
                    <a:pt x="6055" y="2"/>
                  </a:cubicBezTo>
                  <a:cubicBezTo>
                    <a:pt x="6015" y="1"/>
                    <a:pt x="5975" y="1"/>
                    <a:pt x="5935" y="1"/>
                  </a:cubicBezTo>
                  <a:close/>
                </a:path>
              </a:pathLst>
            </a:custGeom>
            <a:solidFill>
              <a:srgbClr val="BC5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79"/>
            <p:cNvSpPr/>
            <p:nvPr/>
          </p:nvSpPr>
          <p:spPr>
            <a:xfrm flipH="1">
              <a:off x="1800703" y="2826012"/>
              <a:ext cx="182459" cy="118398"/>
            </a:xfrm>
            <a:custGeom>
              <a:avLst/>
              <a:gdLst/>
              <a:ahLst/>
              <a:cxnLst/>
              <a:rect l="l" t="t" r="r" b="b"/>
              <a:pathLst>
                <a:path w="2965" h="1924" extrusionOk="0">
                  <a:moveTo>
                    <a:pt x="2574" y="1"/>
                  </a:moveTo>
                  <a:lnTo>
                    <a:pt x="0" y="559"/>
                  </a:lnTo>
                  <a:lnTo>
                    <a:pt x="319" y="1719"/>
                  </a:lnTo>
                  <a:cubicBezTo>
                    <a:pt x="319" y="1719"/>
                    <a:pt x="446" y="1924"/>
                    <a:pt x="962" y="1924"/>
                  </a:cubicBezTo>
                  <a:cubicBezTo>
                    <a:pt x="1170" y="1924"/>
                    <a:pt x="1442" y="1890"/>
                    <a:pt x="1796" y="1796"/>
                  </a:cubicBezTo>
                  <a:cubicBezTo>
                    <a:pt x="2965" y="1484"/>
                    <a:pt x="2853" y="919"/>
                    <a:pt x="2853" y="919"/>
                  </a:cubicBezTo>
                  <a:lnTo>
                    <a:pt x="2574" y="1"/>
                  </a:ln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79"/>
            <p:cNvSpPr/>
            <p:nvPr/>
          </p:nvSpPr>
          <p:spPr>
            <a:xfrm flipH="1">
              <a:off x="1831103" y="2860350"/>
              <a:ext cx="146521" cy="55261"/>
            </a:xfrm>
            <a:custGeom>
              <a:avLst/>
              <a:gdLst/>
              <a:ahLst/>
              <a:cxnLst/>
              <a:rect l="l" t="t" r="r" b="b"/>
              <a:pathLst>
                <a:path w="2381" h="898" extrusionOk="0">
                  <a:moveTo>
                    <a:pt x="2380" y="1"/>
                  </a:moveTo>
                  <a:lnTo>
                    <a:pt x="2380" y="1"/>
                  </a:lnTo>
                  <a:cubicBezTo>
                    <a:pt x="1824" y="236"/>
                    <a:pt x="1225" y="361"/>
                    <a:pt x="599" y="361"/>
                  </a:cubicBezTo>
                  <a:cubicBezTo>
                    <a:pt x="530" y="361"/>
                    <a:pt x="460" y="361"/>
                    <a:pt x="390" y="355"/>
                  </a:cubicBezTo>
                  <a:cubicBezTo>
                    <a:pt x="258" y="348"/>
                    <a:pt x="133" y="341"/>
                    <a:pt x="7" y="335"/>
                  </a:cubicBezTo>
                  <a:lnTo>
                    <a:pt x="1" y="335"/>
                  </a:lnTo>
                  <a:lnTo>
                    <a:pt x="161" y="897"/>
                  </a:lnTo>
                  <a:lnTo>
                    <a:pt x="271" y="897"/>
                  </a:lnTo>
                  <a:cubicBezTo>
                    <a:pt x="502" y="897"/>
                    <a:pt x="724" y="862"/>
                    <a:pt x="948" y="807"/>
                  </a:cubicBezTo>
                  <a:cubicBezTo>
                    <a:pt x="1288" y="730"/>
                    <a:pt x="1629" y="618"/>
                    <a:pt x="1914" y="438"/>
                  </a:cubicBezTo>
                  <a:cubicBezTo>
                    <a:pt x="2102" y="320"/>
                    <a:pt x="2262" y="168"/>
                    <a:pt x="2380" y="1"/>
                  </a:cubicBez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79"/>
            <p:cNvSpPr/>
            <p:nvPr/>
          </p:nvSpPr>
          <p:spPr>
            <a:xfrm flipH="1">
              <a:off x="1632029" y="2891488"/>
              <a:ext cx="199566" cy="445347"/>
            </a:xfrm>
            <a:custGeom>
              <a:avLst/>
              <a:gdLst/>
              <a:ahLst/>
              <a:cxnLst/>
              <a:rect l="l" t="t" r="r" b="b"/>
              <a:pathLst>
                <a:path w="3243" h="7237" extrusionOk="0">
                  <a:moveTo>
                    <a:pt x="622" y="1"/>
                  </a:moveTo>
                  <a:cubicBezTo>
                    <a:pt x="605" y="1"/>
                    <a:pt x="590" y="12"/>
                    <a:pt x="579" y="29"/>
                  </a:cubicBezTo>
                  <a:cubicBezTo>
                    <a:pt x="1" y="1156"/>
                    <a:pt x="1" y="2626"/>
                    <a:pt x="370" y="3927"/>
                  </a:cubicBezTo>
                  <a:cubicBezTo>
                    <a:pt x="746" y="5269"/>
                    <a:pt x="1642" y="6474"/>
                    <a:pt x="2798" y="7190"/>
                  </a:cubicBezTo>
                  <a:cubicBezTo>
                    <a:pt x="2847" y="7221"/>
                    <a:pt x="2902" y="7236"/>
                    <a:pt x="2956" y="7236"/>
                  </a:cubicBezTo>
                  <a:cubicBezTo>
                    <a:pt x="3047" y="7236"/>
                    <a:pt x="3134" y="7191"/>
                    <a:pt x="3174" y="7100"/>
                  </a:cubicBezTo>
                  <a:cubicBezTo>
                    <a:pt x="3242" y="6933"/>
                    <a:pt x="3125" y="6717"/>
                    <a:pt x="3000" y="6557"/>
                  </a:cubicBezTo>
                  <a:cubicBezTo>
                    <a:pt x="2666" y="6125"/>
                    <a:pt x="1781" y="4977"/>
                    <a:pt x="1399" y="3558"/>
                  </a:cubicBezTo>
                  <a:cubicBezTo>
                    <a:pt x="1016" y="2138"/>
                    <a:pt x="1385" y="998"/>
                    <a:pt x="1656" y="336"/>
                  </a:cubicBezTo>
                  <a:cubicBezTo>
                    <a:pt x="1671" y="294"/>
                    <a:pt x="1664" y="253"/>
                    <a:pt x="1622" y="231"/>
                  </a:cubicBezTo>
                  <a:cubicBezTo>
                    <a:pt x="1372" y="121"/>
                    <a:pt x="891" y="22"/>
                    <a:pt x="634" y="2"/>
                  </a:cubicBezTo>
                  <a:cubicBezTo>
                    <a:pt x="630" y="1"/>
                    <a:pt x="626" y="1"/>
                    <a:pt x="622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79"/>
            <p:cNvSpPr/>
            <p:nvPr/>
          </p:nvSpPr>
          <p:spPr>
            <a:xfrm flipH="1">
              <a:off x="1977130" y="2912164"/>
              <a:ext cx="185043" cy="366271"/>
            </a:xfrm>
            <a:custGeom>
              <a:avLst/>
              <a:gdLst/>
              <a:ahLst/>
              <a:cxnLst/>
              <a:rect l="l" t="t" r="r" b="b"/>
              <a:pathLst>
                <a:path w="3007" h="5952" extrusionOk="0">
                  <a:moveTo>
                    <a:pt x="2913" y="1"/>
                  </a:moveTo>
                  <a:cubicBezTo>
                    <a:pt x="2760" y="1"/>
                    <a:pt x="2469" y="103"/>
                    <a:pt x="2422" y="119"/>
                  </a:cubicBezTo>
                  <a:cubicBezTo>
                    <a:pt x="2380" y="132"/>
                    <a:pt x="2345" y="146"/>
                    <a:pt x="2303" y="161"/>
                  </a:cubicBezTo>
                  <a:cubicBezTo>
                    <a:pt x="1921" y="328"/>
                    <a:pt x="1580" y="585"/>
                    <a:pt x="1365" y="967"/>
                  </a:cubicBezTo>
                  <a:cubicBezTo>
                    <a:pt x="0" y="3402"/>
                    <a:pt x="383" y="5824"/>
                    <a:pt x="466" y="5922"/>
                  </a:cubicBezTo>
                  <a:cubicBezTo>
                    <a:pt x="483" y="5943"/>
                    <a:pt x="500" y="5952"/>
                    <a:pt x="518" y="5952"/>
                  </a:cubicBezTo>
                  <a:cubicBezTo>
                    <a:pt x="607" y="5952"/>
                    <a:pt x="705" y="5732"/>
                    <a:pt x="710" y="5692"/>
                  </a:cubicBezTo>
                  <a:cubicBezTo>
                    <a:pt x="1086" y="3325"/>
                    <a:pt x="1600" y="2039"/>
                    <a:pt x="1969" y="1398"/>
                  </a:cubicBezTo>
                  <a:cubicBezTo>
                    <a:pt x="2136" y="1112"/>
                    <a:pt x="2325" y="842"/>
                    <a:pt x="2534" y="598"/>
                  </a:cubicBezTo>
                  <a:cubicBezTo>
                    <a:pt x="2644" y="473"/>
                    <a:pt x="2756" y="348"/>
                    <a:pt x="2868" y="229"/>
                  </a:cubicBezTo>
                  <a:cubicBezTo>
                    <a:pt x="2903" y="194"/>
                    <a:pt x="3006" y="110"/>
                    <a:pt x="3006" y="49"/>
                  </a:cubicBezTo>
                  <a:cubicBezTo>
                    <a:pt x="3005" y="14"/>
                    <a:pt x="2968" y="1"/>
                    <a:pt x="2913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79"/>
            <p:cNvSpPr/>
            <p:nvPr/>
          </p:nvSpPr>
          <p:spPr>
            <a:xfrm flipH="1">
              <a:off x="1586614" y="2917210"/>
              <a:ext cx="399132" cy="609467"/>
            </a:xfrm>
            <a:custGeom>
              <a:avLst/>
              <a:gdLst/>
              <a:ahLst/>
              <a:cxnLst/>
              <a:rect l="l" t="t" r="r" b="b"/>
              <a:pathLst>
                <a:path w="6486" h="9904" extrusionOk="0">
                  <a:moveTo>
                    <a:pt x="5037" y="1"/>
                  </a:moveTo>
                  <a:cubicBezTo>
                    <a:pt x="4582" y="1"/>
                    <a:pt x="4204" y="543"/>
                    <a:pt x="4154" y="1184"/>
                  </a:cubicBezTo>
                  <a:cubicBezTo>
                    <a:pt x="4092" y="2041"/>
                    <a:pt x="4044" y="2722"/>
                    <a:pt x="3389" y="4608"/>
                  </a:cubicBezTo>
                  <a:cubicBezTo>
                    <a:pt x="2741" y="6493"/>
                    <a:pt x="1" y="7794"/>
                    <a:pt x="1" y="7794"/>
                  </a:cubicBezTo>
                  <a:lnTo>
                    <a:pt x="1029" y="9903"/>
                  </a:lnTo>
                  <a:cubicBezTo>
                    <a:pt x="3376" y="8754"/>
                    <a:pt x="6048" y="6445"/>
                    <a:pt x="6270" y="4093"/>
                  </a:cubicBezTo>
                  <a:cubicBezTo>
                    <a:pt x="6485" y="1749"/>
                    <a:pt x="6039" y="580"/>
                    <a:pt x="5435" y="140"/>
                  </a:cubicBezTo>
                  <a:cubicBezTo>
                    <a:pt x="5300" y="44"/>
                    <a:pt x="5166" y="1"/>
                    <a:pt x="5037" y="1"/>
                  </a:cubicBez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79"/>
            <p:cNvSpPr/>
            <p:nvPr/>
          </p:nvSpPr>
          <p:spPr>
            <a:xfrm flipH="1">
              <a:off x="1864948" y="3363416"/>
              <a:ext cx="189289" cy="176305"/>
            </a:xfrm>
            <a:custGeom>
              <a:avLst/>
              <a:gdLst/>
              <a:ahLst/>
              <a:cxnLst/>
              <a:rect l="l" t="t" r="r" b="b"/>
              <a:pathLst>
                <a:path w="3076" h="2865" extrusionOk="0">
                  <a:moveTo>
                    <a:pt x="2059" y="0"/>
                  </a:moveTo>
                  <a:cubicBezTo>
                    <a:pt x="1777" y="151"/>
                    <a:pt x="1465" y="197"/>
                    <a:pt x="1172" y="197"/>
                  </a:cubicBezTo>
                  <a:cubicBezTo>
                    <a:pt x="704" y="197"/>
                    <a:pt x="284" y="79"/>
                    <a:pt x="109" y="79"/>
                  </a:cubicBezTo>
                  <a:cubicBezTo>
                    <a:pt x="29" y="79"/>
                    <a:pt x="1" y="104"/>
                    <a:pt x="42" y="176"/>
                  </a:cubicBezTo>
                  <a:cubicBezTo>
                    <a:pt x="230" y="495"/>
                    <a:pt x="773" y="718"/>
                    <a:pt x="690" y="864"/>
                  </a:cubicBezTo>
                  <a:cubicBezTo>
                    <a:pt x="666" y="906"/>
                    <a:pt x="608" y="913"/>
                    <a:pt x="538" y="913"/>
                  </a:cubicBezTo>
                  <a:cubicBezTo>
                    <a:pt x="502" y="913"/>
                    <a:pt x="464" y="912"/>
                    <a:pt x="425" y="912"/>
                  </a:cubicBezTo>
                  <a:cubicBezTo>
                    <a:pt x="266" y="912"/>
                    <a:pt x="109" y="943"/>
                    <a:pt x="174" y="1268"/>
                  </a:cubicBezTo>
                  <a:cubicBezTo>
                    <a:pt x="275" y="1799"/>
                    <a:pt x="1202" y="2865"/>
                    <a:pt x="1616" y="2865"/>
                  </a:cubicBezTo>
                  <a:cubicBezTo>
                    <a:pt x="1630" y="2865"/>
                    <a:pt x="1644" y="2864"/>
                    <a:pt x="1656" y="2861"/>
                  </a:cubicBezTo>
                  <a:cubicBezTo>
                    <a:pt x="2052" y="2791"/>
                    <a:pt x="3076" y="2151"/>
                    <a:pt x="3076" y="2151"/>
                  </a:cubicBezTo>
                  <a:lnTo>
                    <a:pt x="2059" y="0"/>
                  </a:ln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79"/>
            <p:cNvSpPr/>
            <p:nvPr/>
          </p:nvSpPr>
          <p:spPr>
            <a:xfrm flipH="1">
              <a:off x="1641812" y="2280793"/>
              <a:ext cx="549038" cy="601714"/>
            </a:xfrm>
            <a:custGeom>
              <a:avLst/>
              <a:gdLst/>
              <a:ahLst/>
              <a:cxnLst/>
              <a:rect l="l" t="t" r="r" b="b"/>
              <a:pathLst>
                <a:path w="8922" h="9778" extrusionOk="0">
                  <a:moveTo>
                    <a:pt x="4133" y="1"/>
                  </a:moveTo>
                  <a:cubicBezTo>
                    <a:pt x="1771" y="1"/>
                    <a:pt x="405" y="1746"/>
                    <a:pt x="104" y="4672"/>
                  </a:cubicBezTo>
                  <a:cubicBezTo>
                    <a:pt x="55" y="5160"/>
                    <a:pt x="20" y="5626"/>
                    <a:pt x="14" y="6070"/>
                  </a:cubicBezTo>
                  <a:cubicBezTo>
                    <a:pt x="0" y="7004"/>
                    <a:pt x="251" y="8012"/>
                    <a:pt x="772" y="8652"/>
                  </a:cubicBezTo>
                  <a:cubicBezTo>
                    <a:pt x="835" y="8722"/>
                    <a:pt x="897" y="8799"/>
                    <a:pt x="974" y="8861"/>
                  </a:cubicBezTo>
                  <a:cubicBezTo>
                    <a:pt x="1455" y="9307"/>
                    <a:pt x="2136" y="9634"/>
                    <a:pt x="3472" y="9753"/>
                  </a:cubicBezTo>
                  <a:cubicBezTo>
                    <a:pt x="3598" y="9759"/>
                    <a:pt x="3723" y="9766"/>
                    <a:pt x="3855" y="9773"/>
                  </a:cubicBezTo>
                  <a:cubicBezTo>
                    <a:pt x="3928" y="9776"/>
                    <a:pt x="4001" y="9778"/>
                    <a:pt x="4074" y="9778"/>
                  </a:cubicBezTo>
                  <a:cubicBezTo>
                    <a:pt x="5753" y="9778"/>
                    <a:pt x="7231" y="8864"/>
                    <a:pt x="8065" y="7463"/>
                  </a:cubicBezTo>
                  <a:cubicBezTo>
                    <a:pt x="8462" y="6795"/>
                    <a:pt x="8713" y="6015"/>
                    <a:pt x="8761" y="5167"/>
                  </a:cubicBezTo>
                  <a:cubicBezTo>
                    <a:pt x="8922" y="2466"/>
                    <a:pt x="6986" y="163"/>
                    <a:pt x="4433" y="10"/>
                  </a:cubicBezTo>
                  <a:cubicBezTo>
                    <a:pt x="4331" y="4"/>
                    <a:pt x="4231" y="1"/>
                    <a:pt x="4133" y="1"/>
                  </a:cubicBez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79"/>
            <p:cNvSpPr/>
            <p:nvPr/>
          </p:nvSpPr>
          <p:spPr>
            <a:xfrm flipH="1">
              <a:off x="1539968" y="2224240"/>
              <a:ext cx="650082" cy="443501"/>
            </a:xfrm>
            <a:custGeom>
              <a:avLst/>
              <a:gdLst/>
              <a:ahLst/>
              <a:cxnLst/>
              <a:rect l="l" t="t" r="r" b="b"/>
              <a:pathLst>
                <a:path w="10564" h="7207" extrusionOk="0">
                  <a:moveTo>
                    <a:pt x="5609" y="0"/>
                  </a:moveTo>
                  <a:cubicBezTo>
                    <a:pt x="4915" y="0"/>
                    <a:pt x="4218" y="152"/>
                    <a:pt x="3543" y="344"/>
                  </a:cubicBezTo>
                  <a:cubicBezTo>
                    <a:pt x="3453" y="373"/>
                    <a:pt x="3362" y="401"/>
                    <a:pt x="3264" y="428"/>
                  </a:cubicBezTo>
                  <a:cubicBezTo>
                    <a:pt x="2471" y="665"/>
                    <a:pt x="1664" y="950"/>
                    <a:pt x="1066" y="1520"/>
                  </a:cubicBezTo>
                  <a:cubicBezTo>
                    <a:pt x="321" y="2230"/>
                    <a:pt x="1" y="3357"/>
                    <a:pt x="251" y="4352"/>
                  </a:cubicBezTo>
                  <a:cubicBezTo>
                    <a:pt x="259" y="4373"/>
                    <a:pt x="275" y="4384"/>
                    <a:pt x="290" y="4384"/>
                  </a:cubicBezTo>
                  <a:cubicBezTo>
                    <a:pt x="306" y="4384"/>
                    <a:pt x="321" y="4373"/>
                    <a:pt x="328" y="4352"/>
                  </a:cubicBezTo>
                  <a:cubicBezTo>
                    <a:pt x="495" y="3552"/>
                    <a:pt x="794" y="2759"/>
                    <a:pt x="1337" y="2146"/>
                  </a:cubicBezTo>
                  <a:cubicBezTo>
                    <a:pt x="1811" y="1612"/>
                    <a:pt x="2527" y="1186"/>
                    <a:pt x="3257" y="1179"/>
                  </a:cubicBezTo>
                  <a:cubicBezTo>
                    <a:pt x="3848" y="1179"/>
                    <a:pt x="4461" y="1757"/>
                    <a:pt x="4760" y="2223"/>
                  </a:cubicBezTo>
                  <a:cubicBezTo>
                    <a:pt x="5046" y="2676"/>
                    <a:pt x="5220" y="3198"/>
                    <a:pt x="5450" y="3678"/>
                  </a:cubicBezTo>
                  <a:cubicBezTo>
                    <a:pt x="5679" y="4165"/>
                    <a:pt x="5993" y="4638"/>
                    <a:pt x="6459" y="4902"/>
                  </a:cubicBezTo>
                  <a:cubicBezTo>
                    <a:pt x="6654" y="5007"/>
                    <a:pt x="6863" y="5077"/>
                    <a:pt x="7057" y="5187"/>
                  </a:cubicBezTo>
                  <a:cubicBezTo>
                    <a:pt x="7252" y="5292"/>
                    <a:pt x="7426" y="5453"/>
                    <a:pt x="7489" y="5668"/>
                  </a:cubicBezTo>
                  <a:cubicBezTo>
                    <a:pt x="7564" y="5954"/>
                    <a:pt x="7406" y="6246"/>
                    <a:pt x="7287" y="6523"/>
                  </a:cubicBezTo>
                  <a:cubicBezTo>
                    <a:pt x="7217" y="6677"/>
                    <a:pt x="7175" y="6864"/>
                    <a:pt x="7188" y="7031"/>
                  </a:cubicBezTo>
                  <a:cubicBezTo>
                    <a:pt x="7194" y="7139"/>
                    <a:pt x="7286" y="7207"/>
                    <a:pt x="7383" y="7207"/>
                  </a:cubicBezTo>
                  <a:cubicBezTo>
                    <a:pt x="7435" y="7207"/>
                    <a:pt x="7489" y="7187"/>
                    <a:pt x="7531" y="7143"/>
                  </a:cubicBezTo>
                  <a:cubicBezTo>
                    <a:pt x="7843" y="6774"/>
                    <a:pt x="8199" y="6426"/>
                    <a:pt x="8658" y="6288"/>
                  </a:cubicBezTo>
                  <a:cubicBezTo>
                    <a:pt x="8964" y="6189"/>
                    <a:pt x="9311" y="6196"/>
                    <a:pt x="9577" y="6016"/>
                  </a:cubicBezTo>
                  <a:cubicBezTo>
                    <a:pt x="9860" y="5829"/>
                    <a:pt x="9986" y="5479"/>
                    <a:pt x="10098" y="5152"/>
                  </a:cubicBezTo>
                  <a:cubicBezTo>
                    <a:pt x="10341" y="4374"/>
                    <a:pt x="10564" y="3524"/>
                    <a:pt x="10293" y="2759"/>
                  </a:cubicBezTo>
                  <a:cubicBezTo>
                    <a:pt x="10174" y="2412"/>
                    <a:pt x="9966" y="2113"/>
                    <a:pt x="9708" y="1847"/>
                  </a:cubicBezTo>
                  <a:cubicBezTo>
                    <a:pt x="9423" y="1548"/>
                    <a:pt x="9076" y="1298"/>
                    <a:pt x="8720" y="1076"/>
                  </a:cubicBezTo>
                  <a:cubicBezTo>
                    <a:pt x="8658" y="1034"/>
                    <a:pt x="8588" y="992"/>
                    <a:pt x="8524" y="950"/>
                  </a:cubicBezTo>
                  <a:cubicBezTo>
                    <a:pt x="7788" y="498"/>
                    <a:pt x="6995" y="129"/>
                    <a:pt x="6145" y="32"/>
                  </a:cubicBezTo>
                  <a:cubicBezTo>
                    <a:pt x="6028" y="10"/>
                    <a:pt x="5903" y="4"/>
                    <a:pt x="5784" y="4"/>
                  </a:cubicBezTo>
                  <a:cubicBezTo>
                    <a:pt x="5726" y="1"/>
                    <a:pt x="5668" y="0"/>
                    <a:pt x="5609" y="0"/>
                  </a:cubicBezTo>
                  <a:close/>
                </a:path>
              </a:pathLst>
            </a:custGeom>
            <a:solidFill>
              <a:srgbClr val="275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79"/>
            <p:cNvSpPr/>
            <p:nvPr/>
          </p:nvSpPr>
          <p:spPr>
            <a:xfrm flipH="1">
              <a:off x="1547292" y="2578079"/>
              <a:ext cx="157967" cy="163936"/>
            </a:xfrm>
            <a:custGeom>
              <a:avLst/>
              <a:gdLst/>
              <a:ahLst/>
              <a:cxnLst/>
              <a:rect l="l" t="t" r="r" b="b"/>
              <a:pathLst>
                <a:path w="2567" h="2664" extrusionOk="0">
                  <a:moveTo>
                    <a:pt x="1601" y="1"/>
                  </a:moveTo>
                  <a:cubicBezTo>
                    <a:pt x="1228" y="1"/>
                    <a:pt x="836" y="151"/>
                    <a:pt x="591" y="329"/>
                  </a:cubicBezTo>
                  <a:cubicBezTo>
                    <a:pt x="181" y="621"/>
                    <a:pt x="49" y="1226"/>
                    <a:pt x="14" y="1727"/>
                  </a:cubicBezTo>
                  <a:cubicBezTo>
                    <a:pt x="0" y="1957"/>
                    <a:pt x="20" y="2221"/>
                    <a:pt x="187" y="2402"/>
                  </a:cubicBezTo>
                  <a:cubicBezTo>
                    <a:pt x="358" y="2594"/>
                    <a:pt x="587" y="2664"/>
                    <a:pt x="823" y="2664"/>
                  </a:cubicBezTo>
                  <a:cubicBezTo>
                    <a:pt x="1098" y="2664"/>
                    <a:pt x="1381" y="2569"/>
                    <a:pt x="1587" y="2465"/>
                  </a:cubicBezTo>
                  <a:cubicBezTo>
                    <a:pt x="2053" y="2228"/>
                    <a:pt x="2393" y="1804"/>
                    <a:pt x="2512" y="1289"/>
                  </a:cubicBezTo>
                  <a:cubicBezTo>
                    <a:pt x="2567" y="1052"/>
                    <a:pt x="2567" y="788"/>
                    <a:pt x="2470" y="551"/>
                  </a:cubicBezTo>
                  <a:cubicBezTo>
                    <a:pt x="2387" y="329"/>
                    <a:pt x="2248" y="189"/>
                    <a:pt x="2081" y="105"/>
                  </a:cubicBezTo>
                  <a:cubicBezTo>
                    <a:pt x="1935" y="32"/>
                    <a:pt x="1770" y="1"/>
                    <a:pt x="1601" y="1"/>
                  </a:cubicBez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79"/>
            <p:cNvSpPr/>
            <p:nvPr/>
          </p:nvSpPr>
          <p:spPr>
            <a:xfrm flipH="1">
              <a:off x="1642737" y="2697154"/>
              <a:ext cx="33846" cy="33846"/>
            </a:xfrm>
            <a:custGeom>
              <a:avLst/>
              <a:gdLst/>
              <a:ahLst/>
              <a:cxnLst/>
              <a:rect l="l" t="t" r="r" b="b"/>
              <a:pathLst>
                <a:path w="550" h="550" extrusionOk="0">
                  <a:moveTo>
                    <a:pt x="279" y="1"/>
                  </a:moveTo>
                  <a:cubicBezTo>
                    <a:pt x="125" y="1"/>
                    <a:pt x="0" y="126"/>
                    <a:pt x="0" y="279"/>
                  </a:cubicBezTo>
                  <a:cubicBezTo>
                    <a:pt x="0" y="431"/>
                    <a:pt x="125" y="550"/>
                    <a:pt x="279" y="550"/>
                  </a:cubicBezTo>
                  <a:cubicBezTo>
                    <a:pt x="424" y="550"/>
                    <a:pt x="550" y="431"/>
                    <a:pt x="550" y="279"/>
                  </a:cubicBezTo>
                  <a:cubicBezTo>
                    <a:pt x="550" y="126"/>
                    <a:pt x="424" y="1"/>
                    <a:pt x="279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79"/>
            <p:cNvSpPr/>
            <p:nvPr/>
          </p:nvSpPr>
          <p:spPr>
            <a:xfrm flipH="1">
              <a:off x="1937254" y="2669277"/>
              <a:ext cx="215504" cy="90029"/>
            </a:xfrm>
            <a:custGeom>
              <a:avLst/>
              <a:gdLst/>
              <a:ahLst/>
              <a:cxnLst/>
              <a:rect l="l" t="t" r="r" b="b"/>
              <a:pathLst>
                <a:path w="3502" h="1463" extrusionOk="0">
                  <a:moveTo>
                    <a:pt x="2825" y="1"/>
                  </a:moveTo>
                  <a:cubicBezTo>
                    <a:pt x="2519" y="1"/>
                    <a:pt x="2165" y="161"/>
                    <a:pt x="1601" y="168"/>
                  </a:cubicBezTo>
                  <a:lnTo>
                    <a:pt x="1559" y="168"/>
                  </a:lnTo>
                  <a:cubicBezTo>
                    <a:pt x="1289" y="168"/>
                    <a:pt x="1058" y="141"/>
                    <a:pt x="871" y="106"/>
                  </a:cubicBezTo>
                  <a:cubicBezTo>
                    <a:pt x="682" y="78"/>
                    <a:pt x="537" y="49"/>
                    <a:pt x="432" y="49"/>
                  </a:cubicBezTo>
                  <a:cubicBezTo>
                    <a:pt x="362" y="49"/>
                    <a:pt x="307" y="64"/>
                    <a:pt x="278" y="106"/>
                  </a:cubicBezTo>
                  <a:cubicBezTo>
                    <a:pt x="1" y="454"/>
                    <a:pt x="557" y="1379"/>
                    <a:pt x="1601" y="1456"/>
                  </a:cubicBezTo>
                  <a:cubicBezTo>
                    <a:pt x="1636" y="1462"/>
                    <a:pt x="1664" y="1462"/>
                    <a:pt x="1698" y="1462"/>
                  </a:cubicBezTo>
                  <a:cubicBezTo>
                    <a:pt x="2700" y="1462"/>
                    <a:pt x="3501" y="252"/>
                    <a:pt x="3126" y="64"/>
                  </a:cubicBezTo>
                  <a:cubicBezTo>
                    <a:pt x="3027" y="16"/>
                    <a:pt x="2923" y="1"/>
                    <a:pt x="28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79"/>
            <p:cNvSpPr/>
            <p:nvPr/>
          </p:nvSpPr>
          <p:spPr>
            <a:xfrm flipH="1">
              <a:off x="1886425" y="2439805"/>
              <a:ext cx="102275" cy="64737"/>
            </a:xfrm>
            <a:custGeom>
              <a:avLst/>
              <a:gdLst/>
              <a:ahLst/>
              <a:cxnLst/>
              <a:rect l="l" t="t" r="r" b="b"/>
              <a:pathLst>
                <a:path w="1662" h="1052" extrusionOk="0">
                  <a:moveTo>
                    <a:pt x="284" y="1"/>
                  </a:moveTo>
                  <a:cubicBezTo>
                    <a:pt x="216" y="8"/>
                    <a:pt x="111" y="8"/>
                    <a:pt x="42" y="78"/>
                  </a:cubicBezTo>
                  <a:cubicBezTo>
                    <a:pt x="14" y="113"/>
                    <a:pt x="0" y="146"/>
                    <a:pt x="0" y="188"/>
                  </a:cubicBezTo>
                  <a:cubicBezTo>
                    <a:pt x="7" y="230"/>
                    <a:pt x="27" y="271"/>
                    <a:pt x="62" y="300"/>
                  </a:cubicBezTo>
                  <a:cubicBezTo>
                    <a:pt x="126" y="342"/>
                    <a:pt x="194" y="348"/>
                    <a:pt x="251" y="348"/>
                  </a:cubicBezTo>
                  <a:lnTo>
                    <a:pt x="293" y="348"/>
                  </a:lnTo>
                  <a:cubicBezTo>
                    <a:pt x="368" y="363"/>
                    <a:pt x="424" y="370"/>
                    <a:pt x="480" y="383"/>
                  </a:cubicBezTo>
                  <a:cubicBezTo>
                    <a:pt x="605" y="412"/>
                    <a:pt x="723" y="453"/>
                    <a:pt x="827" y="509"/>
                  </a:cubicBezTo>
                  <a:cubicBezTo>
                    <a:pt x="939" y="572"/>
                    <a:pt x="1036" y="640"/>
                    <a:pt x="1128" y="724"/>
                  </a:cubicBezTo>
                  <a:cubicBezTo>
                    <a:pt x="1148" y="746"/>
                    <a:pt x="1176" y="772"/>
                    <a:pt x="1196" y="801"/>
                  </a:cubicBezTo>
                  <a:cubicBezTo>
                    <a:pt x="1224" y="823"/>
                    <a:pt x="1244" y="843"/>
                    <a:pt x="1266" y="864"/>
                  </a:cubicBezTo>
                  <a:cubicBezTo>
                    <a:pt x="1280" y="878"/>
                    <a:pt x="1295" y="898"/>
                    <a:pt x="1308" y="919"/>
                  </a:cubicBezTo>
                  <a:cubicBezTo>
                    <a:pt x="1336" y="954"/>
                    <a:pt x="1370" y="996"/>
                    <a:pt x="1411" y="1023"/>
                  </a:cubicBezTo>
                  <a:cubicBezTo>
                    <a:pt x="1440" y="1045"/>
                    <a:pt x="1468" y="1051"/>
                    <a:pt x="1495" y="1051"/>
                  </a:cubicBezTo>
                  <a:cubicBezTo>
                    <a:pt x="1523" y="1051"/>
                    <a:pt x="1558" y="1045"/>
                    <a:pt x="1578" y="1031"/>
                  </a:cubicBezTo>
                  <a:cubicBezTo>
                    <a:pt x="1635" y="1003"/>
                    <a:pt x="1662" y="948"/>
                    <a:pt x="1655" y="884"/>
                  </a:cubicBezTo>
                  <a:cubicBezTo>
                    <a:pt x="1649" y="801"/>
                    <a:pt x="1614" y="739"/>
                    <a:pt x="1578" y="682"/>
                  </a:cubicBezTo>
                  <a:cubicBezTo>
                    <a:pt x="1572" y="676"/>
                    <a:pt x="1565" y="662"/>
                    <a:pt x="1558" y="656"/>
                  </a:cubicBezTo>
                  <a:cubicBezTo>
                    <a:pt x="1517" y="585"/>
                    <a:pt x="1468" y="522"/>
                    <a:pt x="1405" y="460"/>
                  </a:cubicBezTo>
                  <a:cubicBezTo>
                    <a:pt x="1286" y="342"/>
                    <a:pt x="1154" y="251"/>
                    <a:pt x="1009" y="175"/>
                  </a:cubicBezTo>
                  <a:cubicBezTo>
                    <a:pt x="855" y="98"/>
                    <a:pt x="702" y="49"/>
                    <a:pt x="556" y="21"/>
                  </a:cubicBezTo>
                  <a:cubicBezTo>
                    <a:pt x="486" y="8"/>
                    <a:pt x="403" y="1"/>
                    <a:pt x="313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79"/>
            <p:cNvSpPr/>
            <p:nvPr/>
          </p:nvSpPr>
          <p:spPr>
            <a:xfrm flipH="1">
              <a:off x="2067037" y="2427251"/>
              <a:ext cx="79322" cy="47261"/>
            </a:xfrm>
            <a:custGeom>
              <a:avLst/>
              <a:gdLst/>
              <a:ahLst/>
              <a:cxnLst/>
              <a:rect l="l" t="t" r="r" b="b"/>
              <a:pathLst>
                <a:path w="1289" h="768" extrusionOk="0">
                  <a:moveTo>
                    <a:pt x="806" y="0"/>
                  </a:moveTo>
                  <a:cubicBezTo>
                    <a:pt x="730" y="0"/>
                    <a:pt x="653" y="14"/>
                    <a:pt x="572" y="38"/>
                  </a:cubicBezTo>
                  <a:cubicBezTo>
                    <a:pt x="460" y="80"/>
                    <a:pt x="350" y="141"/>
                    <a:pt x="251" y="225"/>
                  </a:cubicBezTo>
                  <a:cubicBezTo>
                    <a:pt x="196" y="275"/>
                    <a:pt x="154" y="323"/>
                    <a:pt x="119" y="379"/>
                  </a:cubicBezTo>
                  <a:lnTo>
                    <a:pt x="99" y="400"/>
                  </a:lnTo>
                  <a:cubicBezTo>
                    <a:pt x="71" y="449"/>
                    <a:pt x="29" y="497"/>
                    <a:pt x="16" y="574"/>
                  </a:cubicBezTo>
                  <a:cubicBezTo>
                    <a:pt x="0" y="636"/>
                    <a:pt x="22" y="706"/>
                    <a:pt x="71" y="748"/>
                  </a:cubicBezTo>
                  <a:cubicBezTo>
                    <a:pt x="99" y="761"/>
                    <a:pt x="119" y="768"/>
                    <a:pt x="147" y="768"/>
                  </a:cubicBezTo>
                  <a:cubicBezTo>
                    <a:pt x="167" y="768"/>
                    <a:pt x="183" y="768"/>
                    <a:pt x="203" y="754"/>
                  </a:cubicBezTo>
                  <a:cubicBezTo>
                    <a:pt x="244" y="734"/>
                    <a:pt x="273" y="699"/>
                    <a:pt x="293" y="671"/>
                  </a:cubicBezTo>
                  <a:cubicBezTo>
                    <a:pt x="308" y="657"/>
                    <a:pt x="321" y="642"/>
                    <a:pt x="335" y="636"/>
                  </a:cubicBezTo>
                  <a:cubicBezTo>
                    <a:pt x="350" y="616"/>
                    <a:pt x="370" y="601"/>
                    <a:pt x="383" y="587"/>
                  </a:cubicBezTo>
                  <a:cubicBezTo>
                    <a:pt x="405" y="567"/>
                    <a:pt x="425" y="546"/>
                    <a:pt x="446" y="532"/>
                  </a:cubicBezTo>
                  <a:cubicBezTo>
                    <a:pt x="517" y="475"/>
                    <a:pt x="585" y="434"/>
                    <a:pt x="662" y="407"/>
                  </a:cubicBezTo>
                  <a:cubicBezTo>
                    <a:pt x="732" y="379"/>
                    <a:pt x="815" y="372"/>
                    <a:pt x="892" y="372"/>
                  </a:cubicBezTo>
                  <a:cubicBezTo>
                    <a:pt x="926" y="372"/>
                    <a:pt x="967" y="379"/>
                    <a:pt x="1009" y="392"/>
                  </a:cubicBezTo>
                  <a:cubicBezTo>
                    <a:pt x="1018" y="392"/>
                    <a:pt x="1031" y="392"/>
                    <a:pt x="1038" y="400"/>
                  </a:cubicBezTo>
                  <a:cubicBezTo>
                    <a:pt x="1057" y="408"/>
                    <a:pt x="1087" y="417"/>
                    <a:pt x="1120" y="417"/>
                  </a:cubicBezTo>
                  <a:cubicBezTo>
                    <a:pt x="1147" y="417"/>
                    <a:pt x="1177" y="411"/>
                    <a:pt x="1205" y="392"/>
                  </a:cubicBezTo>
                  <a:cubicBezTo>
                    <a:pt x="1268" y="358"/>
                    <a:pt x="1288" y="275"/>
                    <a:pt x="1260" y="198"/>
                  </a:cubicBezTo>
                  <a:cubicBezTo>
                    <a:pt x="1226" y="115"/>
                    <a:pt x="1149" y="80"/>
                    <a:pt x="1101" y="58"/>
                  </a:cubicBezTo>
                  <a:lnTo>
                    <a:pt x="1086" y="51"/>
                  </a:lnTo>
                  <a:cubicBezTo>
                    <a:pt x="1024" y="24"/>
                    <a:pt x="961" y="16"/>
                    <a:pt x="912" y="9"/>
                  </a:cubicBezTo>
                  <a:cubicBezTo>
                    <a:pt x="877" y="3"/>
                    <a:pt x="841" y="0"/>
                    <a:pt x="806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79"/>
            <p:cNvSpPr/>
            <p:nvPr/>
          </p:nvSpPr>
          <p:spPr>
            <a:xfrm flipH="1">
              <a:off x="2105621" y="3570674"/>
              <a:ext cx="862" cy="923"/>
            </a:xfrm>
            <a:custGeom>
              <a:avLst/>
              <a:gdLst/>
              <a:ahLst/>
              <a:cxnLst/>
              <a:rect l="l" t="t" r="r" b="b"/>
              <a:pathLst>
                <a:path w="14" h="15" extrusionOk="0">
                  <a:moveTo>
                    <a:pt x="7" y="1"/>
                  </a:moveTo>
                  <a:cubicBezTo>
                    <a:pt x="0" y="1"/>
                    <a:pt x="0" y="14"/>
                    <a:pt x="7" y="14"/>
                  </a:cubicBezTo>
                  <a:cubicBezTo>
                    <a:pt x="14" y="14"/>
                    <a:pt x="14" y="1"/>
                    <a:pt x="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79"/>
            <p:cNvSpPr/>
            <p:nvPr/>
          </p:nvSpPr>
          <p:spPr>
            <a:xfrm flipH="1">
              <a:off x="2021253" y="2590202"/>
              <a:ext cx="55753" cy="53968"/>
            </a:xfrm>
            <a:custGeom>
              <a:avLst/>
              <a:gdLst/>
              <a:ahLst/>
              <a:cxnLst/>
              <a:rect l="l" t="t" r="r" b="b"/>
              <a:pathLst>
                <a:path w="906" h="877" extrusionOk="0">
                  <a:moveTo>
                    <a:pt x="447" y="1"/>
                  </a:moveTo>
                  <a:cubicBezTo>
                    <a:pt x="258" y="1"/>
                    <a:pt x="104" y="115"/>
                    <a:pt x="43" y="299"/>
                  </a:cubicBezTo>
                  <a:cubicBezTo>
                    <a:pt x="1" y="424"/>
                    <a:pt x="7" y="563"/>
                    <a:pt x="71" y="666"/>
                  </a:cubicBezTo>
                  <a:cubicBezTo>
                    <a:pt x="145" y="801"/>
                    <a:pt x="294" y="876"/>
                    <a:pt x="444" y="876"/>
                  </a:cubicBezTo>
                  <a:cubicBezTo>
                    <a:pt x="489" y="876"/>
                    <a:pt x="535" y="870"/>
                    <a:pt x="579" y="855"/>
                  </a:cubicBezTo>
                  <a:cubicBezTo>
                    <a:pt x="759" y="792"/>
                    <a:pt x="893" y="605"/>
                    <a:pt x="899" y="409"/>
                  </a:cubicBezTo>
                  <a:cubicBezTo>
                    <a:pt x="906" y="194"/>
                    <a:pt x="717" y="40"/>
                    <a:pt x="523" y="7"/>
                  </a:cubicBezTo>
                  <a:cubicBezTo>
                    <a:pt x="497" y="3"/>
                    <a:pt x="472" y="1"/>
                    <a:pt x="447" y="1"/>
                  </a:cubicBez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79"/>
            <p:cNvSpPr/>
            <p:nvPr/>
          </p:nvSpPr>
          <p:spPr>
            <a:xfrm flipH="1">
              <a:off x="1913993" y="2558018"/>
              <a:ext cx="88799" cy="45169"/>
            </a:xfrm>
            <a:custGeom>
              <a:avLst/>
              <a:gdLst/>
              <a:ahLst/>
              <a:cxnLst/>
              <a:rect l="l" t="t" r="r" b="b"/>
              <a:pathLst>
                <a:path w="1443" h="734" extrusionOk="0">
                  <a:moveTo>
                    <a:pt x="768" y="0"/>
                  </a:moveTo>
                  <a:cubicBezTo>
                    <a:pt x="515" y="0"/>
                    <a:pt x="245" y="138"/>
                    <a:pt x="69" y="383"/>
                  </a:cubicBezTo>
                  <a:cubicBezTo>
                    <a:pt x="0" y="484"/>
                    <a:pt x="72" y="601"/>
                    <a:pt x="160" y="601"/>
                  </a:cubicBezTo>
                  <a:cubicBezTo>
                    <a:pt x="188" y="601"/>
                    <a:pt x="216" y="590"/>
                    <a:pt x="243" y="563"/>
                  </a:cubicBezTo>
                  <a:cubicBezTo>
                    <a:pt x="361" y="447"/>
                    <a:pt x="544" y="384"/>
                    <a:pt x="722" y="384"/>
                  </a:cubicBezTo>
                  <a:cubicBezTo>
                    <a:pt x="930" y="384"/>
                    <a:pt x="1133" y="470"/>
                    <a:pt x="1223" y="662"/>
                  </a:cubicBezTo>
                  <a:cubicBezTo>
                    <a:pt x="1247" y="712"/>
                    <a:pt x="1286" y="734"/>
                    <a:pt x="1324" y="734"/>
                  </a:cubicBezTo>
                  <a:cubicBezTo>
                    <a:pt x="1385" y="734"/>
                    <a:pt x="1443" y="675"/>
                    <a:pt x="1425" y="585"/>
                  </a:cubicBezTo>
                  <a:cubicBezTo>
                    <a:pt x="1357" y="216"/>
                    <a:pt x="1119" y="14"/>
                    <a:pt x="785" y="0"/>
                  </a:cubicBezTo>
                  <a:cubicBezTo>
                    <a:pt x="779" y="0"/>
                    <a:pt x="774" y="0"/>
                    <a:pt x="768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79"/>
            <p:cNvSpPr/>
            <p:nvPr/>
          </p:nvSpPr>
          <p:spPr>
            <a:xfrm flipH="1">
              <a:off x="2082359" y="2543557"/>
              <a:ext cx="89537" cy="42461"/>
            </a:xfrm>
            <a:custGeom>
              <a:avLst/>
              <a:gdLst/>
              <a:ahLst/>
              <a:cxnLst/>
              <a:rect l="l" t="t" r="r" b="b"/>
              <a:pathLst>
                <a:path w="1455" h="690" extrusionOk="0">
                  <a:moveTo>
                    <a:pt x="670" y="1"/>
                  </a:moveTo>
                  <a:cubicBezTo>
                    <a:pt x="374" y="1"/>
                    <a:pt x="142" y="173"/>
                    <a:pt x="33" y="493"/>
                  </a:cubicBezTo>
                  <a:cubicBezTo>
                    <a:pt x="0" y="587"/>
                    <a:pt x="63" y="659"/>
                    <a:pt x="131" y="659"/>
                  </a:cubicBezTo>
                  <a:cubicBezTo>
                    <a:pt x="164" y="659"/>
                    <a:pt x="197" y="643"/>
                    <a:pt x="222" y="604"/>
                  </a:cubicBezTo>
                  <a:cubicBezTo>
                    <a:pt x="319" y="454"/>
                    <a:pt x="483" y="390"/>
                    <a:pt x="655" y="390"/>
                  </a:cubicBezTo>
                  <a:cubicBezTo>
                    <a:pt x="864" y="390"/>
                    <a:pt x="1084" y="486"/>
                    <a:pt x="1202" y="640"/>
                  </a:cubicBezTo>
                  <a:cubicBezTo>
                    <a:pt x="1229" y="674"/>
                    <a:pt x="1262" y="689"/>
                    <a:pt x="1294" y="689"/>
                  </a:cubicBezTo>
                  <a:cubicBezTo>
                    <a:pt x="1378" y="689"/>
                    <a:pt x="1455" y="591"/>
                    <a:pt x="1404" y="486"/>
                  </a:cubicBezTo>
                  <a:cubicBezTo>
                    <a:pt x="1266" y="214"/>
                    <a:pt x="1007" y="40"/>
                    <a:pt x="750" y="5"/>
                  </a:cubicBezTo>
                  <a:cubicBezTo>
                    <a:pt x="722" y="2"/>
                    <a:pt x="696" y="1"/>
                    <a:pt x="670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86" name="Google Shape;3386;p79"/>
          <p:cNvGrpSpPr/>
          <p:nvPr/>
        </p:nvGrpSpPr>
        <p:grpSpPr>
          <a:xfrm>
            <a:off x="6740681" y="2101397"/>
            <a:ext cx="808876" cy="2043547"/>
            <a:chOff x="2605625" y="1730700"/>
            <a:chExt cx="319575" cy="807375"/>
          </a:xfrm>
        </p:grpSpPr>
        <p:sp>
          <p:nvSpPr>
            <p:cNvPr id="3387" name="Google Shape;3387;p79"/>
            <p:cNvSpPr/>
            <p:nvPr/>
          </p:nvSpPr>
          <p:spPr>
            <a:xfrm>
              <a:off x="2624575" y="1792725"/>
              <a:ext cx="38650" cy="102825"/>
            </a:xfrm>
            <a:custGeom>
              <a:avLst/>
              <a:gdLst/>
              <a:ahLst/>
              <a:cxnLst/>
              <a:rect l="l" t="t" r="r" b="b"/>
              <a:pathLst>
                <a:path w="1546" h="4113" extrusionOk="0">
                  <a:moveTo>
                    <a:pt x="1163" y="1"/>
                  </a:moveTo>
                  <a:cubicBezTo>
                    <a:pt x="1076" y="1"/>
                    <a:pt x="990" y="38"/>
                    <a:pt x="919" y="94"/>
                  </a:cubicBezTo>
                  <a:cubicBezTo>
                    <a:pt x="823" y="171"/>
                    <a:pt x="759" y="275"/>
                    <a:pt x="697" y="386"/>
                  </a:cubicBezTo>
                  <a:cubicBezTo>
                    <a:pt x="363" y="978"/>
                    <a:pt x="84" y="1624"/>
                    <a:pt x="36" y="2307"/>
                  </a:cubicBezTo>
                  <a:cubicBezTo>
                    <a:pt x="1" y="2828"/>
                    <a:pt x="106" y="3371"/>
                    <a:pt x="377" y="3810"/>
                  </a:cubicBezTo>
                  <a:cubicBezTo>
                    <a:pt x="465" y="3950"/>
                    <a:pt x="564" y="4113"/>
                    <a:pt x="672" y="4113"/>
                  </a:cubicBezTo>
                  <a:cubicBezTo>
                    <a:pt x="724" y="4113"/>
                    <a:pt x="779" y="4075"/>
                    <a:pt x="836" y="3977"/>
                  </a:cubicBezTo>
                  <a:cubicBezTo>
                    <a:pt x="954" y="3762"/>
                    <a:pt x="1003" y="3511"/>
                    <a:pt x="1045" y="3274"/>
                  </a:cubicBezTo>
                  <a:cubicBezTo>
                    <a:pt x="1177" y="2564"/>
                    <a:pt x="1308" y="1854"/>
                    <a:pt x="1442" y="1138"/>
                  </a:cubicBezTo>
                  <a:cubicBezTo>
                    <a:pt x="1497" y="866"/>
                    <a:pt x="1546" y="588"/>
                    <a:pt x="1475" y="323"/>
                  </a:cubicBezTo>
                  <a:cubicBezTo>
                    <a:pt x="1442" y="198"/>
                    <a:pt x="1372" y="66"/>
                    <a:pt x="1260" y="17"/>
                  </a:cubicBezTo>
                  <a:cubicBezTo>
                    <a:pt x="1228" y="6"/>
                    <a:pt x="1195" y="1"/>
                    <a:pt x="1163" y="1"/>
                  </a:cubicBezTo>
                  <a:close/>
                </a:path>
              </a:pathLst>
            </a:custGeom>
            <a:solidFill>
              <a:srgbClr val="F47C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79"/>
            <p:cNvSpPr/>
            <p:nvPr/>
          </p:nvSpPr>
          <p:spPr>
            <a:xfrm>
              <a:off x="2605625" y="2240575"/>
              <a:ext cx="71175" cy="100250"/>
            </a:xfrm>
            <a:custGeom>
              <a:avLst/>
              <a:gdLst/>
              <a:ahLst/>
              <a:cxnLst/>
              <a:rect l="l" t="t" r="r" b="b"/>
              <a:pathLst>
                <a:path w="2847" h="4010" extrusionOk="0">
                  <a:moveTo>
                    <a:pt x="730" y="1"/>
                  </a:moveTo>
                  <a:cubicBezTo>
                    <a:pt x="730" y="1"/>
                    <a:pt x="599" y="1036"/>
                    <a:pt x="502" y="1476"/>
                  </a:cubicBezTo>
                  <a:cubicBezTo>
                    <a:pt x="396" y="1906"/>
                    <a:pt x="1" y="3014"/>
                    <a:pt x="133" y="3062"/>
                  </a:cubicBezTo>
                  <a:cubicBezTo>
                    <a:pt x="137" y="3064"/>
                    <a:pt x="141" y="3064"/>
                    <a:pt x="146" y="3064"/>
                  </a:cubicBezTo>
                  <a:cubicBezTo>
                    <a:pt x="280" y="3064"/>
                    <a:pt x="605" y="2401"/>
                    <a:pt x="605" y="2401"/>
                  </a:cubicBezTo>
                  <a:lnTo>
                    <a:pt x="605" y="2401"/>
                  </a:lnTo>
                  <a:cubicBezTo>
                    <a:pt x="605" y="2401"/>
                    <a:pt x="306" y="3647"/>
                    <a:pt x="488" y="3688"/>
                  </a:cubicBezTo>
                  <a:cubicBezTo>
                    <a:pt x="492" y="3689"/>
                    <a:pt x="496" y="3690"/>
                    <a:pt x="500" y="3690"/>
                  </a:cubicBezTo>
                  <a:cubicBezTo>
                    <a:pt x="687" y="3690"/>
                    <a:pt x="1093" y="2631"/>
                    <a:pt x="1093" y="2631"/>
                  </a:cubicBezTo>
                  <a:lnTo>
                    <a:pt x="1093" y="2631"/>
                  </a:lnTo>
                  <a:cubicBezTo>
                    <a:pt x="1093" y="2631"/>
                    <a:pt x="913" y="3987"/>
                    <a:pt x="1170" y="4009"/>
                  </a:cubicBezTo>
                  <a:cubicBezTo>
                    <a:pt x="1171" y="4009"/>
                    <a:pt x="1172" y="4009"/>
                    <a:pt x="1173" y="4009"/>
                  </a:cubicBezTo>
                  <a:cubicBezTo>
                    <a:pt x="1422" y="4009"/>
                    <a:pt x="1587" y="2686"/>
                    <a:pt x="1587" y="2686"/>
                  </a:cubicBezTo>
                  <a:cubicBezTo>
                    <a:pt x="1587" y="2686"/>
                    <a:pt x="1600" y="3717"/>
                    <a:pt x="1808" y="3717"/>
                  </a:cubicBezTo>
                  <a:cubicBezTo>
                    <a:pt x="1811" y="3717"/>
                    <a:pt x="1813" y="3717"/>
                    <a:pt x="1816" y="3717"/>
                  </a:cubicBezTo>
                  <a:cubicBezTo>
                    <a:pt x="2033" y="3688"/>
                    <a:pt x="2165" y="2247"/>
                    <a:pt x="2165" y="2247"/>
                  </a:cubicBezTo>
                  <a:cubicBezTo>
                    <a:pt x="2165" y="2247"/>
                    <a:pt x="2447" y="2887"/>
                    <a:pt x="2631" y="2887"/>
                  </a:cubicBezTo>
                  <a:cubicBezTo>
                    <a:pt x="2641" y="2887"/>
                    <a:pt x="2650" y="2885"/>
                    <a:pt x="2659" y="2882"/>
                  </a:cubicBezTo>
                  <a:cubicBezTo>
                    <a:pt x="2846" y="2812"/>
                    <a:pt x="2310" y="1344"/>
                    <a:pt x="2269" y="1036"/>
                  </a:cubicBezTo>
                  <a:cubicBezTo>
                    <a:pt x="2220" y="737"/>
                    <a:pt x="2269" y="14"/>
                    <a:pt x="2269" y="14"/>
                  </a:cubicBezTo>
                  <a:lnTo>
                    <a:pt x="730" y="1"/>
                  </a:ln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79"/>
            <p:cNvSpPr/>
            <p:nvPr/>
          </p:nvSpPr>
          <p:spPr>
            <a:xfrm>
              <a:off x="2608050" y="2038525"/>
              <a:ext cx="103200" cy="260700"/>
            </a:xfrm>
            <a:custGeom>
              <a:avLst/>
              <a:gdLst/>
              <a:ahLst/>
              <a:cxnLst/>
              <a:rect l="l" t="t" r="r" b="b"/>
              <a:pathLst>
                <a:path w="4128" h="10428" extrusionOk="0">
                  <a:moveTo>
                    <a:pt x="3076" y="1"/>
                  </a:moveTo>
                  <a:cubicBezTo>
                    <a:pt x="2940" y="1"/>
                    <a:pt x="2799" y="75"/>
                    <a:pt x="2659" y="247"/>
                  </a:cubicBezTo>
                  <a:cubicBezTo>
                    <a:pt x="2075" y="970"/>
                    <a:pt x="475" y="5209"/>
                    <a:pt x="36" y="9808"/>
                  </a:cubicBezTo>
                  <a:cubicBezTo>
                    <a:pt x="1" y="10177"/>
                    <a:pt x="1651" y="10421"/>
                    <a:pt x="2325" y="10428"/>
                  </a:cubicBezTo>
                  <a:cubicBezTo>
                    <a:pt x="2325" y="10428"/>
                    <a:pt x="2624" y="8450"/>
                    <a:pt x="3055" y="6099"/>
                  </a:cubicBezTo>
                  <a:cubicBezTo>
                    <a:pt x="3481" y="3741"/>
                    <a:pt x="4127" y="3106"/>
                    <a:pt x="4099" y="2014"/>
                  </a:cubicBezTo>
                  <a:cubicBezTo>
                    <a:pt x="4077" y="1149"/>
                    <a:pt x="3612" y="1"/>
                    <a:pt x="3076" y="1"/>
                  </a:cubicBezTo>
                  <a:close/>
                </a:path>
              </a:pathLst>
            </a:custGeom>
            <a:solidFill>
              <a:srgbClr val="D53D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79"/>
            <p:cNvSpPr/>
            <p:nvPr/>
          </p:nvSpPr>
          <p:spPr>
            <a:xfrm>
              <a:off x="2656600" y="2021525"/>
              <a:ext cx="177800" cy="209950"/>
            </a:xfrm>
            <a:custGeom>
              <a:avLst/>
              <a:gdLst/>
              <a:ahLst/>
              <a:cxnLst/>
              <a:rect l="l" t="t" r="r" b="b"/>
              <a:pathLst>
                <a:path w="7112" h="8398" extrusionOk="0">
                  <a:moveTo>
                    <a:pt x="4315" y="1"/>
                  </a:moveTo>
                  <a:cubicBezTo>
                    <a:pt x="2870" y="1"/>
                    <a:pt x="914" y="573"/>
                    <a:pt x="724" y="850"/>
                  </a:cubicBezTo>
                  <a:cubicBezTo>
                    <a:pt x="161" y="1665"/>
                    <a:pt x="1" y="5089"/>
                    <a:pt x="21" y="8122"/>
                  </a:cubicBezTo>
                  <a:cubicBezTo>
                    <a:pt x="1111" y="8325"/>
                    <a:pt x="2222" y="8397"/>
                    <a:pt x="3327" y="8397"/>
                  </a:cubicBezTo>
                  <a:cubicBezTo>
                    <a:pt x="3471" y="8397"/>
                    <a:pt x="3615" y="8396"/>
                    <a:pt x="3758" y="8394"/>
                  </a:cubicBezTo>
                  <a:cubicBezTo>
                    <a:pt x="4453" y="8387"/>
                    <a:pt x="5143" y="8352"/>
                    <a:pt x="5831" y="8289"/>
                  </a:cubicBezTo>
                  <a:cubicBezTo>
                    <a:pt x="6158" y="8262"/>
                    <a:pt x="6485" y="8227"/>
                    <a:pt x="6813" y="8192"/>
                  </a:cubicBezTo>
                  <a:cubicBezTo>
                    <a:pt x="6806" y="8137"/>
                    <a:pt x="6799" y="8080"/>
                    <a:pt x="6799" y="8045"/>
                  </a:cubicBezTo>
                  <a:cubicBezTo>
                    <a:pt x="6701" y="6994"/>
                    <a:pt x="7112" y="1323"/>
                    <a:pt x="6986" y="969"/>
                  </a:cubicBezTo>
                  <a:cubicBezTo>
                    <a:pt x="6868" y="613"/>
                    <a:pt x="5888" y="37"/>
                    <a:pt x="4440" y="2"/>
                  </a:cubicBezTo>
                  <a:cubicBezTo>
                    <a:pt x="4398" y="1"/>
                    <a:pt x="4357" y="1"/>
                    <a:pt x="4315" y="1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79"/>
            <p:cNvSpPr/>
            <p:nvPr/>
          </p:nvSpPr>
          <p:spPr>
            <a:xfrm>
              <a:off x="2706000" y="1999275"/>
              <a:ext cx="68750" cy="45400"/>
            </a:xfrm>
            <a:custGeom>
              <a:avLst/>
              <a:gdLst/>
              <a:ahLst/>
              <a:cxnLst/>
              <a:rect l="l" t="t" r="r" b="b"/>
              <a:pathLst>
                <a:path w="2750" h="1816" extrusionOk="0">
                  <a:moveTo>
                    <a:pt x="2485" y="0"/>
                  </a:moveTo>
                  <a:lnTo>
                    <a:pt x="0" y="384"/>
                  </a:lnTo>
                  <a:lnTo>
                    <a:pt x="222" y="1560"/>
                  </a:lnTo>
                  <a:cubicBezTo>
                    <a:pt x="222" y="1560"/>
                    <a:pt x="348" y="1816"/>
                    <a:pt x="963" y="1816"/>
                  </a:cubicBezTo>
                  <a:cubicBezTo>
                    <a:pt x="1139" y="1816"/>
                    <a:pt x="1356" y="1795"/>
                    <a:pt x="1622" y="1740"/>
                  </a:cubicBezTo>
                  <a:cubicBezTo>
                    <a:pt x="2749" y="1503"/>
                    <a:pt x="2686" y="934"/>
                    <a:pt x="2686" y="934"/>
                  </a:cubicBezTo>
                  <a:lnTo>
                    <a:pt x="2485" y="0"/>
                  </a:ln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79"/>
            <p:cNvSpPr/>
            <p:nvPr/>
          </p:nvSpPr>
          <p:spPr>
            <a:xfrm>
              <a:off x="2656225" y="2097900"/>
              <a:ext cx="207400" cy="409025"/>
            </a:xfrm>
            <a:custGeom>
              <a:avLst/>
              <a:gdLst/>
              <a:ahLst/>
              <a:cxnLst/>
              <a:rect l="l" t="t" r="r" b="b"/>
              <a:pathLst>
                <a:path w="8296" h="16361" extrusionOk="0">
                  <a:moveTo>
                    <a:pt x="2690" y="0"/>
                  </a:moveTo>
                  <a:cubicBezTo>
                    <a:pt x="2028" y="0"/>
                    <a:pt x="1259" y="115"/>
                    <a:pt x="829" y="634"/>
                  </a:cubicBezTo>
                  <a:cubicBezTo>
                    <a:pt x="510" y="1010"/>
                    <a:pt x="392" y="1560"/>
                    <a:pt x="308" y="2034"/>
                  </a:cubicBezTo>
                  <a:cubicBezTo>
                    <a:pt x="225" y="2500"/>
                    <a:pt x="168" y="2966"/>
                    <a:pt x="42" y="3418"/>
                  </a:cubicBezTo>
                  <a:cubicBezTo>
                    <a:pt x="1" y="5972"/>
                    <a:pt x="119" y="8630"/>
                    <a:pt x="266" y="9681"/>
                  </a:cubicBezTo>
                  <a:cubicBezTo>
                    <a:pt x="559" y="11775"/>
                    <a:pt x="1031" y="16361"/>
                    <a:pt x="1031" y="16361"/>
                  </a:cubicBezTo>
                  <a:lnTo>
                    <a:pt x="3446" y="16361"/>
                  </a:lnTo>
                  <a:cubicBezTo>
                    <a:pt x="3433" y="14419"/>
                    <a:pt x="3105" y="7029"/>
                    <a:pt x="3257" y="7002"/>
                  </a:cubicBezTo>
                  <a:cubicBezTo>
                    <a:pt x="3292" y="6994"/>
                    <a:pt x="3334" y="6987"/>
                    <a:pt x="3376" y="6987"/>
                  </a:cubicBezTo>
                  <a:cubicBezTo>
                    <a:pt x="3439" y="6987"/>
                    <a:pt x="3508" y="6994"/>
                    <a:pt x="3591" y="7015"/>
                  </a:cubicBezTo>
                  <a:cubicBezTo>
                    <a:pt x="3690" y="7044"/>
                    <a:pt x="3808" y="7092"/>
                    <a:pt x="3947" y="7169"/>
                  </a:cubicBezTo>
                  <a:cubicBezTo>
                    <a:pt x="4393" y="7411"/>
                    <a:pt x="5909" y="16361"/>
                    <a:pt x="5909" y="16361"/>
                  </a:cubicBezTo>
                  <a:lnTo>
                    <a:pt x="8296" y="16361"/>
                  </a:lnTo>
                  <a:cubicBezTo>
                    <a:pt x="8052" y="13974"/>
                    <a:pt x="6905" y="6042"/>
                    <a:pt x="6814" y="4990"/>
                  </a:cubicBezTo>
                  <a:cubicBezTo>
                    <a:pt x="6806" y="4900"/>
                    <a:pt x="6799" y="4768"/>
                    <a:pt x="6799" y="4607"/>
                  </a:cubicBezTo>
                  <a:cubicBezTo>
                    <a:pt x="6723" y="4539"/>
                    <a:pt x="6647" y="4462"/>
                    <a:pt x="6577" y="4379"/>
                  </a:cubicBezTo>
                  <a:cubicBezTo>
                    <a:pt x="6556" y="4357"/>
                    <a:pt x="6535" y="4337"/>
                    <a:pt x="6522" y="4315"/>
                  </a:cubicBezTo>
                  <a:cubicBezTo>
                    <a:pt x="6389" y="4155"/>
                    <a:pt x="6263" y="3981"/>
                    <a:pt x="6166" y="3801"/>
                  </a:cubicBezTo>
                  <a:cubicBezTo>
                    <a:pt x="5888" y="3300"/>
                    <a:pt x="5700" y="2744"/>
                    <a:pt x="5533" y="2201"/>
                  </a:cubicBezTo>
                  <a:cubicBezTo>
                    <a:pt x="5387" y="1748"/>
                    <a:pt x="5290" y="1267"/>
                    <a:pt x="5019" y="872"/>
                  </a:cubicBezTo>
                  <a:cubicBezTo>
                    <a:pt x="4567" y="210"/>
                    <a:pt x="3745" y="43"/>
                    <a:pt x="3007" y="8"/>
                  </a:cubicBezTo>
                  <a:cubicBezTo>
                    <a:pt x="2905" y="3"/>
                    <a:pt x="2799" y="0"/>
                    <a:pt x="2690" y="0"/>
                  </a:cubicBezTo>
                  <a:close/>
                </a:path>
              </a:pathLst>
            </a:custGeom>
            <a:solidFill>
              <a:srgbClr val="B1E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79"/>
            <p:cNvSpPr/>
            <p:nvPr/>
          </p:nvSpPr>
          <p:spPr>
            <a:xfrm>
              <a:off x="2690675" y="2151100"/>
              <a:ext cx="66650" cy="63475"/>
            </a:xfrm>
            <a:custGeom>
              <a:avLst/>
              <a:gdLst/>
              <a:ahLst/>
              <a:cxnLst/>
              <a:rect l="l" t="t" r="r" b="b"/>
              <a:pathLst>
                <a:path w="2666" h="2539" extrusionOk="0">
                  <a:moveTo>
                    <a:pt x="758" y="1"/>
                  </a:moveTo>
                  <a:cubicBezTo>
                    <a:pt x="378" y="1"/>
                    <a:pt x="84" y="7"/>
                    <a:pt x="57" y="16"/>
                  </a:cubicBezTo>
                  <a:cubicBezTo>
                    <a:pt x="57" y="16"/>
                    <a:pt x="51" y="86"/>
                    <a:pt x="36" y="205"/>
                  </a:cubicBezTo>
                  <a:lnTo>
                    <a:pt x="36" y="267"/>
                  </a:lnTo>
                  <a:cubicBezTo>
                    <a:pt x="0" y="893"/>
                    <a:pt x="36" y="2459"/>
                    <a:pt x="1261" y="2536"/>
                  </a:cubicBezTo>
                  <a:cubicBezTo>
                    <a:pt x="1291" y="2538"/>
                    <a:pt x="1320" y="2539"/>
                    <a:pt x="1349" y="2539"/>
                  </a:cubicBezTo>
                  <a:cubicBezTo>
                    <a:pt x="2467" y="2539"/>
                    <a:pt x="2665" y="1133"/>
                    <a:pt x="2646" y="449"/>
                  </a:cubicBezTo>
                  <a:cubicBezTo>
                    <a:pt x="2646" y="427"/>
                    <a:pt x="2646" y="399"/>
                    <a:pt x="2639" y="378"/>
                  </a:cubicBezTo>
                  <a:cubicBezTo>
                    <a:pt x="2631" y="218"/>
                    <a:pt x="2611" y="106"/>
                    <a:pt x="2589" y="86"/>
                  </a:cubicBezTo>
                  <a:cubicBezTo>
                    <a:pt x="2512" y="23"/>
                    <a:pt x="1481" y="1"/>
                    <a:pt x="758" y="1"/>
                  </a:cubicBez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79"/>
            <p:cNvSpPr/>
            <p:nvPr/>
          </p:nvSpPr>
          <p:spPr>
            <a:xfrm>
              <a:off x="2691550" y="2156200"/>
              <a:ext cx="65275" cy="6300"/>
            </a:xfrm>
            <a:custGeom>
              <a:avLst/>
              <a:gdLst/>
              <a:ahLst/>
              <a:cxnLst/>
              <a:rect l="l" t="t" r="r" b="b"/>
              <a:pathLst>
                <a:path w="2611" h="252" extrusionOk="0">
                  <a:moveTo>
                    <a:pt x="1" y="1"/>
                  </a:moveTo>
                  <a:lnTo>
                    <a:pt x="1" y="63"/>
                  </a:lnTo>
                  <a:cubicBezTo>
                    <a:pt x="308" y="111"/>
                    <a:pt x="607" y="139"/>
                    <a:pt x="912" y="168"/>
                  </a:cubicBezTo>
                  <a:cubicBezTo>
                    <a:pt x="1413" y="216"/>
                    <a:pt x="1921" y="245"/>
                    <a:pt x="2429" y="251"/>
                  </a:cubicBezTo>
                  <a:cubicBezTo>
                    <a:pt x="2486" y="251"/>
                    <a:pt x="2547" y="251"/>
                    <a:pt x="2611" y="245"/>
                  </a:cubicBezTo>
                  <a:cubicBezTo>
                    <a:pt x="2611" y="223"/>
                    <a:pt x="2611" y="195"/>
                    <a:pt x="2604" y="174"/>
                  </a:cubicBezTo>
                  <a:lnTo>
                    <a:pt x="2512" y="174"/>
                  </a:lnTo>
                  <a:cubicBezTo>
                    <a:pt x="2262" y="174"/>
                    <a:pt x="2011" y="168"/>
                    <a:pt x="1761" y="153"/>
                  </a:cubicBezTo>
                  <a:cubicBezTo>
                    <a:pt x="1268" y="133"/>
                    <a:pt x="774" y="91"/>
                    <a:pt x="279" y="36"/>
                  </a:cubicBezTo>
                  <a:cubicBezTo>
                    <a:pt x="189" y="21"/>
                    <a:pt x="99" y="14"/>
                    <a:pt x="1" y="1"/>
                  </a:cubicBezTo>
                  <a:close/>
                </a:path>
              </a:pathLst>
            </a:custGeom>
            <a:solidFill>
              <a:srgbClr val="275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79"/>
            <p:cNvSpPr/>
            <p:nvPr/>
          </p:nvSpPr>
          <p:spPr>
            <a:xfrm>
              <a:off x="2670175" y="2029200"/>
              <a:ext cx="37425" cy="99725"/>
            </a:xfrm>
            <a:custGeom>
              <a:avLst/>
              <a:gdLst/>
              <a:ahLst/>
              <a:cxnLst/>
              <a:rect l="l" t="t" r="r" b="b"/>
              <a:pathLst>
                <a:path w="1497" h="3989" extrusionOk="0">
                  <a:moveTo>
                    <a:pt x="1433" y="1"/>
                  </a:moveTo>
                  <a:lnTo>
                    <a:pt x="1378" y="22"/>
                  </a:lnTo>
                  <a:lnTo>
                    <a:pt x="820" y="196"/>
                  </a:lnTo>
                  <a:lnTo>
                    <a:pt x="745" y="216"/>
                  </a:lnTo>
                  <a:lnTo>
                    <a:pt x="730" y="223"/>
                  </a:lnTo>
                  <a:cubicBezTo>
                    <a:pt x="704" y="231"/>
                    <a:pt x="689" y="244"/>
                    <a:pt x="675" y="273"/>
                  </a:cubicBezTo>
                  <a:cubicBezTo>
                    <a:pt x="598" y="453"/>
                    <a:pt x="251" y="1288"/>
                    <a:pt x="161" y="2110"/>
                  </a:cubicBezTo>
                  <a:cubicBezTo>
                    <a:pt x="56" y="2993"/>
                    <a:pt x="14" y="3571"/>
                    <a:pt x="1" y="3947"/>
                  </a:cubicBezTo>
                  <a:cubicBezTo>
                    <a:pt x="1" y="3967"/>
                    <a:pt x="21" y="3989"/>
                    <a:pt x="42" y="3989"/>
                  </a:cubicBezTo>
                  <a:cubicBezTo>
                    <a:pt x="69" y="3980"/>
                    <a:pt x="104" y="3980"/>
                    <a:pt x="146" y="3974"/>
                  </a:cubicBezTo>
                  <a:cubicBezTo>
                    <a:pt x="152" y="3974"/>
                    <a:pt x="168" y="3974"/>
                    <a:pt x="181" y="3967"/>
                  </a:cubicBezTo>
                  <a:cubicBezTo>
                    <a:pt x="328" y="3947"/>
                    <a:pt x="550" y="3918"/>
                    <a:pt x="717" y="3890"/>
                  </a:cubicBezTo>
                  <a:lnTo>
                    <a:pt x="745" y="3890"/>
                  </a:lnTo>
                  <a:cubicBezTo>
                    <a:pt x="820" y="3877"/>
                    <a:pt x="884" y="3870"/>
                    <a:pt x="919" y="3863"/>
                  </a:cubicBezTo>
                  <a:cubicBezTo>
                    <a:pt x="932" y="3855"/>
                    <a:pt x="946" y="3842"/>
                    <a:pt x="946" y="3822"/>
                  </a:cubicBezTo>
                  <a:cubicBezTo>
                    <a:pt x="919" y="3479"/>
                    <a:pt x="904" y="2881"/>
                    <a:pt x="1003" y="2046"/>
                  </a:cubicBezTo>
                  <a:cubicBezTo>
                    <a:pt x="1121" y="1121"/>
                    <a:pt x="1398" y="293"/>
                    <a:pt x="1482" y="49"/>
                  </a:cubicBezTo>
                  <a:cubicBezTo>
                    <a:pt x="1497" y="29"/>
                    <a:pt x="1475" y="7"/>
                    <a:pt x="1455" y="1"/>
                  </a:cubicBez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79"/>
            <p:cNvSpPr/>
            <p:nvPr/>
          </p:nvSpPr>
          <p:spPr>
            <a:xfrm>
              <a:off x="2755800" y="2021900"/>
              <a:ext cx="49200" cy="109950"/>
            </a:xfrm>
            <a:custGeom>
              <a:avLst/>
              <a:gdLst/>
              <a:ahLst/>
              <a:cxnLst/>
              <a:rect l="l" t="t" r="r" b="b"/>
              <a:pathLst>
                <a:path w="1968" h="4398" extrusionOk="0">
                  <a:moveTo>
                    <a:pt x="1252" y="0"/>
                  </a:moveTo>
                  <a:cubicBezTo>
                    <a:pt x="1230" y="0"/>
                    <a:pt x="1210" y="14"/>
                    <a:pt x="1195" y="29"/>
                  </a:cubicBezTo>
                  <a:cubicBezTo>
                    <a:pt x="1098" y="181"/>
                    <a:pt x="709" y="794"/>
                    <a:pt x="465" y="1767"/>
                  </a:cubicBezTo>
                  <a:cubicBezTo>
                    <a:pt x="76" y="3347"/>
                    <a:pt x="12" y="4002"/>
                    <a:pt x="6" y="4217"/>
                  </a:cubicBezTo>
                  <a:cubicBezTo>
                    <a:pt x="0" y="4253"/>
                    <a:pt x="30" y="4283"/>
                    <a:pt x="64" y="4283"/>
                  </a:cubicBezTo>
                  <a:cubicBezTo>
                    <a:pt x="70" y="4283"/>
                    <a:pt x="76" y="4283"/>
                    <a:pt x="83" y="4281"/>
                  </a:cubicBezTo>
                  <a:lnTo>
                    <a:pt x="214" y="4301"/>
                  </a:lnTo>
                  <a:lnTo>
                    <a:pt x="256" y="4301"/>
                  </a:lnTo>
                  <a:lnTo>
                    <a:pt x="812" y="4371"/>
                  </a:lnTo>
                  <a:lnTo>
                    <a:pt x="847" y="4377"/>
                  </a:lnTo>
                  <a:lnTo>
                    <a:pt x="1008" y="4397"/>
                  </a:lnTo>
                  <a:cubicBezTo>
                    <a:pt x="1036" y="4391"/>
                    <a:pt x="1056" y="4364"/>
                    <a:pt x="1056" y="4329"/>
                  </a:cubicBezTo>
                  <a:cubicBezTo>
                    <a:pt x="1043" y="4134"/>
                    <a:pt x="1111" y="3055"/>
                    <a:pt x="1355" y="1928"/>
                  </a:cubicBezTo>
                  <a:cubicBezTo>
                    <a:pt x="1550" y="1016"/>
                    <a:pt x="1843" y="425"/>
                    <a:pt x="1946" y="231"/>
                  </a:cubicBezTo>
                  <a:cubicBezTo>
                    <a:pt x="1968" y="189"/>
                    <a:pt x="1946" y="147"/>
                    <a:pt x="1905" y="132"/>
                  </a:cubicBezTo>
                  <a:lnTo>
                    <a:pt x="1843" y="119"/>
                  </a:lnTo>
                  <a:lnTo>
                    <a:pt x="1320" y="14"/>
                  </a:lnTo>
                  <a:lnTo>
                    <a:pt x="1265" y="7"/>
                  </a:lnTo>
                  <a:cubicBezTo>
                    <a:pt x="1258" y="0"/>
                    <a:pt x="1252" y="0"/>
                    <a:pt x="1252" y="0"/>
                  </a:cubicBez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79"/>
            <p:cNvSpPr/>
            <p:nvPr/>
          </p:nvSpPr>
          <p:spPr>
            <a:xfrm>
              <a:off x="2748950" y="2122650"/>
              <a:ext cx="37975" cy="18225"/>
            </a:xfrm>
            <a:custGeom>
              <a:avLst/>
              <a:gdLst/>
              <a:ahLst/>
              <a:cxnLst/>
              <a:rect l="l" t="t" r="r" b="b"/>
              <a:pathLst>
                <a:path w="1519" h="729" extrusionOk="0">
                  <a:moveTo>
                    <a:pt x="245" y="0"/>
                  </a:moveTo>
                  <a:cubicBezTo>
                    <a:pt x="196" y="0"/>
                    <a:pt x="154" y="13"/>
                    <a:pt x="126" y="62"/>
                  </a:cubicBezTo>
                  <a:cubicBezTo>
                    <a:pt x="58" y="167"/>
                    <a:pt x="1" y="361"/>
                    <a:pt x="71" y="473"/>
                  </a:cubicBezTo>
                  <a:cubicBezTo>
                    <a:pt x="113" y="534"/>
                    <a:pt x="190" y="550"/>
                    <a:pt x="251" y="563"/>
                  </a:cubicBezTo>
                  <a:cubicBezTo>
                    <a:pt x="370" y="591"/>
                    <a:pt x="488" y="611"/>
                    <a:pt x="600" y="640"/>
                  </a:cubicBezTo>
                  <a:cubicBezTo>
                    <a:pt x="759" y="668"/>
                    <a:pt x="919" y="701"/>
                    <a:pt x="1080" y="717"/>
                  </a:cubicBezTo>
                  <a:cubicBezTo>
                    <a:pt x="1121" y="720"/>
                    <a:pt x="1193" y="729"/>
                    <a:pt x="1265" y="729"/>
                  </a:cubicBezTo>
                  <a:cubicBezTo>
                    <a:pt x="1349" y="729"/>
                    <a:pt x="1432" y="716"/>
                    <a:pt x="1469" y="668"/>
                  </a:cubicBezTo>
                  <a:cubicBezTo>
                    <a:pt x="1484" y="653"/>
                    <a:pt x="1490" y="626"/>
                    <a:pt x="1497" y="605"/>
                  </a:cubicBezTo>
                  <a:cubicBezTo>
                    <a:pt x="1504" y="556"/>
                    <a:pt x="1511" y="501"/>
                    <a:pt x="1519" y="451"/>
                  </a:cubicBezTo>
                  <a:cubicBezTo>
                    <a:pt x="1519" y="389"/>
                    <a:pt x="1511" y="326"/>
                    <a:pt x="1477" y="277"/>
                  </a:cubicBezTo>
                  <a:cubicBezTo>
                    <a:pt x="1442" y="242"/>
                    <a:pt x="1400" y="222"/>
                    <a:pt x="1352" y="209"/>
                  </a:cubicBezTo>
                  <a:cubicBezTo>
                    <a:pt x="1143" y="139"/>
                    <a:pt x="919" y="97"/>
                    <a:pt x="697" y="62"/>
                  </a:cubicBezTo>
                  <a:cubicBezTo>
                    <a:pt x="585" y="42"/>
                    <a:pt x="475" y="27"/>
                    <a:pt x="363" y="13"/>
                  </a:cubicBezTo>
                  <a:cubicBezTo>
                    <a:pt x="321" y="13"/>
                    <a:pt x="280" y="0"/>
                    <a:pt x="245" y="0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79"/>
            <p:cNvSpPr/>
            <p:nvPr/>
          </p:nvSpPr>
          <p:spPr>
            <a:xfrm>
              <a:off x="2667925" y="2121050"/>
              <a:ext cx="32550" cy="16775"/>
            </a:xfrm>
            <a:custGeom>
              <a:avLst/>
              <a:gdLst/>
              <a:ahLst/>
              <a:cxnLst/>
              <a:rect l="l" t="t" r="r" b="b"/>
              <a:pathLst>
                <a:path w="1302" h="671" extrusionOk="0">
                  <a:moveTo>
                    <a:pt x="1093" y="1"/>
                  </a:moveTo>
                  <a:cubicBezTo>
                    <a:pt x="1057" y="1"/>
                    <a:pt x="1022" y="7"/>
                    <a:pt x="987" y="7"/>
                  </a:cubicBezTo>
                  <a:cubicBezTo>
                    <a:pt x="897" y="14"/>
                    <a:pt x="800" y="22"/>
                    <a:pt x="702" y="36"/>
                  </a:cubicBezTo>
                  <a:cubicBezTo>
                    <a:pt x="515" y="56"/>
                    <a:pt x="326" y="84"/>
                    <a:pt x="139" y="139"/>
                  </a:cubicBezTo>
                  <a:cubicBezTo>
                    <a:pt x="104" y="154"/>
                    <a:pt x="62" y="168"/>
                    <a:pt x="34" y="203"/>
                  </a:cubicBezTo>
                  <a:cubicBezTo>
                    <a:pt x="0" y="251"/>
                    <a:pt x="0" y="315"/>
                    <a:pt x="0" y="376"/>
                  </a:cubicBezTo>
                  <a:cubicBezTo>
                    <a:pt x="7" y="425"/>
                    <a:pt x="7" y="482"/>
                    <a:pt x="20" y="530"/>
                  </a:cubicBezTo>
                  <a:cubicBezTo>
                    <a:pt x="20" y="550"/>
                    <a:pt x="27" y="578"/>
                    <a:pt x="42" y="598"/>
                  </a:cubicBezTo>
                  <a:cubicBezTo>
                    <a:pt x="80" y="661"/>
                    <a:pt x="185" y="671"/>
                    <a:pt x="272" y="671"/>
                  </a:cubicBezTo>
                  <a:cubicBezTo>
                    <a:pt x="314" y="671"/>
                    <a:pt x="351" y="669"/>
                    <a:pt x="376" y="669"/>
                  </a:cubicBezTo>
                  <a:cubicBezTo>
                    <a:pt x="515" y="662"/>
                    <a:pt x="647" y="640"/>
                    <a:pt x="785" y="620"/>
                  </a:cubicBezTo>
                  <a:cubicBezTo>
                    <a:pt x="884" y="598"/>
                    <a:pt x="987" y="585"/>
                    <a:pt x="1086" y="572"/>
                  </a:cubicBezTo>
                  <a:cubicBezTo>
                    <a:pt x="1141" y="557"/>
                    <a:pt x="1211" y="543"/>
                    <a:pt x="1238" y="488"/>
                  </a:cubicBezTo>
                  <a:cubicBezTo>
                    <a:pt x="1301" y="376"/>
                    <a:pt x="1253" y="181"/>
                    <a:pt x="1196" y="77"/>
                  </a:cubicBezTo>
                  <a:cubicBezTo>
                    <a:pt x="1169" y="22"/>
                    <a:pt x="1134" y="7"/>
                    <a:pt x="1093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79"/>
            <p:cNvSpPr/>
            <p:nvPr/>
          </p:nvSpPr>
          <p:spPr>
            <a:xfrm>
              <a:off x="2794375" y="2248600"/>
              <a:ext cx="123700" cy="166450"/>
            </a:xfrm>
            <a:custGeom>
              <a:avLst/>
              <a:gdLst/>
              <a:ahLst/>
              <a:cxnLst/>
              <a:rect l="l" t="t" r="r" b="b"/>
              <a:pathLst>
                <a:path w="4948" h="6658" extrusionOk="0">
                  <a:moveTo>
                    <a:pt x="2034" y="1"/>
                  </a:moveTo>
                  <a:cubicBezTo>
                    <a:pt x="1391" y="1"/>
                    <a:pt x="622" y="485"/>
                    <a:pt x="412" y="695"/>
                  </a:cubicBezTo>
                  <a:cubicBezTo>
                    <a:pt x="1" y="1099"/>
                    <a:pt x="1379" y="6428"/>
                    <a:pt x="1664" y="6602"/>
                  </a:cubicBezTo>
                  <a:cubicBezTo>
                    <a:pt x="1734" y="6642"/>
                    <a:pt x="1835" y="6658"/>
                    <a:pt x="1953" y="6658"/>
                  </a:cubicBezTo>
                  <a:cubicBezTo>
                    <a:pt x="2332" y="6658"/>
                    <a:pt x="2884" y="6494"/>
                    <a:pt x="3139" y="6415"/>
                  </a:cubicBezTo>
                  <a:cubicBezTo>
                    <a:pt x="3479" y="6318"/>
                    <a:pt x="4433" y="5901"/>
                    <a:pt x="4690" y="5657"/>
                  </a:cubicBezTo>
                  <a:cubicBezTo>
                    <a:pt x="4947" y="5406"/>
                    <a:pt x="4036" y="2247"/>
                    <a:pt x="3758" y="1196"/>
                  </a:cubicBezTo>
                  <a:cubicBezTo>
                    <a:pt x="3473" y="139"/>
                    <a:pt x="2805" y="69"/>
                    <a:pt x="2143" y="6"/>
                  </a:cubicBezTo>
                  <a:cubicBezTo>
                    <a:pt x="2107" y="2"/>
                    <a:pt x="2071" y="1"/>
                    <a:pt x="2034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79"/>
            <p:cNvSpPr/>
            <p:nvPr/>
          </p:nvSpPr>
          <p:spPr>
            <a:xfrm>
              <a:off x="2831075" y="2248600"/>
              <a:ext cx="76550" cy="109775"/>
            </a:xfrm>
            <a:custGeom>
              <a:avLst/>
              <a:gdLst/>
              <a:ahLst/>
              <a:cxnLst/>
              <a:rect l="l" t="t" r="r" b="b"/>
              <a:pathLst>
                <a:path w="3062" h="4391" extrusionOk="0">
                  <a:moveTo>
                    <a:pt x="565" y="1"/>
                  </a:moveTo>
                  <a:cubicBezTo>
                    <a:pt x="381" y="1"/>
                    <a:pt x="185" y="40"/>
                    <a:pt x="1" y="104"/>
                  </a:cubicBezTo>
                  <a:cubicBezTo>
                    <a:pt x="188" y="522"/>
                    <a:pt x="348" y="952"/>
                    <a:pt x="480" y="1392"/>
                  </a:cubicBezTo>
                  <a:cubicBezTo>
                    <a:pt x="662" y="1983"/>
                    <a:pt x="814" y="2581"/>
                    <a:pt x="974" y="3172"/>
                  </a:cubicBezTo>
                  <a:cubicBezTo>
                    <a:pt x="1051" y="3464"/>
                    <a:pt x="1135" y="3756"/>
                    <a:pt x="1211" y="4049"/>
                  </a:cubicBezTo>
                  <a:cubicBezTo>
                    <a:pt x="1273" y="4147"/>
                    <a:pt x="1357" y="4231"/>
                    <a:pt x="1475" y="4286"/>
                  </a:cubicBezTo>
                  <a:cubicBezTo>
                    <a:pt x="1632" y="4364"/>
                    <a:pt x="1814" y="4390"/>
                    <a:pt x="1996" y="4390"/>
                  </a:cubicBezTo>
                  <a:cubicBezTo>
                    <a:pt x="2154" y="4390"/>
                    <a:pt x="2312" y="4371"/>
                    <a:pt x="2457" y="4348"/>
                  </a:cubicBezTo>
                  <a:cubicBezTo>
                    <a:pt x="2666" y="4306"/>
                    <a:pt x="2868" y="4251"/>
                    <a:pt x="3062" y="4181"/>
                  </a:cubicBezTo>
                  <a:cubicBezTo>
                    <a:pt x="2826" y="3130"/>
                    <a:pt x="2451" y="1809"/>
                    <a:pt x="2290" y="1196"/>
                  </a:cubicBezTo>
                  <a:cubicBezTo>
                    <a:pt x="2005" y="139"/>
                    <a:pt x="1337" y="69"/>
                    <a:pt x="675" y="6"/>
                  </a:cubicBezTo>
                  <a:cubicBezTo>
                    <a:pt x="639" y="2"/>
                    <a:pt x="602" y="1"/>
                    <a:pt x="565" y="1"/>
                  </a:cubicBezTo>
                  <a:close/>
                </a:path>
              </a:pathLst>
            </a:custGeom>
            <a:solidFill>
              <a:srgbClr val="BC5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79"/>
            <p:cNvSpPr/>
            <p:nvPr/>
          </p:nvSpPr>
          <p:spPr>
            <a:xfrm>
              <a:off x="2871950" y="2340800"/>
              <a:ext cx="16725" cy="31800"/>
            </a:xfrm>
            <a:custGeom>
              <a:avLst/>
              <a:gdLst/>
              <a:ahLst/>
              <a:cxnLst/>
              <a:rect l="l" t="t" r="r" b="b"/>
              <a:pathLst>
                <a:path w="669" h="1272" extrusionOk="0">
                  <a:moveTo>
                    <a:pt x="151" y="1"/>
                  </a:moveTo>
                  <a:cubicBezTo>
                    <a:pt x="81" y="1"/>
                    <a:pt x="23" y="37"/>
                    <a:pt x="7" y="132"/>
                  </a:cubicBezTo>
                  <a:cubicBezTo>
                    <a:pt x="1" y="159"/>
                    <a:pt x="7" y="187"/>
                    <a:pt x="14" y="215"/>
                  </a:cubicBezTo>
                  <a:cubicBezTo>
                    <a:pt x="56" y="417"/>
                    <a:pt x="126" y="633"/>
                    <a:pt x="126" y="848"/>
                  </a:cubicBezTo>
                  <a:cubicBezTo>
                    <a:pt x="139" y="903"/>
                    <a:pt x="148" y="967"/>
                    <a:pt x="161" y="1022"/>
                  </a:cubicBezTo>
                  <a:cubicBezTo>
                    <a:pt x="168" y="1077"/>
                    <a:pt x="174" y="1141"/>
                    <a:pt x="196" y="1189"/>
                  </a:cubicBezTo>
                  <a:cubicBezTo>
                    <a:pt x="222" y="1252"/>
                    <a:pt x="280" y="1271"/>
                    <a:pt x="343" y="1271"/>
                  </a:cubicBezTo>
                  <a:cubicBezTo>
                    <a:pt x="363" y="1271"/>
                    <a:pt x="384" y="1269"/>
                    <a:pt x="405" y="1266"/>
                  </a:cubicBezTo>
                  <a:cubicBezTo>
                    <a:pt x="482" y="1252"/>
                    <a:pt x="572" y="1224"/>
                    <a:pt x="614" y="1154"/>
                  </a:cubicBezTo>
                  <a:cubicBezTo>
                    <a:pt x="669" y="1064"/>
                    <a:pt x="627" y="952"/>
                    <a:pt x="607" y="862"/>
                  </a:cubicBezTo>
                  <a:cubicBezTo>
                    <a:pt x="585" y="743"/>
                    <a:pt x="557" y="626"/>
                    <a:pt x="537" y="508"/>
                  </a:cubicBezTo>
                  <a:cubicBezTo>
                    <a:pt x="508" y="396"/>
                    <a:pt x="495" y="284"/>
                    <a:pt x="453" y="187"/>
                  </a:cubicBezTo>
                  <a:cubicBezTo>
                    <a:pt x="410" y="97"/>
                    <a:pt x="265" y="1"/>
                    <a:pt x="151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79"/>
            <p:cNvSpPr/>
            <p:nvPr/>
          </p:nvSpPr>
          <p:spPr>
            <a:xfrm>
              <a:off x="2794375" y="2252900"/>
              <a:ext cx="71000" cy="162125"/>
            </a:xfrm>
            <a:custGeom>
              <a:avLst/>
              <a:gdLst/>
              <a:ahLst/>
              <a:cxnLst/>
              <a:rect l="l" t="t" r="r" b="b"/>
              <a:pathLst>
                <a:path w="2840" h="6485" extrusionOk="0">
                  <a:moveTo>
                    <a:pt x="1280" y="1"/>
                  </a:moveTo>
                  <a:cubicBezTo>
                    <a:pt x="884" y="154"/>
                    <a:pt x="544" y="391"/>
                    <a:pt x="412" y="523"/>
                  </a:cubicBezTo>
                  <a:cubicBezTo>
                    <a:pt x="1" y="927"/>
                    <a:pt x="1379" y="6256"/>
                    <a:pt x="1664" y="6430"/>
                  </a:cubicBezTo>
                  <a:cubicBezTo>
                    <a:pt x="1735" y="6469"/>
                    <a:pt x="1836" y="6484"/>
                    <a:pt x="1954" y="6484"/>
                  </a:cubicBezTo>
                  <a:cubicBezTo>
                    <a:pt x="2217" y="6484"/>
                    <a:pt x="2565" y="6406"/>
                    <a:pt x="2840" y="6333"/>
                  </a:cubicBezTo>
                  <a:cubicBezTo>
                    <a:pt x="2708" y="5158"/>
                    <a:pt x="2381" y="4002"/>
                    <a:pt x="2095" y="2855"/>
                  </a:cubicBezTo>
                  <a:cubicBezTo>
                    <a:pt x="1858" y="1894"/>
                    <a:pt x="1649" y="912"/>
                    <a:pt x="1280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79"/>
            <p:cNvSpPr/>
            <p:nvPr/>
          </p:nvSpPr>
          <p:spPr>
            <a:xfrm>
              <a:off x="2679575" y="2030275"/>
              <a:ext cx="151525" cy="249800"/>
            </a:xfrm>
            <a:custGeom>
              <a:avLst/>
              <a:gdLst/>
              <a:ahLst/>
              <a:cxnLst/>
              <a:rect l="l" t="t" r="r" b="b"/>
              <a:pathLst>
                <a:path w="6061" h="9992" extrusionOk="0">
                  <a:moveTo>
                    <a:pt x="785" y="1"/>
                  </a:moveTo>
                  <a:cubicBezTo>
                    <a:pt x="776" y="1"/>
                    <a:pt x="767" y="3"/>
                    <a:pt x="758" y="6"/>
                  </a:cubicBezTo>
                  <a:lnTo>
                    <a:pt x="35" y="278"/>
                  </a:lnTo>
                  <a:cubicBezTo>
                    <a:pt x="14" y="285"/>
                    <a:pt x="0" y="313"/>
                    <a:pt x="7" y="333"/>
                  </a:cubicBezTo>
                  <a:cubicBezTo>
                    <a:pt x="55" y="661"/>
                    <a:pt x="438" y="3047"/>
                    <a:pt x="1649" y="5205"/>
                  </a:cubicBezTo>
                  <a:cubicBezTo>
                    <a:pt x="2950" y="7521"/>
                    <a:pt x="5087" y="9991"/>
                    <a:pt x="5087" y="9991"/>
                  </a:cubicBezTo>
                  <a:lnTo>
                    <a:pt x="6061" y="9672"/>
                  </a:lnTo>
                  <a:cubicBezTo>
                    <a:pt x="6061" y="9672"/>
                    <a:pt x="4661" y="7919"/>
                    <a:pt x="3103" y="5545"/>
                  </a:cubicBezTo>
                  <a:cubicBezTo>
                    <a:pt x="1712" y="3416"/>
                    <a:pt x="939" y="452"/>
                    <a:pt x="835" y="41"/>
                  </a:cubicBezTo>
                  <a:cubicBezTo>
                    <a:pt x="830" y="15"/>
                    <a:pt x="810" y="1"/>
                    <a:pt x="785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79"/>
            <p:cNvSpPr/>
            <p:nvPr/>
          </p:nvSpPr>
          <p:spPr>
            <a:xfrm>
              <a:off x="2791925" y="2033500"/>
              <a:ext cx="133275" cy="231125"/>
            </a:xfrm>
            <a:custGeom>
              <a:avLst/>
              <a:gdLst/>
              <a:ahLst/>
              <a:cxnLst/>
              <a:rect l="l" t="t" r="r" b="b"/>
              <a:pathLst>
                <a:path w="5331" h="9245" extrusionOk="0">
                  <a:moveTo>
                    <a:pt x="795" y="0"/>
                  </a:moveTo>
                  <a:cubicBezTo>
                    <a:pt x="783" y="0"/>
                    <a:pt x="771" y="1"/>
                    <a:pt x="760" y="2"/>
                  </a:cubicBezTo>
                  <a:cubicBezTo>
                    <a:pt x="64" y="72"/>
                    <a:pt x="0" y="1248"/>
                    <a:pt x="593" y="2160"/>
                  </a:cubicBezTo>
                  <a:cubicBezTo>
                    <a:pt x="1246" y="3169"/>
                    <a:pt x="2569" y="4359"/>
                    <a:pt x="2681" y="5243"/>
                  </a:cubicBezTo>
                  <a:cubicBezTo>
                    <a:pt x="2839" y="6467"/>
                    <a:pt x="1901" y="7295"/>
                    <a:pt x="1295" y="8082"/>
                  </a:cubicBezTo>
                  <a:cubicBezTo>
                    <a:pt x="1400" y="8137"/>
                    <a:pt x="1512" y="8192"/>
                    <a:pt x="1615" y="8242"/>
                  </a:cubicBezTo>
                  <a:cubicBezTo>
                    <a:pt x="1949" y="8416"/>
                    <a:pt x="2283" y="8589"/>
                    <a:pt x="2610" y="8777"/>
                  </a:cubicBezTo>
                  <a:cubicBezTo>
                    <a:pt x="2874" y="8930"/>
                    <a:pt x="3140" y="9084"/>
                    <a:pt x="3397" y="9244"/>
                  </a:cubicBezTo>
                  <a:cubicBezTo>
                    <a:pt x="4670" y="7658"/>
                    <a:pt x="5331" y="5938"/>
                    <a:pt x="4579" y="4247"/>
                  </a:cubicBezTo>
                  <a:cubicBezTo>
                    <a:pt x="3689" y="2255"/>
                    <a:pt x="1527" y="0"/>
                    <a:pt x="795" y="0"/>
                  </a:cubicBezTo>
                  <a:close/>
                </a:path>
              </a:pathLst>
            </a:custGeom>
            <a:solidFill>
              <a:srgbClr val="D53D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79"/>
            <p:cNvSpPr/>
            <p:nvPr/>
          </p:nvSpPr>
          <p:spPr>
            <a:xfrm>
              <a:off x="2804275" y="2226750"/>
              <a:ext cx="70125" cy="43575"/>
            </a:xfrm>
            <a:custGeom>
              <a:avLst/>
              <a:gdLst/>
              <a:ahLst/>
              <a:cxnLst/>
              <a:rect l="l" t="t" r="r" b="b"/>
              <a:pathLst>
                <a:path w="2805" h="1743" extrusionOk="0">
                  <a:moveTo>
                    <a:pt x="662" y="0"/>
                  </a:moveTo>
                  <a:cubicBezTo>
                    <a:pt x="486" y="0"/>
                    <a:pt x="357" y="68"/>
                    <a:pt x="258" y="191"/>
                  </a:cubicBezTo>
                  <a:cubicBezTo>
                    <a:pt x="1" y="512"/>
                    <a:pt x="91" y="1325"/>
                    <a:pt x="279" y="1339"/>
                  </a:cubicBezTo>
                  <a:cubicBezTo>
                    <a:pt x="282" y="1339"/>
                    <a:pt x="284" y="1339"/>
                    <a:pt x="287" y="1339"/>
                  </a:cubicBezTo>
                  <a:cubicBezTo>
                    <a:pt x="477" y="1339"/>
                    <a:pt x="572" y="763"/>
                    <a:pt x="572" y="763"/>
                  </a:cubicBezTo>
                  <a:lnTo>
                    <a:pt x="572" y="763"/>
                  </a:lnTo>
                  <a:cubicBezTo>
                    <a:pt x="572" y="763"/>
                    <a:pt x="495" y="1464"/>
                    <a:pt x="752" y="1611"/>
                  </a:cubicBezTo>
                  <a:cubicBezTo>
                    <a:pt x="776" y="1624"/>
                    <a:pt x="799" y="1630"/>
                    <a:pt x="820" y="1630"/>
                  </a:cubicBezTo>
                  <a:cubicBezTo>
                    <a:pt x="1032" y="1630"/>
                    <a:pt x="1101" y="1033"/>
                    <a:pt x="1101" y="1033"/>
                  </a:cubicBezTo>
                  <a:cubicBezTo>
                    <a:pt x="1101" y="1033"/>
                    <a:pt x="1128" y="1639"/>
                    <a:pt x="1268" y="1715"/>
                  </a:cubicBezTo>
                  <a:cubicBezTo>
                    <a:pt x="1278" y="1720"/>
                    <a:pt x="1289" y="1723"/>
                    <a:pt x="1299" y="1723"/>
                  </a:cubicBezTo>
                  <a:cubicBezTo>
                    <a:pt x="1437" y="1723"/>
                    <a:pt x="1587" y="1242"/>
                    <a:pt x="1587" y="1242"/>
                  </a:cubicBezTo>
                  <a:cubicBezTo>
                    <a:pt x="1587" y="1242"/>
                    <a:pt x="1602" y="1556"/>
                    <a:pt x="1734" y="1708"/>
                  </a:cubicBezTo>
                  <a:cubicBezTo>
                    <a:pt x="1754" y="1732"/>
                    <a:pt x="1775" y="1743"/>
                    <a:pt x="1797" y="1743"/>
                  </a:cubicBezTo>
                  <a:cubicBezTo>
                    <a:pt x="1917" y="1743"/>
                    <a:pt x="2046" y="1422"/>
                    <a:pt x="2046" y="1422"/>
                  </a:cubicBezTo>
                  <a:cubicBezTo>
                    <a:pt x="2046" y="1422"/>
                    <a:pt x="2271" y="1500"/>
                    <a:pt x="2514" y="1500"/>
                  </a:cubicBezTo>
                  <a:cubicBezTo>
                    <a:pt x="2612" y="1500"/>
                    <a:pt x="2714" y="1487"/>
                    <a:pt x="2805" y="1451"/>
                  </a:cubicBezTo>
                  <a:cubicBezTo>
                    <a:pt x="2805" y="1451"/>
                    <a:pt x="2778" y="1103"/>
                    <a:pt x="1866" y="512"/>
                  </a:cubicBezTo>
                  <a:cubicBezTo>
                    <a:pt x="1314" y="158"/>
                    <a:pt x="933" y="0"/>
                    <a:pt x="662" y="0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79"/>
            <p:cNvSpPr/>
            <p:nvPr/>
          </p:nvSpPr>
          <p:spPr>
            <a:xfrm>
              <a:off x="2625125" y="1772400"/>
              <a:ext cx="212950" cy="242750"/>
            </a:xfrm>
            <a:custGeom>
              <a:avLst/>
              <a:gdLst/>
              <a:ahLst/>
              <a:cxnLst/>
              <a:rect l="l" t="t" r="r" b="b"/>
              <a:pathLst>
                <a:path w="8518" h="9710" extrusionOk="0">
                  <a:moveTo>
                    <a:pt x="4110" y="1"/>
                  </a:moveTo>
                  <a:cubicBezTo>
                    <a:pt x="1762" y="1"/>
                    <a:pt x="41" y="1948"/>
                    <a:pt x="7" y="5054"/>
                  </a:cubicBezTo>
                  <a:cubicBezTo>
                    <a:pt x="1" y="5443"/>
                    <a:pt x="14" y="5827"/>
                    <a:pt x="56" y="6181"/>
                  </a:cubicBezTo>
                  <a:lnTo>
                    <a:pt x="56" y="6203"/>
                  </a:lnTo>
                  <a:cubicBezTo>
                    <a:pt x="69" y="6313"/>
                    <a:pt x="84" y="6425"/>
                    <a:pt x="97" y="6528"/>
                  </a:cubicBezTo>
                  <a:cubicBezTo>
                    <a:pt x="243" y="7462"/>
                    <a:pt x="563" y="8249"/>
                    <a:pt x="1183" y="8805"/>
                  </a:cubicBezTo>
                  <a:cubicBezTo>
                    <a:pt x="1183" y="8805"/>
                    <a:pt x="1190" y="8811"/>
                    <a:pt x="1196" y="8811"/>
                  </a:cubicBezTo>
                  <a:cubicBezTo>
                    <a:pt x="1302" y="8908"/>
                    <a:pt x="1420" y="9000"/>
                    <a:pt x="1545" y="9084"/>
                  </a:cubicBezTo>
                  <a:cubicBezTo>
                    <a:pt x="2080" y="9431"/>
                    <a:pt x="2789" y="9646"/>
                    <a:pt x="3716" y="9695"/>
                  </a:cubicBezTo>
                  <a:cubicBezTo>
                    <a:pt x="3758" y="9701"/>
                    <a:pt x="3800" y="9701"/>
                    <a:pt x="3848" y="9701"/>
                  </a:cubicBezTo>
                  <a:cubicBezTo>
                    <a:pt x="3890" y="9701"/>
                    <a:pt x="3938" y="9701"/>
                    <a:pt x="3987" y="9710"/>
                  </a:cubicBezTo>
                  <a:cubicBezTo>
                    <a:pt x="4099" y="9710"/>
                    <a:pt x="4202" y="9701"/>
                    <a:pt x="4308" y="9695"/>
                  </a:cubicBezTo>
                  <a:cubicBezTo>
                    <a:pt x="5629" y="9611"/>
                    <a:pt x="6806" y="8805"/>
                    <a:pt x="7522" y="7587"/>
                  </a:cubicBezTo>
                  <a:cubicBezTo>
                    <a:pt x="7529" y="7572"/>
                    <a:pt x="7536" y="7566"/>
                    <a:pt x="7542" y="7552"/>
                  </a:cubicBezTo>
                  <a:cubicBezTo>
                    <a:pt x="7599" y="7455"/>
                    <a:pt x="7654" y="7350"/>
                    <a:pt x="7703" y="7247"/>
                  </a:cubicBezTo>
                  <a:cubicBezTo>
                    <a:pt x="7967" y="6710"/>
                    <a:pt x="8149" y="6098"/>
                    <a:pt x="8217" y="5436"/>
                  </a:cubicBezTo>
                  <a:cubicBezTo>
                    <a:pt x="8518" y="2702"/>
                    <a:pt x="6819" y="169"/>
                    <a:pt x="4376" y="9"/>
                  </a:cubicBezTo>
                  <a:cubicBezTo>
                    <a:pt x="4287" y="3"/>
                    <a:pt x="4198" y="1"/>
                    <a:pt x="4110" y="1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79"/>
            <p:cNvSpPr/>
            <p:nvPr/>
          </p:nvSpPr>
          <p:spPr>
            <a:xfrm>
              <a:off x="2615900" y="1730700"/>
              <a:ext cx="259925" cy="184975"/>
            </a:xfrm>
            <a:custGeom>
              <a:avLst/>
              <a:gdLst/>
              <a:ahLst/>
              <a:cxnLst/>
              <a:rect l="l" t="t" r="r" b="b"/>
              <a:pathLst>
                <a:path w="10397" h="7399" extrusionOk="0">
                  <a:moveTo>
                    <a:pt x="5031" y="0"/>
                  </a:moveTo>
                  <a:cubicBezTo>
                    <a:pt x="4658" y="0"/>
                    <a:pt x="4281" y="33"/>
                    <a:pt x="3903" y="112"/>
                  </a:cubicBezTo>
                  <a:cubicBezTo>
                    <a:pt x="3743" y="147"/>
                    <a:pt x="3598" y="180"/>
                    <a:pt x="3451" y="237"/>
                  </a:cubicBezTo>
                  <a:cubicBezTo>
                    <a:pt x="3138" y="286"/>
                    <a:pt x="2833" y="356"/>
                    <a:pt x="2532" y="459"/>
                  </a:cubicBezTo>
                  <a:cubicBezTo>
                    <a:pt x="1594" y="800"/>
                    <a:pt x="717" y="1448"/>
                    <a:pt x="244" y="2366"/>
                  </a:cubicBezTo>
                  <a:cubicBezTo>
                    <a:pt x="152" y="2547"/>
                    <a:pt x="1" y="2867"/>
                    <a:pt x="194" y="3034"/>
                  </a:cubicBezTo>
                  <a:cubicBezTo>
                    <a:pt x="245" y="3078"/>
                    <a:pt x="304" y="3096"/>
                    <a:pt x="364" y="3096"/>
                  </a:cubicBezTo>
                  <a:cubicBezTo>
                    <a:pt x="426" y="3096"/>
                    <a:pt x="489" y="3076"/>
                    <a:pt x="543" y="3048"/>
                  </a:cubicBezTo>
                  <a:lnTo>
                    <a:pt x="550" y="3041"/>
                  </a:lnTo>
                  <a:lnTo>
                    <a:pt x="550" y="3041"/>
                  </a:lnTo>
                  <a:cubicBezTo>
                    <a:pt x="508" y="3131"/>
                    <a:pt x="460" y="3215"/>
                    <a:pt x="425" y="3292"/>
                  </a:cubicBezTo>
                  <a:cubicBezTo>
                    <a:pt x="138" y="3844"/>
                    <a:pt x="482" y="4085"/>
                    <a:pt x="964" y="4085"/>
                  </a:cubicBezTo>
                  <a:cubicBezTo>
                    <a:pt x="1315" y="4085"/>
                    <a:pt x="1738" y="3958"/>
                    <a:pt x="2046" y="3729"/>
                  </a:cubicBezTo>
                  <a:cubicBezTo>
                    <a:pt x="2734" y="3221"/>
                    <a:pt x="4029" y="2694"/>
                    <a:pt x="4189" y="2630"/>
                  </a:cubicBezTo>
                  <a:lnTo>
                    <a:pt x="4189" y="2630"/>
                  </a:lnTo>
                  <a:cubicBezTo>
                    <a:pt x="4050" y="2694"/>
                    <a:pt x="3117" y="3138"/>
                    <a:pt x="3361" y="3459"/>
                  </a:cubicBezTo>
                  <a:cubicBezTo>
                    <a:pt x="3449" y="3578"/>
                    <a:pt x="3555" y="3620"/>
                    <a:pt x="3690" y="3620"/>
                  </a:cubicBezTo>
                  <a:cubicBezTo>
                    <a:pt x="3941" y="3620"/>
                    <a:pt x="4292" y="3478"/>
                    <a:pt x="4815" y="3424"/>
                  </a:cubicBezTo>
                  <a:cubicBezTo>
                    <a:pt x="5213" y="3382"/>
                    <a:pt x="5622" y="3312"/>
                    <a:pt x="5977" y="3292"/>
                  </a:cubicBezTo>
                  <a:lnTo>
                    <a:pt x="5977" y="3292"/>
                  </a:lnTo>
                  <a:cubicBezTo>
                    <a:pt x="5971" y="3305"/>
                    <a:pt x="5956" y="3320"/>
                    <a:pt x="5949" y="3340"/>
                  </a:cubicBezTo>
                  <a:cubicBezTo>
                    <a:pt x="5881" y="3459"/>
                    <a:pt x="5817" y="3584"/>
                    <a:pt x="5789" y="3722"/>
                  </a:cubicBezTo>
                  <a:cubicBezTo>
                    <a:pt x="5705" y="4252"/>
                    <a:pt x="6325" y="4522"/>
                    <a:pt x="6722" y="4586"/>
                  </a:cubicBezTo>
                  <a:cubicBezTo>
                    <a:pt x="6775" y="4594"/>
                    <a:pt x="6826" y="4598"/>
                    <a:pt x="6877" y="4598"/>
                  </a:cubicBezTo>
                  <a:cubicBezTo>
                    <a:pt x="6947" y="4598"/>
                    <a:pt x="7015" y="4591"/>
                    <a:pt x="7083" y="4579"/>
                  </a:cubicBezTo>
                  <a:lnTo>
                    <a:pt x="7083" y="4579"/>
                  </a:lnTo>
                  <a:cubicBezTo>
                    <a:pt x="7076" y="4704"/>
                    <a:pt x="7063" y="4836"/>
                    <a:pt x="7063" y="4975"/>
                  </a:cubicBezTo>
                  <a:cubicBezTo>
                    <a:pt x="7063" y="5700"/>
                    <a:pt x="7542" y="5539"/>
                    <a:pt x="7551" y="6076"/>
                  </a:cubicBezTo>
                  <a:cubicBezTo>
                    <a:pt x="7557" y="6603"/>
                    <a:pt x="7278" y="7216"/>
                    <a:pt x="7668" y="7361"/>
                  </a:cubicBezTo>
                  <a:cubicBezTo>
                    <a:pt x="7736" y="7387"/>
                    <a:pt x="7797" y="7399"/>
                    <a:pt x="7851" y="7399"/>
                  </a:cubicBezTo>
                  <a:cubicBezTo>
                    <a:pt x="8148" y="7399"/>
                    <a:pt x="8258" y="7052"/>
                    <a:pt x="8329" y="6770"/>
                  </a:cubicBezTo>
                  <a:cubicBezTo>
                    <a:pt x="8384" y="6541"/>
                    <a:pt x="8490" y="6471"/>
                    <a:pt x="8621" y="6471"/>
                  </a:cubicBezTo>
                  <a:cubicBezTo>
                    <a:pt x="8828" y="6471"/>
                    <a:pt x="9099" y="6648"/>
                    <a:pt x="9328" y="6648"/>
                  </a:cubicBezTo>
                  <a:cubicBezTo>
                    <a:pt x="9358" y="6648"/>
                    <a:pt x="9386" y="6645"/>
                    <a:pt x="9414" y="6638"/>
                  </a:cubicBezTo>
                  <a:cubicBezTo>
                    <a:pt x="9860" y="6535"/>
                    <a:pt x="10056" y="5852"/>
                    <a:pt x="10159" y="5456"/>
                  </a:cubicBezTo>
                  <a:cubicBezTo>
                    <a:pt x="10249" y="5135"/>
                    <a:pt x="10340" y="4766"/>
                    <a:pt x="10368" y="4397"/>
                  </a:cubicBezTo>
                  <a:cubicBezTo>
                    <a:pt x="10396" y="4105"/>
                    <a:pt x="10390" y="3821"/>
                    <a:pt x="10313" y="3562"/>
                  </a:cubicBezTo>
                  <a:cubicBezTo>
                    <a:pt x="10306" y="3535"/>
                    <a:pt x="10298" y="3514"/>
                    <a:pt x="10291" y="3494"/>
                  </a:cubicBezTo>
                  <a:cubicBezTo>
                    <a:pt x="10256" y="3375"/>
                    <a:pt x="10201" y="3257"/>
                    <a:pt x="10139" y="3145"/>
                  </a:cubicBezTo>
                  <a:cubicBezTo>
                    <a:pt x="10097" y="3076"/>
                    <a:pt x="10056" y="3006"/>
                    <a:pt x="10014" y="2929"/>
                  </a:cubicBezTo>
                  <a:cubicBezTo>
                    <a:pt x="9930" y="2797"/>
                    <a:pt x="9839" y="2672"/>
                    <a:pt x="9748" y="2540"/>
                  </a:cubicBezTo>
                  <a:lnTo>
                    <a:pt x="9748" y="2540"/>
                  </a:lnTo>
                  <a:lnTo>
                    <a:pt x="9755" y="2547"/>
                  </a:lnTo>
                  <a:cubicBezTo>
                    <a:pt x="9824" y="2556"/>
                    <a:pt x="9904" y="2566"/>
                    <a:pt x="9985" y="2566"/>
                  </a:cubicBezTo>
                  <a:cubicBezTo>
                    <a:pt x="10092" y="2566"/>
                    <a:pt x="10201" y="2548"/>
                    <a:pt x="10284" y="2485"/>
                  </a:cubicBezTo>
                  <a:cubicBezTo>
                    <a:pt x="10348" y="2435"/>
                    <a:pt x="10375" y="2360"/>
                    <a:pt x="10361" y="2276"/>
                  </a:cubicBezTo>
                  <a:cubicBezTo>
                    <a:pt x="10340" y="2184"/>
                    <a:pt x="10271" y="2109"/>
                    <a:pt x="10201" y="2046"/>
                  </a:cubicBezTo>
                  <a:cubicBezTo>
                    <a:pt x="10069" y="1921"/>
                    <a:pt x="9909" y="1830"/>
                    <a:pt x="9742" y="1767"/>
                  </a:cubicBezTo>
                  <a:cubicBezTo>
                    <a:pt x="9610" y="1718"/>
                    <a:pt x="9478" y="1698"/>
                    <a:pt x="9346" y="1692"/>
                  </a:cubicBezTo>
                  <a:cubicBezTo>
                    <a:pt x="9338" y="1413"/>
                    <a:pt x="9282" y="1141"/>
                    <a:pt x="9115" y="919"/>
                  </a:cubicBezTo>
                  <a:cubicBezTo>
                    <a:pt x="9024" y="794"/>
                    <a:pt x="8864" y="638"/>
                    <a:pt x="8699" y="638"/>
                  </a:cubicBezTo>
                  <a:cubicBezTo>
                    <a:pt x="8689" y="638"/>
                    <a:pt x="8679" y="639"/>
                    <a:pt x="8670" y="640"/>
                  </a:cubicBezTo>
                  <a:cubicBezTo>
                    <a:pt x="8427" y="661"/>
                    <a:pt x="8579" y="995"/>
                    <a:pt x="8628" y="1127"/>
                  </a:cubicBezTo>
                  <a:cubicBezTo>
                    <a:pt x="8670" y="1239"/>
                    <a:pt x="8720" y="1349"/>
                    <a:pt x="8768" y="1461"/>
                  </a:cubicBezTo>
                  <a:cubicBezTo>
                    <a:pt x="8344" y="1079"/>
                    <a:pt x="7870" y="773"/>
                    <a:pt x="7369" y="529"/>
                  </a:cubicBezTo>
                  <a:cubicBezTo>
                    <a:pt x="6729" y="230"/>
                    <a:pt x="6033" y="48"/>
                    <a:pt x="5316" y="7"/>
                  </a:cubicBezTo>
                  <a:cubicBezTo>
                    <a:pt x="5221" y="3"/>
                    <a:pt x="5126" y="0"/>
                    <a:pt x="5031" y="0"/>
                  </a:cubicBezTo>
                  <a:close/>
                </a:path>
              </a:pathLst>
            </a:custGeom>
            <a:solidFill>
              <a:srgbClr val="F47C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79"/>
            <p:cNvSpPr/>
            <p:nvPr/>
          </p:nvSpPr>
          <p:spPr>
            <a:xfrm>
              <a:off x="2810550" y="1883725"/>
              <a:ext cx="65100" cy="78275"/>
            </a:xfrm>
            <a:custGeom>
              <a:avLst/>
              <a:gdLst/>
              <a:ahLst/>
              <a:cxnLst/>
              <a:rect l="l" t="t" r="r" b="b"/>
              <a:pathLst>
                <a:path w="2604" h="3131" extrusionOk="0">
                  <a:moveTo>
                    <a:pt x="1622" y="0"/>
                  </a:moveTo>
                  <a:cubicBezTo>
                    <a:pt x="691" y="0"/>
                    <a:pt x="164" y="1084"/>
                    <a:pt x="42" y="1888"/>
                  </a:cubicBezTo>
                  <a:cubicBezTo>
                    <a:pt x="15" y="2090"/>
                    <a:pt x="0" y="2306"/>
                    <a:pt x="49" y="2508"/>
                  </a:cubicBezTo>
                  <a:cubicBezTo>
                    <a:pt x="135" y="2881"/>
                    <a:pt x="442" y="3130"/>
                    <a:pt x="826" y="3130"/>
                  </a:cubicBezTo>
                  <a:cubicBezTo>
                    <a:pt x="850" y="3130"/>
                    <a:pt x="874" y="3129"/>
                    <a:pt x="899" y="3128"/>
                  </a:cubicBezTo>
                  <a:cubicBezTo>
                    <a:pt x="1268" y="3092"/>
                    <a:pt x="1615" y="2877"/>
                    <a:pt x="1886" y="2640"/>
                  </a:cubicBezTo>
                  <a:cubicBezTo>
                    <a:pt x="2325" y="2251"/>
                    <a:pt x="2589" y="1700"/>
                    <a:pt x="2595" y="1124"/>
                  </a:cubicBezTo>
                  <a:cubicBezTo>
                    <a:pt x="2604" y="858"/>
                    <a:pt x="2547" y="587"/>
                    <a:pt x="2387" y="364"/>
                  </a:cubicBezTo>
                  <a:cubicBezTo>
                    <a:pt x="2241" y="163"/>
                    <a:pt x="2061" y="58"/>
                    <a:pt x="1859" y="23"/>
                  </a:cubicBezTo>
                  <a:cubicBezTo>
                    <a:pt x="1777" y="8"/>
                    <a:pt x="1698" y="0"/>
                    <a:pt x="1622" y="0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79"/>
            <p:cNvSpPr/>
            <p:nvPr/>
          </p:nvSpPr>
          <p:spPr>
            <a:xfrm>
              <a:off x="2710350" y="1844200"/>
              <a:ext cx="42125" cy="27300"/>
            </a:xfrm>
            <a:custGeom>
              <a:avLst/>
              <a:gdLst/>
              <a:ahLst/>
              <a:cxnLst/>
              <a:rect l="l" t="t" r="r" b="b"/>
              <a:pathLst>
                <a:path w="1685" h="1092" extrusionOk="0">
                  <a:moveTo>
                    <a:pt x="476" y="0"/>
                  </a:moveTo>
                  <a:cubicBezTo>
                    <a:pt x="360" y="0"/>
                    <a:pt x="251" y="25"/>
                    <a:pt x="160" y="88"/>
                  </a:cubicBezTo>
                  <a:cubicBezTo>
                    <a:pt x="64" y="149"/>
                    <a:pt x="0" y="255"/>
                    <a:pt x="22" y="367"/>
                  </a:cubicBezTo>
                  <a:cubicBezTo>
                    <a:pt x="42" y="483"/>
                    <a:pt x="154" y="589"/>
                    <a:pt x="286" y="644"/>
                  </a:cubicBezTo>
                  <a:cubicBezTo>
                    <a:pt x="424" y="692"/>
                    <a:pt x="571" y="707"/>
                    <a:pt x="716" y="742"/>
                  </a:cubicBezTo>
                  <a:cubicBezTo>
                    <a:pt x="1002" y="797"/>
                    <a:pt x="1268" y="916"/>
                    <a:pt x="1490" y="1068"/>
                  </a:cubicBezTo>
                  <a:cubicBezTo>
                    <a:pt x="1513" y="1085"/>
                    <a:pt x="1538" y="1092"/>
                    <a:pt x="1562" y="1092"/>
                  </a:cubicBezTo>
                  <a:cubicBezTo>
                    <a:pt x="1629" y="1092"/>
                    <a:pt x="1684" y="1036"/>
                    <a:pt x="1663" y="984"/>
                  </a:cubicBezTo>
                  <a:cubicBezTo>
                    <a:pt x="1663" y="749"/>
                    <a:pt x="1490" y="512"/>
                    <a:pt x="1288" y="345"/>
                  </a:cubicBezTo>
                  <a:cubicBezTo>
                    <a:pt x="1101" y="178"/>
                    <a:pt x="828" y="39"/>
                    <a:pt x="558" y="4"/>
                  </a:cubicBezTo>
                  <a:cubicBezTo>
                    <a:pt x="530" y="2"/>
                    <a:pt x="503" y="0"/>
                    <a:pt x="476" y="0"/>
                  </a:cubicBezTo>
                  <a:close/>
                </a:path>
              </a:pathLst>
            </a:custGeom>
            <a:solidFill>
              <a:srgbClr val="F47C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79"/>
            <p:cNvSpPr/>
            <p:nvPr/>
          </p:nvSpPr>
          <p:spPr>
            <a:xfrm>
              <a:off x="2638425" y="1843150"/>
              <a:ext cx="32975" cy="23775"/>
            </a:xfrm>
            <a:custGeom>
              <a:avLst/>
              <a:gdLst/>
              <a:ahLst/>
              <a:cxnLst/>
              <a:rect l="l" t="t" r="r" b="b"/>
              <a:pathLst>
                <a:path w="1319" h="951" extrusionOk="0">
                  <a:moveTo>
                    <a:pt x="927" y="0"/>
                  </a:moveTo>
                  <a:cubicBezTo>
                    <a:pt x="905" y="0"/>
                    <a:pt x="882" y="2"/>
                    <a:pt x="860" y="4"/>
                  </a:cubicBezTo>
                  <a:cubicBezTo>
                    <a:pt x="644" y="33"/>
                    <a:pt x="436" y="150"/>
                    <a:pt x="289" y="297"/>
                  </a:cubicBezTo>
                  <a:cubicBezTo>
                    <a:pt x="137" y="442"/>
                    <a:pt x="3" y="644"/>
                    <a:pt x="11" y="859"/>
                  </a:cubicBezTo>
                  <a:cubicBezTo>
                    <a:pt x="0" y="906"/>
                    <a:pt x="45" y="951"/>
                    <a:pt x="97" y="951"/>
                  </a:cubicBezTo>
                  <a:cubicBezTo>
                    <a:pt x="117" y="951"/>
                    <a:pt x="138" y="945"/>
                    <a:pt x="157" y="930"/>
                  </a:cubicBezTo>
                  <a:cubicBezTo>
                    <a:pt x="330" y="798"/>
                    <a:pt x="539" y="701"/>
                    <a:pt x="763" y="644"/>
                  </a:cubicBezTo>
                  <a:cubicBezTo>
                    <a:pt x="880" y="617"/>
                    <a:pt x="998" y="609"/>
                    <a:pt x="1110" y="560"/>
                  </a:cubicBezTo>
                  <a:cubicBezTo>
                    <a:pt x="1214" y="519"/>
                    <a:pt x="1297" y="429"/>
                    <a:pt x="1312" y="325"/>
                  </a:cubicBezTo>
                  <a:cubicBezTo>
                    <a:pt x="1319" y="226"/>
                    <a:pt x="1264" y="136"/>
                    <a:pt x="1187" y="81"/>
                  </a:cubicBezTo>
                  <a:cubicBezTo>
                    <a:pt x="1114" y="24"/>
                    <a:pt x="1023" y="0"/>
                    <a:pt x="927" y="0"/>
                  </a:cubicBezTo>
                  <a:close/>
                </a:path>
              </a:pathLst>
            </a:custGeom>
            <a:solidFill>
              <a:srgbClr val="F47C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79"/>
            <p:cNvSpPr/>
            <p:nvPr/>
          </p:nvSpPr>
          <p:spPr>
            <a:xfrm>
              <a:off x="2764625" y="2503750"/>
              <a:ext cx="108950" cy="34275"/>
            </a:xfrm>
            <a:custGeom>
              <a:avLst/>
              <a:gdLst/>
              <a:ahLst/>
              <a:cxnLst/>
              <a:rect l="l" t="t" r="r" b="b"/>
              <a:pathLst>
                <a:path w="4358" h="1371" extrusionOk="0">
                  <a:moveTo>
                    <a:pt x="2091" y="0"/>
                  </a:moveTo>
                  <a:cubicBezTo>
                    <a:pt x="1791" y="0"/>
                    <a:pt x="1570" y="5"/>
                    <a:pt x="1545" y="15"/>
                  </a:cubicBezTo>
                  <a:cubicBezTo>
                    <a:pt x="1545" y="15"/>
                    <a:pt x="1336" y="37"/>
                    <a:pt x="710" y="446"/>
                  </a:cubicBezTo>
                  <a:cubicBezTo>
                    <a:pt x="327" y="696"/>
                    <a:pt x="125" y="927"/>
                    <a:pt x="42" y="1101"/>
                  </a:cubicBezTo>
                  <a:cubicBezTo>
                    <a:pt x="0" y="1177"/>
                    <a:pt x="64" y="1274"/>
                    <a:pt x="154" y="1281"/>
                  </a:cubicBezTo>
                  <a:cubicBezTo>
                    <a:pt x="640" y="1307"/>
                    <a:pt x="2043" y="1370"/>
                    <a:pt x="3069" y="1370"/>
                  </a:cubicBezTo>
                  <a:cubicBezTo>
                    <a:pt x="3701" y="1370"/>
                    <a:pt x="4189" y="1346"/>
                    <a:pt x="4232" y="1274"/>
                  </a:cubicBezTo>
                  <a:cubicBezTo>
                    <a:pt x="4357" y="1059"/>
                    <a:pt x="4120" y="78"/>
                    <a:pt x="4015" y="43"/>
                  </a:cubicBezTo>
                  <a:cubicBezTo>
                    <a:pt x="3937" y="23"/>
                    <a:pt x="2796" y="0"/>
                    <a:pt x="2091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79"/>
            <p:cNvSpPr/>
            <p:nvPr/>
          </p:nvSpPr>
          <p:spPr>
            <a:xfrm>
              <a:off x="2765650" y="2531075"/>
              <a:ext cx="104950" cy="7000"/>
            </a:xfrm>
            <a:custGeom>
              <a:avLst/>
              <a:gdLst/>
              <a:ahLst/>
              <a:cxnLst/>
              <a:rect l="l" t="t" r="r" b="b"/>
              <a:pathLst>
                <a:path w="4198" h="280" extrusionOk="0">
                  <a:moveTo>
                    <a:pt x="1" y="1"/>
                  </a:moveTo>
                  <a:lnTo>
                    <a:pt x="1" y="280"/>
                  </a:lnTo>
                  <a:lnTo>
                    <a:pt x="4198" y="280"/>
                  </a:lnTo>
                  <a:lnTo>
                    <a:pt x="4198" y="1"/>
                  </a:lnTo>
                  <a:close/>
                </a:path>
              </a:pathLst>
            </a:custGeom>
            <a:solidFill>
              <a:srgbClr val="C58C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79"/>
            <p:cNvSpPr/>
            <p:nvPr/>
          </p:nvSpPr>
          <p:spPr>
            <a:xfrm>
              <a:off x="2764625" y="2527625"/>
              <a:ext cx="106650" cy="10450"/>
            </a:xfrm>
            <a:custGeom>
              <a:avLst/>
              <a:gdLst/>
              <a:ahLst/>
              <a:cxnLst/>
              <a:rect l="l" t="t" r="r" b="b"/>
              <a:pathLst>
                <a:path w="4266" h="418" extrusionOk="0">
                  <a:moveTo>
                    <a:pt x="132" y="0"/>
                  </a:moveTo>
                  <a:cubicBezTo>
                    <a:pt x="99" y="49"/>
                    <a:pt x="70" y="97"/>
                    <a:pt x="49" y="139"/>
                  </a:cubicBezTo>
                  <a:cubicBezTo>
                    <a:pt x="42" y="139"/>
                    <a:pt x="42" y="139"/>
                    <a:pt x="42" y="146"/>
                  </a:cubicBezTo>
                  <a:cubicBezTo>
                    <a:pt x="0" y="222"/>
                    <a:pt x="64" y="319"/>
                    <a:pt x="154" y="326"/>
                  </a:cubicBezTo>
                  <a:lnTo>
                    <a:pt x="195" y="326"/>
                  </a:lnTo>
                  <a:cubicBezTo>
                    <a:pt x="717" y="354"/>
                    <a:pt x="2074" y="418"/>
                    <a:pt x="3076" y="418"/>
                  </a:cubicBezTo>
                  <a:cubicBezTo>
                    <a:pt x="3702" y="418"/>
                    <a:pt x="4190" y="389"/>
                    <a:pt x="4232" y="319"/>
                  </a:cubicBezTo>
                  <a:cubicBezTo>
                    <a:pt x="4232" y="313"/>
                    <a:pt x="4232" y="313"/>
                    <a:pt x="4239" y="313"/>
                  </a:cubicBezTo>
                  <a:cubicBezTo>
                    <a:pt x="4252" y="277"/>
                    <a:pt x="4259" y="229"/>
                    <a:pt x="4265" y="174"/>
                  </a:cubicBezTo>
                  <a:cubicBezTo>
                    <a:pt x="3946" y="174"/>
                    <a:pt x="3626" y="181"/>
                    <a:pt x="3305" y="181"/>
                  </a:cubicBezTo>
                  <a:cubicBezTo>
                    <a:pt x="3083" y="181"/>
                    <a:pt x="2861" y="174"/>
                    <a:pt x="2637" y="174"/>
                  </a:cubicBezTo>
                  <a:cubicBezTo>
                    <a:pt x="1802" y="167"/>
                    <a:pt x="960" y="132"/>
                    <a:pt x="132" y="0"/>
                  </a:cubicBezTo>
                  <a:close/>
                </a:path>
              </a:pathLst>
            </a:custGeom>
            <a:solidFill>
              <a:srgbClr val="FFF6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79"/>
            <p:cNvSpPr/>
            <p:nvPr/>
          </p:nvSpPr>
          <p:spPr>
            <a:xfrm>
              <a:off x="2642500" y="2503750"/>
              <a:ext cx="108725" cy="34275"/>
            </a:xfrm>
            <a:custGeom>
              <a:avLst/>
              <a:gdLst/>
              <a:ahLst/>
              <a:cxnLst/>
              <a:rect l="l" t="t" r="r" b="b"/>
              <a:pathLst>
                <a:path w="4349" h="1371" extrusionOk="0">
                  <a:moveTo>
                    <a:pt x="2085" y="0"/>
                  </a:moveTo>
                  <a:cubicBezTo>
                    <a:pt x="1784" y="0"/>
                    <a:pt x="1563" y="5"/>
                    <a:pt x="1538" y="15"/>
                  </a:cubicBezTo>
                  <a:cubicBezTo>
                    <a:pt x="1538" y="15"/>
                    <a:pt x="1330" y="37"/>
                    <a:pt x="710" y="446"/>
                  </a:cubicBezTo>
                  <a:cubicBezTo>
                    <a:pt x="328" y="696"/>
                    <a:pt x="126" y="927"/>
                    <a:pt x="42" y="1101"/>
                  </a:cubicBezTo>
                  <a:cubicBezTo>
                    <a:pt x="0" y="1177"/>
                    <a:pt x="57" y="1274"/>
                    <a:pt x="154" y="1281"/>
                  </a:cubicBezTo>
                  <a:cubicBezTo>
                    <a:pt x="641" y="1307"/>
                    <a:pt x="2044" y="1370"/>
                    <a:pt x="3067" y="1370"/>
                  </a:cubicBezTo>
                  <a:cubicBezTo>
                    <a:pt x="3698" y="1370"/>
                    <a:pt x="4184" y="1346"/>
                    <a:pt x="4224" y="1274"/>
                  </a:cubicBezTo>
                  <a:cubicBezTo>
                    <a:pt x="4349" y="1059"/>
                    <a:pt x="4120" y="78"/>
                    <a:pt x="4008" y="43"/>
                  </a:cubicBezTo>
                  <a:cubicBezTo>
                    <a:pt x="3931" y="23"/>
                    <a:pt x="2789" y="0"/>
                    <a:pt x="2085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79"/>
            <p:cNvSpPr/>
            <p:nvPr/>
          </p:nvSpPr>
          <p:spPr>
            <a:xfrm>
              <a:off x="2646325" y="2535600"/>
              <a:ext cx="102000" cy="2475"/>
            </a:xfrm>
            <a:custGeom>
              <a:avLst/>
              <a:gdLst/>
              <a:ahLst/>
              <a:cxnLst/>
              <a:rect l="l" t="t" r="r" b="b"/>
              <a:pathLst>
                <a:path w="4080" h="99" extrusionOk="0">
                  <a:moveTo>
                    <a:pt x="2910" y="99"/>
                  </a:moveTo>
                  <a:lnTo>
                    <a:pt x="2917" y="99"/>
                  </a:lnTo>
                  <a:lnTo>
                    <a:pt x="2917" y="99"/>
                  </a:lnTo>
                  <a:lnTo>
                    <a:pt x="2910" y="99"/>
                  </a:lnTo>
                  <a:close/>
                  <a:moveTo>
                    <a:pt x="29" y="7"/>
                  </a:moveTo>
                  <a:lnTo>
                    <a:pt x="36" y="7"/>
                  </a:lnTo>
                  <a:lnTo>
                    <a:pt x="29" y="7"/>
                  </a:lnTo>
                  <a:close/>
                  <a:moveTo>
                    <a:pt x="1" y="7"/>
                  </a:moveTo>
                  <a:lnTo>
                    <a:pt x="1" y="7"/>
                  </a:lnTo>
                  <a:lnTo>
                    <a:pt x="1" y="7"/>
                  </a:lnTo>
                  <a:close/>
                  <a:moveTo>
                    <a:pt x="4071" y="0"/>
                  </a:moveTo>
                  <a:cubicBezTo>
                    <a:pt x="4037" y="70"/>
                    <a:pt x="3550" y="99"/>
                    <a:pt x="2917" y="99"/>
                  </a:cubicBezTo>
                  <a:cubicBezTo>
                    <a:pt x="3550" y="99"/>
                    <a:pt x="4037" y="70"/>
                    <a:pt x="4071" y="0"/>
                  </a:cubicBezTo>
                  <a:close/>
                  <a:moveTo>
                    <a:pt x="4079" y="0"/>
                  </a:moveTo>
                  <a:lnTo>
                    <a:pt x="4079" y="0"/>
                  </a:lnTo>
                  <a:close/>
                </a:path>
              </a:pathLst>
            </a:custGeom>
            <a:solidFill>
              <a:srgbClr val="C58C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79"/>
            <p:cNvSpPr/>
            <p:nvPr/>
          </p:nvSpPr>
          <p:spPr>
            <a:xfrm>
              <a:off x="2643200" y="2528450"/>
              <a:ext cx="105775" cy="9625"/>
            </a:xfrm>
            <a:custGeom>
              <a:avLst/>
              <a:gdLst/>
              <a:ahLst/>
              <a:cxnLst/>
              <a:rect l="l" t="t" r="r" b="b"/>
              <a:pathLst>
                <a:path w="4231" h="385" extrusionOk="0">
                  <a:moveTo>
                    <a:pt x="78" y="1"/>
                  </a:moveTo>
                  <a:cubicBezTo>
                    <a:pt x="49" y="42"/>
                    <a:pt x="29" y="77"/>
                    <a:pt x="14" y="113"/>
                  </a:cubicBezTo>
                  <a:cubicBezTo>
                    <a:pt x="1" y="126"/>
                    <a:pt x="1" y="148"/>
                    <a:pt x="1" y="168"/>
                  </a:cubicBezTo>
                  <a:cubicBezTo>
                    <a:pt x="1" y="231"/>
                    <a:pt x="49" y="293"/>
                    <a:pt x="126" y="293"/>
                  </a:cubicBezTo>
                  <a:lnTo>
                    <a:pt x="161" y="293"/>
                  </a:lnTo>
                  <a:cubicBezTo>
                    <a:pt x="682" y="321"/>
                    <a:pt x="2040" y="385"/>
                    <a:pt x="3035" y="385"/>
                  </a:cubicBezTo>
                  <a:lnTo>
                    <a:pt x="3042" y="385"/>
                  </a:lnTo>
                  <a:cubicBezTo>
                    <a:pt x="3675" y="385"/>
                    <a:pt x="4162" y="356"/>
                    <a:pt x="4196" y="286"/>
                  </a:cubicBezTo>
                  <a:lnTo>
                    <a:pt x="4204" y="286"/>
                  </a:lnTo>
                  <a:cubicBezTo>
                    <a:pt x="4217" y="251"/>
                    <a:pt x="4224" y="209"/>
                    <a:pt x="4231" y="154"/>
                  </a:cubicBezTo>
                  <a:cubicBezTo>
                    <a:pt x="4189" y="154"/>
                    <a:pt x="4141" y="161"/>
                    <a:pt x="4099" y="161"/>
                  </a:cubicBezTo>
                  <a:cubicBezTo>
                    <a:pt x="3710" y="183"/>
                    <a:pt x="3319" y="189"/>
                    <a:pt x="2937" y="189"/>
                  </a:cubicBezTo>
                  <a:lnTo>
                    <a:pt x="2701" y="189"/>
                  </a:lnTo>
                  <a:cubicBezTo>
                    <a:pt x="1976" y="183"/>
                    <a:pt x="1247" y="134"/>
                    <a:pt x="522" y="22"/>
                  </a:cubicBezTo>
                  <a:cubicBezTo>
                    <a:pt x="376" y="16"/>
                    <a:pt x="229" y="9"/>
                    <a:pt x="78" y="1"/>
                  </a:cubicBezTo>
                  <a:close/>
                </a:path>
              </a:pathLst>
            </a:custGeom>
            <a:solidFill>
              <a:srgbClr val="FFF6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79"/>
            <p:cNvSpPr/>
            <p:nvPr/>
          </p:nvSpPr>
          <p:spPr>
            <a:xfrm>
              <a:off x="2645625" y="1928500"/>
              <a:ext cx="77875" cy="33425"/>
            </a:xfrm>
            <a:custGeom>
              <a:avLst/>
              <a:gdLst/>
              <a:ahLst/>
              <a:cxnLst/>
              <a:rect l="l" t="t" r="r" b="b"/>
              <a:pathLst>
                <a:path w="3115" h="1337" extrusionOk="0">
                  <a:moveTo>
                    <a:pt x="361" y="0"/>
                  </a:moveTo>
                  <a:cubicBezTo>
                    <a:pt x="307" y="0"/>
                    <a:pt x="268" y="12"/>
                    <a:pt x="244" y="42"/>
                  </a:cubicBezTo>
                  <a:cubicBezTo>
                    <a:pt x="1" y="348"/>
                    <a:pt x="508" y="1211"/>
                    <a:pt x="1442" y="1328"/>
                  </a:cubicBezTo>
                  <a:cubicBezTo>
                    <a:pt x="1488" y="1334"/>
                    <a:pt x="1535" y="1337"/>
                    <a:pt x="1580" y="1337"/>
                  </a:cubicBezTo>
                  <a:cubicBezTo>
                    <a:pt x="2447" y="1337"/>
                    <a:pt x="3114" y="316"/>
                    <a:pt x="2784" y="132"/>
                  </a:cubicBezTo>
                  <a:cubicBezTo>
                    <a:pt x="2686" y="79"/>
                    <a:pt x="2588" y="60"/>
                    <a:pt x="2482" y="60"/>
                  </a:cubicBezTo>
                  <a:cubicBezTo>
                    <a:pt x="2237" y="60"/>
                    <a:pt x="1952" y="162"/>
                    <a:pt x="1531" y="162"/>
                  </a:cubicBezTo>
                  <a:cubicBezTo>
                    <a:pt x="1495" y="162"/>
                    <a:pt x="1458" y="161"/>
                    <a:pt x="1420" y="159"/>
                  </a:cubicBezTo>
                  <a:cubicBezTo>
                    <a:pt x="904" y="139"/>
                    <a:pt x="546" y="0"/>
                    <a:pt x="3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79"/>
            <p:cNvSpPr/>
            <p:nvPr/>
          </p:nvSpPr>
          <p:spPr>
            <a:xfrm>
              <a:off x="2660900" y="1883875"/>
              <a:ext cx="39725" cy="30750"/>
            </a:xfrm>
            <a:custGeom>
              <a:avLst/>
              <a:gdLst/>
              <a:ahLst/>
              <a:cxnLst/>
              <a:rect l="l" t="t" r="r" b="b"/>
              <a:pathLst>
                <a:path w="1589" h="1230" extrusionOk="0">
                  <a:moveTo>
                    <a:pt x="780" y="1"/>
                  </a:moveTo>
                  <a:cubicBezTo>
                    <a:pt x="723" y="1"/>
                    <a:pt x="665" y="27"/>
                    <a:pt x="629" y="80"/>
                  </a:cubicBezTo>
                  <a:cubicBezTo>
                    <a:pt x="378" y="453"/>
                    <a:pt x="0" y="1229"/>
                    <a:pt x="692" y="1229"/>
                  </a:cubicBezTo>
                  <a:cubicBezTo>
                    <a:pt x="710" y="1229"/>
                    <a:pt x="728" y="1229"/>
                    <a:pt x="747" y="1228"/>
                  </a:cubicBezTo>
                  <a:cubicBezTo>
                    <a:pt x="1589" y="1179"/>
                    <a:pt x="1171" y="498"/>
                    <a:pt x="941" y="94"/>
                  </a:cubicBezTo>
                  <a:cubicBezTo>
                    <a:pt x="905" y="32"/>
                    <a:pt x="843" y="1"/>
                    <a:pt x="780" y="1"/>
                  </a:cubicBezTo>
                  <a:close/>
                </a:path>
              </a:pathLst>
            </a:custGeom>
            <a:solidFill>
              <a:srgbClr val="F4A4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79"/>
            <p:cNvSpPr/>
            <p:nvPr/>
          </p:nvSpPr>
          <p:spPr>
            <a:xfrm>
              <a:off x="2706875" y="1886975"/>
              <a:ext cx="21075" cy="19125"/>
            </a:xfrm>
            <a:custGeom>
              <a:avLst/>
              <a:gdLst/>
              <a:ahLst/>
              <a:cxnLst/>
              <a:rect l="l" t="t" r="r" b="b"/>
              <a:pathLst>
                <a:path w="843" h="765" extrusionOk="0">
                  <a:moveTo>
                    <a:pt x="417" y="0"/>
                  </a:moveTo>
                  <a:cubicBezTo>
                    <a:pt x="324" y="0"/>
                    <a:pt x="232" y="33"/>
                    <a:pt x="161" y="102"/>
                  </a:cubicBezTo>
                  <a:cubicBezTo>
                    <a:pt x="7" y="249"/>
                    <a:pt x="0" y="484"/>
                    <a:pt x="139" y="644"/>
                  </a:cubicBezTo>
                  <a:cubicBezTo>
                    <a:pt x="215" y="724"/>
                    <a:pt x="317" y="764"/>
                    <a:pt x="419" y="764"/>
                  </a:cubicBezTo>
                  <a:cubicBezTo>
                    <a:pt x="514" y="764"/>
                    <a:pt x="609" y="730"/>
                    <a:pt x="682" y="660"/>
                  </a:cubicBezTo>
                  <a:cubicBezTo>
                    <a:pt x="835" y="519"/>
                    <a:pt x="842" y="275"/>
                    <a:pt x="704" y="123"/>
                  </a:cubicBezTo>
                  <a:cubicBezTo>
                    <a:pt x="626" y="42"/>
                    <a:pt x="521" y="0"/>
                    <a:pt x="417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79"/>
            <p:cNvSpPr/>
            <p:nvPr/>
          </p:nvSpPr>
          <p:spPr>
            <a:xfrm>
              <a:off x="2642650" y="1883900"/>
              <a:ext cx="21300" cy="19075"/>
            </a:xfrm>
            <a:custGeom>
              <a:avLst/>
              <a:gdLst/>
              <a:ahLst/>
              <a:cxnLst/>
              <a:rect l="l" t="t" r="r" b="b"/>
              <a:pathLst>
                <a:path w="852" h="763" extrusionOk="0">
                  <a:moveTo>
                    <a:pt x="427" y="0"/>
                  </a:moveTo>
                  <a:cubicBezTo>
                    <a:pt x="335" y="0"/>
                    <a:pt x="241" y="34"/>
                    <a:pt x="168" y="99"/>
                  </a:cubicBezTo>
                  <a:cubicBezTo>
                    <a:pt x="16" y="246"/>
                    <a:pt x="1" y="490"/>
                    <a:pt x="148" y="642"/>
                  </a:cubicBezTo>
                  <a:cubicBezTo>
                    <a:pt x="224" y="723"/>
                    <a:pt x="327" y="763"/>
                    <a:pt x="431" y="763"/>
                  </a:cubicBezTo>
                  <a:cubicBezTo>
                    <a:pt x="524" y="763"/>
                    <a:pt x="618" y="730"/>
                    <a:pt x="691" y="664"/>
                  </a:cubicBezTo>
                  <a:cubicBezTo>
                    <a:pt x="844" y="517"/>
                    <a:pt x="851" y="273"/>
                    <a:pt x="704" y="121"/>
                  </a:cubicBezTo>
                  <a:cubicBezTo>
                    <a:pt x="631" y="41"/>
                    <a:pt x="530" y="0"/>
                    <a:pt x="427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35" name="Google Shape;3435;p79"/>
          <p:cNvGrpSpPr/>
          <p:nvPr/>
        </p:nvGrpSpPr>
        <p:grpSpPr>
          <a:xfrm>
            <a:off x="881783" y="1481022"/>
            <a:ext cx="314864" cy="221376"/>
            <a:chOff x="3386036" y="1746339"/>
            <a:chExt cx="397907" cy="279762"/>
          </a:xfrm>
        </p:grpSpPr>
        <p:sp>
          <p:nvSpPr>
            <p:cNvPr id="3436" name="Google Shape;3436;p79"/>
            <p:cNvSpPr/>
            <p:nvPr/>
          </p:nvSpPr>
          <p:spPr>
            <a:xfrm>
              <a:off x="3561652" y="1848954"/>
              <a:ext cx="59646" cy="74506"/>
            </a:xfrm>
            <a:custGeom>
              <a:avLst/>
              <a:gdLst/>
              <a:ahLst/>
              <a:cxnLst/>
              <a:rect l="l" t="t" r="r" b="b"/>
              <a:pathLst>
                <a:path w="2858" h="3570" extrusionOk="0">
                  <a:moveTo>
                    <a:pt x="1" y="0"/>
                  </a:moveTo>
                  <a:lnTo>
                    <a:pt x="1" y="3570"/>
                  </a:lnTo>
                  <a:lnTo>
                    <a:pt x="2858" y="178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79"/>
            <p:cNvSpPr/>
            <p:nvPr/>
          </p:nvSpPr>
          <p:spPr>
            <a:xfrm>
              <a:off x="3386036" y="1746339"/>
              <a:ext cx="397907" cy="279762"/>
            </a:xfrm>
            <a:custGeom>
              <a:avLst/>
              <a:gdLst/>
              <a:ahLst/>
              <a:cxnLst/>
              <a:rect l="l" t="t" r="r" b="b"/>
              <a:pathLst>
                <a:path w="19066" h="13405" extrusionOk="0">
                  <a:moveTo>
                    <a:pt x="7858" y="3351"/>
                  </a:moveTo>
                  <a:cubicBezTo>
                    <a:pt x="7961" y="3351"/>
                    <a:pt x="8064" y="3379"/>
                    <a:pt x="8154" y="3436"/>
                  </a:cubicBezTo>
                  <a:lnTo>
                    <a:pt x="12622" y="6230"/>
                  </a:lnTo>
                  <a:cubicBezTo>
                    <a:pt x="12785" y="6330"/>
                    <a:pt x="12884" y="6509"/>
                    <a:pt x="12884" y="6702"/>
                  </a:cubicBezTo>
                  <a:cubicBezTo>
                    <a:pt x="12884" y="6895"/>
                    <a:pt x="12785" y="7073"/>
                    <a:pt x="12622" y="7176"/>
                  </a:cubicBezTo>
                  <a:lnTo>
                    <a:pt x="8154" y="9968"/>
                  </a:lnTo>
                  <a:cubicBezTo>
                    <a:pt x="8063" y="10025"/>
                    <a:pt x="7961" y="10053"/>
                    <a:pt x="7859" y="10053"/>
                  </a:cubicBezTo>
                  <a:cubicBezTo>
                    <a:pt x="7765" y="10053"/>
                    <a:pt x="7671" y="10029"/>
                    <a:pt x="7588" y="9983"/>
                  </a:cubicBezTo>
                  <a:cubicBezTo>
                    <a:pt x="7409" y="9884"/>
                    <a:pt x="7299" y="9699"/>
                    <a:pt x="7299" y="9495"/>
                  </a:cubicBezTo>
                  <a:lnTo>
                    <a:pt x="7299" y="3910"/>
                  </a:lnTo>
                  <a:cubicBezTo>
                    <a:pt x="7299" y="3707"/>
                    <a:pt x="7409" y="3519"/>
                    <a:pt x="7588" y="3420"/>
                  </a:cubicBezTo>
                  <a:cubicBezTo>
                    <a:pt x="7671" y="3374"/>
                    <a:pt x="7765" y="3351"/>
                    <a:pt x="7858" y="3351"/>
                  </a:cubicBezTo>
                  <a:close/>
                  <a:moveTo>
                    <a:pt x="2794" y="1"/>
                  </a:moveTo>
                  <a:cubicBezTo>
                    <a:pt x="1255" y="1"/>
                    <a:pt x="1" y="1253"/>
                    <a:pt x="1" y="2792"/>
                  </a:cubicBezTo>
                  <a:lnTo>
                    <a:pt x="1" y="10611"/>
                  </a:lnTo>
                  <a:cubicBezTo>
                    <a:pt x="1" y="12152"/>
                    <a:pt x="1255" y="13405"/>
                    <a:pt x="2794" y="13405"/>
                  </a:cubicBezTo>
                  <a:lnTo>
                    <a:pt x="16274" y="13405"/>
                  </a:lnTo>
                  <a:cubicBezTo>
                    <a:pt x="17813" y="13405"/>
                    <a:pt x="19065" y="12152"/>
                    <a:pt x="19065" y="10611"/>
                  </a:cubicBezTo>
                  <a:lnTo>
                    <a:pt x="19065" y="2792"/>
                  </a:lnTo>
                  <a:cubicBezTo>
                    <a:pt x="19065" y="1253"/>
                    <a:pt x="17813" y="1"/>
                    <a:pt x="162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38" name="Google Shape;3438;p79"/>
          <p:cNvGrpSpPr/>
          <p:nvPr/>
        </p:nvGrpSpPr>
        <p:grpSpPr>
          <a:xfrm>
            <a:off x="881779" y="644749"/>
            <a:ext cx="314864" cy="314848"/>
            <a:chOff x="266768" y="1721375"/>
            <a:chExt cx="397907" cy="397887"/>
          </a:xfrm>
        </p:grpSpPr>
        <p:sp>
          <p:nvSpPr>
            <p:cNvPr id="3439" name="Google Shape;3439;p79"/>
            <p:cNvSpPr/>
            <p:nvPr/>
          </p:nvSpPr>
          <p:spPr>
            <a:xfrm>
              <a:off x="454843" y="1791037"/>
              <a:ext cx="136218" cy="328222"/>
            </a:xfrm>
            <a:custGeom>
              <a:avLst/>
              <a:gdLst/>
              <a:ahLst/>
              <a:cxnLst/>
              <a:rect l="l" t="t" r="r" b="b"/>
              <a:pathLst>
                <a:path w="6527" h="15727" extrusionOk="0">
                  <a:moveTo>
                    <a:pt x="4957" y="1"/>
                  </a:moveTo>
                  <a:cubicBezTo>
                    <a:pt x="4645" y="1"/>
                    <a:pt x="4336" y="24"/>
                    <a:pt x="4028" y="69"/>
                  </a:cubicBezTo>
                  <a:cubicBezTo>
                    <a:pt x="2588" y="280"/>
                    <a:pt x="1700" y="890"/>
                    <a:pt x="1675" y="2250"/>
                  </a:cubicBezTo>
                  <a:lnTo>
                    <a:pt x="1675" y="5040"/>
                  </a:lnTo>
                  <a:cubicBezTo>
                    <a:pt x="1675" y="5348"/>
                    <a:pt x="1426" y="5599"/>
                    <a:pt x="1118" y="5599"/>
                  </a:cubicBezTo>
                  <a:lnTo>
                    <a:pt x="0" y="5599"/>
                  </a:lnTo>
                  <a:lnTo>
                    <a:pt x="0" y="6715"/>
                  </a:lnTo>
                  <a:lnTo>
                    <a:pt x="1118" y="6715"/>
                  </a:lnTo>
                  <a:cubicBezTo>
                    <a:pt x="1426" y="6715"/>
                    <a:pt x="1675" y="6965"/>
                    <a:pt x="1675" y="7274"/>
                  </a:cubicBezTo>
                  <a:lnTo>
                    <a:pt x="1675" y="15727"/>
                  </a:lnTo>
                  <a:lnTo>
                    <a:pt x="3352" y="15727"/>
                  </a:lnTo>
                  <a:lnTo>
                    <a:pt x="3352" y="7274"/>
                  </a:lnTo>
                  <a:cubicBezTo>
                    <a:pt x="3352" y="6965"/>
                    <a:pt x="3602" y="6715"/>
                    <a:pt x="3910" y="6715"/>
                  </a:cubicBezTo>
                  <a:lnTo>
                    <a:pt x="5709" y="6715"/>
                  </a:lnTo>
                  <a:lnTo>
                    <a:pt x="5987" y="5599"/>
                  </a:lnTo>
                  <a:lnTo>
                    <a:pt x="3910" y="5599"/>
                  </a:lnTo>
                  <a:cubicBezTo>
                    <a:pt x="3602" y="5599"/>
                    <a:pt x="3352" y="5348"/>
                    <a:pt x="3352" y="5040"/>
                  </a:cubicBezTo>
                  <a:lnTo>
                    <a:pt x="3352" y="3253"/>
                  </a:lnTo>
                  <a:cubicBezTo>
                    <a:pt x="3352" y="2316"/>
                    <a:pt x="3942" y="1677"/>
                    <a:pt x="4968" y="1504"/>
                  </a:cubicBezTo>
                  <a:cubicBezTo>
                    <a:pt x="5157" y="1473"/>
                    <a:pt x="5339" y="1460"/>
                    <a:pt x="5511" y="1460"/>
                  </a:cubicBezTo>
                  <a:cubicBezTo>
                    <a:pt x="5810" y="1460"/>
                    <a:pt x="6082" y="1498"/>
                    <a:pt x="6324" y="1546"/>
                  </a:cubicBezTo>
                  <a:lnTo>
                    <a:pt x="6526" y="182"/>
                  </a:lnTo>
                  <a:cubicBezTo>
                    <a:pt x="5988" y="62"/>
                    <a:pt x="5468" y="1"/>
                    <a:pt x="49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79"/>
            <p:cNvSpPr/>
            <p:nvPr/>
          </p:nvSpPr>
          <p:spPr>
            <a:xfrm>
              <a:off x="266768" y="1721375"/>
              <a:ext cx="397907" cy="397887"/>
            </a:xfrm>
            <a:custGeom>
              <a:avLst/>
              <a:gdLst/>
              <a:ahLst/>
              <a:cxnLst/>
              <a:rect l="l" t="t" r="r" b="b"/>
              <a:pathLst>
                <a:path w="19066" h="19065" extrusionOk="0">
                  <a:moveTo>
                    <a:pt x="2794" y="0"/>
                  </a:moveTo>
                  <a:cubicBezTo>
                    <a:pt x="1255" y="0"/>
                    <a:pt x="1" y="1253"/>
                    <a:pt x="1" y="2793"/>
                  </a:cubicBezTo>
                  <a:lnTo>
                    <a:pt x="1" y="16271"/>
                  </a:lnTo>
                  <a:cubicBezTo>
                    <a:pt x="1" y="17812"/>
                    <a:pt x="1255" y="19065"/>
                    <a:pt x="2794" y="19065"/>
                  </a:cubicBezTo>
                  <a:lnTo>
                    <a:pt x="9571" y="19065"/>
                  </a:lnTo>
                  <a:lnTo>
                    <a:pt x="9571" y="11171"/>
                  </a:lnTo>
                  <a:lnTo>
                    <a:pt x="8453" y="11171"/>
                  </a:lnTo>
                  <a:cubicBezTo>
                    <a:pt x="8145" y="11171"/>
                    <a:pt x="7896" y="10920"/>
                    <a:pt x="7896" y="10612"/>
                  </a:cubicBezTo>
                  <a:lnTo>
                    <a:pt x="7896" y="8378"/>
                  </a:lnTo>
                  <a:cubicBezTo>
                    <a:pt x="7896" y="8070"/>
                    <a:pt x="8145" y="7819"/>
                    <a:pt x="8453" y="7819"/>
                  </a:cubicBezTo>
                  <a:lnTo>
                    <a:pt x="9571" y="7819"/>
                  </a:lnTo>
                  <a:lnTo>
                    <a:pt x="9571" y="5836"/>
                  </a:lnTo>
                  <a:cubicBezTo>
                    <a:pt x="9571" y="3710"/>
                    <a:pt x="10741" y="2615"/>
                    <a:pt x="12878" y="2302"/>
                  </a:cubicBezTo>
                  <a:cubicBezTo>
                    <a:pt x="13231" y="2249"/>
                    <a:pt x="13591" y="2223"/>
                    <a:pt x="13956" y="2223"/>
                  </a:cubicBezTo>
                  <a:cubicBezTo>
                    <a:pt x="14725" y="2223"/>
                    <a:pt x="15517" y="2339"/>
                    <a:pt x="16318" y="2567"/>
                  </a:cubicBezTo>
                  <a:cubicBezTo>
                    <a:pt x="16589" y="2643"/>
                    <a:pt x="16759" y="2908"/>
                    <a:pt x="16718" y="3186"/>
                  </a:cubicBezTo>
                  <a:lnTo>
                    <a:pt x="16352" y="5650"/>
                  </a:lnTo>
                  <a:cubicBezTo>
                    <a:pt x="16329" y="5806"/>
                    <a:pt x="16240" y="5944"/>
                    <a:pt x="16111" y="6031"/>
                  </a:cubicBezTo>
                  <a:cubicBezTo>
                    <a:pt x="16006" y="6102"/>
                    <a:pt x="15912" y="6127"/>
                    <a:pt x="15818" y="6127"/>
                  </a:cubicBezTo>
                  <a:cubicBezTo>
                    <a:pt x="15717" y="6127"/>
                    <a:pt x="15614" y="6098"/>
                    <a:pt x="15494" y="6068"/>
                  </a:cubicBezTo>
                  <a:cubicBezTo>
                    <a:pt x="15202" y="5995"/>
                    <a:pt x="14879" y="5914"/>
                    <a:pt x="14527" y="5914"/>
                  </a:cubicBezTo>
                  <a:cubicBezTo>
                    <a:pt x="14409" y="5914"/>
                    <a:pt x="14289" y="5923"/>
                    <a:pt x="14165" y="5944"/>
                  </a:cubicBezTo>
                  <a:cubicBezTo>
                    <a:pt x="13534" y="6050"/>
                    <a:pt x="13481" y="6333"/>
                    <a:pt x="13481" y="6590"/>
                  </a:cubicBezTo>
                  <a:lnTo>
                    <a:pt x="13481" y="7819"/>
                  </a:lnTo>
                  <a:lnTo>
                    <a:pt x="15715" y="7819"/>
                  </a:lnTo>
                  <a:cubicBezTo>
                    <a:pt x="15887" y="7819"/>
                    <a:pt x="16048" y="7899"/>
                    <a:pt x="16154" y="8035"/>
                  </a:cubicBezTo>
                  <a:cubicBezTo>
                    <a:pt x="16260" y="8169"/>
                    <a:pt x="16297" y="8346"/>
                    <a:pt x="16256" y="8513"/>
                  </a:cubicBezTo>
                  <a:lnTo>
                    <a:pt x="15697" y="10747"/>
                  </a:lnTo>
                  <a:cubicBezTo>
                    <a:pt x="15635" y="10996"/>
                    <a:pt x="15412" y="11170"/>
                    <a:pt x="15156" y="11170"/>
                  </a:cubicBezTo>
                  <a:lnTo>
                    <a:pt x="13481" y="11170"/>
                  </a:lnTo>
                  <a:lnTo>
                    <a:pt x="13481" y="19065"/>
                  </a:lnTo>
                  <a:lnTo>
                    <a:pt x="16272" y="19065"/>
                  </a:lnTo>
                  <a:cubicBezTo>
                    <a:pt x="17813" y="19065"/>
                    <a:pt x="19066" y="17810"/>
                    <a:pt x="19066" y="16271"/>
                  </a:cubicBezTo>
                  <a:lnTo>
                    <a:pt x="19066" y="2793"/>
                  </a:lnTo>
                  <a:cubicBezTo>
                    <a:pt x="19066" y="1253"/>
                    <a:pt x="17813" y="0"/>
                    <a:pt x="16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41" name="Google Shape;3441;p79"/>
          <p:cNvGrpSpPr/>
          <p:nvPr/>
        </p:nvGrpSpPr>
        <p:grpSpPr>
          <a:xfrm>
            <a:off x="7947271" y="1434299"/>
            <a:ext cx="314831" cy="314848"/>
            <a:chOff x="864491" y="1723250"/>
            <a:chExt cx="397866" cy="397887"/>
          </a:xfrm>
        </p:grpSpPr>
        <p:sp>
          <p:nvSpPr>
            <p:cNvPr id="3442" name="Google Shape;3442;p79"/>
            <p:cNvSpPr/>
            <p:nvPr/>
          </p:nvSpPr>
          <p:spPr>
            <a:xfrm>
              <a:off x="935197" y="1793977"/>
              <a:ext cx="256451" cy="256430"/>
            </a:xfrm>
            <a:custGeom>
              <a:avLst/>
              <a:gdLst/>
              <a:ahLst/>
              <a:cxnLst/>
              <a:rect l="l" t="t" r="r" b="b"/>
              <a:pathLst>
                <a:path w="12288" h="12287" extrusionOk="0">
                  <a:moveTo>
                    <a:pt x="10053" y="1117"/>
                  </a:moveTo>
                  <a:cubicBezTo>
                    <a:pt x="10669" y="1117"/>
                    <a:pt x="11171" y="1617"/>
                    <a:pt x="11171" y="2233"/>
                  </a:cubicBezTo>
                  <a:cubicBezTo>
                    <a:pt x="11170" y="2850"/>
                    <a:pt x="10669" y="3351"/>
                    <a:pt x="10053" y="3351"/>
                  </a:cubicBezTo>
                  <a:cubicBezTo>
                    <a:pt x="9438" y="3351"/>
                    <a:pt x="8937" y="2850"/>
                    <a:pt x="8937" y="2233"/>
                  </a:cubicBezTo>
                  <a:cubicBezTo>
                    <a:pt x="8937" y="1617"/>
                    <a:pt x="9438" y="1117"/>
                    <a:pt x="10053" y="1117"/>
                  </a:cubicBezTo>
                  <a:close/>
                  <a:moveTo>
                    <a:pt x="6144" y="2233"/>
                  </a:moveTo>
                  <a:cubicBezTo>
                    <a:pt x="8300" y="2233"/>
                    <a:pt x="10053" y="3988"/>
                    <a:pt x="10053" y="6144"/>
                  </a:cubicBezTo>
                  <a:cubicBezTo>
                    <a:pt x="10053" y="8299"/>
                    <a:pt x="8300" y="10054"/>
                    <a:pt x="6144" y="10054"/>
                  </a:cubicBezTo>
                  <a:cubicBezTo>
                    <a:pt x="3989" y="10054"/>
                    <a:pt x="2234" y="8299"/>
                    <a:pt x="2234" y="6144"/>
                  </a:cubicBezTo>
                  <a:cubicBezTo>
                    <a:pt x="2234" y="3988"/>
                    <a:pt x="3987" y="2233"/>
                    <a:pt x="6144" y="2233"/>
                  </a:cubicBezTo>
                  <a:close/>
                  <a:moveTo>
                    <a:pt x="1675" y="1"/>
                  </a:moveTo>
                  <a:cubicBezTo>
                    <a:pt x="752" y="1"/>
                    <a:pt x="0" y="751"/>
                    <a:pt x="0" y="1676"/>
                  </a:cubicBezTo>
                  <a:lnTo>
                    <a:pt x="0" y="10611"/>
                  </a:lnTo>
                  <a:cubicBezTo>
                    <a:pt x="0" y="11536"/>
                    <a:pt x="752" y="12286"/>
                    <a:pt x="1675" y="12286"/>
                  </a:cubicBezTo>
                  <a:lnTo>
                    <a:pt x="10612" y="12286"/>
                  </a:lnTo>
                  <a:cubicBezTo>
                    <a:pt x="11536" y="12286"/>
                    <a:pt x="12288" y="11536"/>
                    <a:pt x="12288" y="10611"/>
                  </a:cubicBezTo>
                  <a:lnTo>
                    <a:pt x="12288" y="1676"/>
                  </a:lnTo>
                  <a:cubicBezTo>
                    <a:pt x="12288" y="752"/>
                    <a:pt x="11536" y="1"/>
                    <a:pt x="106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79"/>
            <p:cNvSpPr/>
            <p:nvPr/>
          </p:nvSpPr>
          <p:spPr>
            <a:xfrm>
              <a:off x="1005109" y="1863910"/>
              <a:ext cx="116622" cy="116559"/>
            </a:xfrm>
            <a:custGeom>
              <a:avLst/>
              <a:gdLst/>
              <a:ahLst/>
              <a:cxnLst/>
              <a:rect l="l" t="t" r="r" b="b"/>
              <a:pathLst>
                <a:path w="5588" h="5585" extrusionOk="0">
                  <a:moveTo>
                    <a:pt x="2794" y="0"/>
                  </a:moveTo>
                  <a:cubicBezTo>
                    <a:pt x="1255" y="0"/>
                    <a:pt x="1" y="1252"/>
                    <a:pt x="1" y="2793"/>
                  </a:cubicBezTo>
                  <a:cubicBezTo>
                    <a:pt x="1" y="4332"/>
                    <a:pt x="1255" y="5585"/>
                    <a:pt x="2794" y="5585"/>
                  </a:cubicBezTo>
                  <a:cubicBezTo>
                    <a:pt x="4333" y="5585"/>
                    <a:pt x="5587" y="4332"/>
                    <a:pt x="5587" y="2793"/>
                  </a:cubicBezTo>
                  <a:cubicBezTo>
                    <a:pt x="5587" y="1252"/>
                    <a:pt x="4333" y="0"/>
                    <a:pt x="2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79"/>
            <p:cNvSpPr/>
            <p:nvPr/>
          </p:nvSpPr>
          <p:spPr>
            <a:xfrm>
              <a:off x="864491" y="1723250"/>
              <a:ext cx="397866" cy="397887"/>
            </a:xfrm>
            <a:custGeom>
              <a:avLst/>
              <a:gdLst/>
              <a:ahLst/>
              <a:cxnLst/>
              <a:rect l="l" t="t" r="r" b="b"/>
              <a:pathLst>
                <a:path w="19064" h="19065" extrusionOk="0">
                  <a:moveTo>
                    <a:pt x="14000" y="2271"/>
                  </a:moveTo>
                  <a:cubicBezTo>
                    <a:pt x="15539" y="2271"/>
                    <a:pt x="16794" y="3524"/>
                    <a:pt x="16794" y="5065"/>
                  </a:cubicBezTo>
                  <a:lnTo>
                    <a:pt x="16794" y="14000"/>
                  </a:lnTo>
                  <a:cubicBezTo>
                    <a:pt x="16794" y="15541"/>
                    <a:pt x="15539" y="16793"/>
                    <a:pt x="14000" y="16793"/>
                  </a:cubicBezTo>
                  <a:lnTo>
                    <a:pt x="5063" y="16793"/>
                  </a:lnTo>
                  <a:cubicBezTo>
                    <a:pt x="3524" y="16793"/>
                    <a:pt x="2272" y="15541"/>
                    <a:pt x="2272" y="14000"/>
                  </a:cubicBezTo>
                  <a:lnTo>
                    <a:pt x="2272" y="5065"/>
                  </a:lnTo>
                  <a:cubicBezTo>
                    <a:pt x="2272" y="3524"/>
                    <a:pt x="3524" y="2271"/>
                    <a:pt x="5063" y="2271"/>
                  </a:cubicBezTo>
                  <a:close/>
                  <a:moveTo>
                    <a:pt x="2829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29" y="19065"/>
                  </a:cubicBezTo>
                  <a:lnTo>
                    <a:pt x="16235" y="19065"/>
                  </a:lnTo>
                  <a:cubicBezTo>
                    <a:pt x="17774" y="19065"/>
                    <a:pt x="19063" y="17775"/>
                    <a:pt x="19063" y="16234"/>
                  </a:cubicBezTo>
                  <a:lnTo>
                    <a:pt x="19063" y="2831"/>
                  </a:lnTo>
                  <a:cubicBezTo>
                    <a:pt x="19063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45" name="Google Shape;3445;p79"/>
          <p:cNvGrpSpPr/>
          <p:nvPr/>
        </p:nvGrpSpPr>
        <p:grpSpPr>
          <a:xfrm>
            <a:off x="7946849" y="644313"/>
            <a:ext cx="315675" cy="315675"/>
            <a:chOff x="1190625" y="238125"/>
            <a:chExt cx="5235075" cy="5235075"/>
          </a:xfrm>
        </p:grpSpPr>
        <p:sp>
          <p:nvSpPr>
            <p:cNvPr id="3446" name="Google Shape;3446;p79"/>
            <p:cNvSpPr/>
            <p:nvPr/>
          </p:nvSpPr>
          <p:spPr>
            <a:xfrm>
              <a:off x="2315100" y="1168900"/>
              <a:ext cx="2952100" cy="3373700"/>
            </a:xfrm>
            <a:custGeom>
              <a:avLst/>
              <a:gdLst/>
              <a:ahLst/>
              <a:cxnLst/>
              <a:rect l="l" t="t" r="r" b="b"/>
              <a:pathLst>
                <a:path w="118084" h="134948" extrusionOk="0">
                  <a:moveTo>
                    <a:pt x="69703" y="1"/>
                  </a:moveTo>
                  <a:cubicBezTo>
                    <a:pt x="69732" y="18483"/>
                    <a:pt x="69791" y="73192"/>
                    <a:pt x="69614" y="94277"/>
                  </a:cubicBezTo>
                  <a:cubicBezTo>
                    <a:pt x="69555" y="101848"/>
                    <a:pt x="66627" y="108827"/>
                    <a:pt x="61393" y="113914"/>
                  </a:cubicBezTo>
                  <a:cubicBezTo>
                    <a:pt x="56291" y="118871"/>
                    <a:pt x="49391" y="121638"/>
                    <a:pt x="41981" y="121638"/>
                  </a:cubicBezTo>
                  <a:cubicBezTo>
                    <a:pt x="41788" y="121638"/>
                    <a:pt x="41595" y="121636"/>
                    <a:pt x="41402" y="121632"/>
                  </a:cubicBezTo>
                  <a:cubicBezTo>
                    <a:pt x="26527" y="121336"/>
                    <a:pt x="14462" y="109005"/>
                    <a:pt x="14491" y="94159"/>
                  </a:cubicBezTo>
                  <a:cubicBezTo>
                    <a:pt x="14491" y="82094"/>
                    <a:pt x="22387" y="71477"/>
                    <a:pt x="33950" y="67988"/>
                  </a:cubicBezTo>
                  <a:lnTo>
                    <a:pt x="33861" y="54473"/>
                  </a:lnTo>
                  <a:cubicBezTo>
                    <a:pt x="25522" y="56070"/>
                    <a:pt x="17360" y="60949"/>
                    <a:pt x="11238" y="68224"/>
                  </a:cubicBezTo>
                  <a:cubicBezTo>
                    <a:pt x="3401" y="77480"/>
                    <a:pt x="1" y="88984"/>
                    <a:pt x="1864" y="99837"/>
                  </a:cubicBezTo>
                  <a:cubicBezTo>
                    <a:pt x="3668" y="109951"/>
                    <a:pt x="8961" y="119148"/>
                    <a:pt x="16857" y="125772"/>
                  </a:cubicBezTo>
                  <a:cubicBezTo>
                    <a:pt x="23901" y="131741"/>
                    <a:pt x="32192" y="134947"/>
                    <a:pt x="40396" y="134947"/>
                  </a:cubicBezTo>
                  <a:cubicBezTo>
                    <a:pt x="41215" y="134947"/>
                    <a:pt x="42034" y="134915"/>
                    <a:pt x="42851" y="134851"/>
                  </a:cubicBezTo>
                  <a:cubicBezTo>
                    <a:pt x="66893" y="133017"/>
                    <a:pt x="82508" y="116634"/>
                    <a:pt x="82596" y="93183"/>
                  </a:cubicBezTo>
                  <a:lnTo>
                    <a:pt x="82626" y="43738"/>
                  </a:lnTo>
                  <a:cubicBezTo>
                    <a:pt x="82626" y="40066"/>
                    <a:pt x="85620" y="37517"/>
                    <a:pt x="88833" y="37517"/>
                  </a:cubicBezTo>
                  <a:cubicBezTo>
                    <a:pt x="90045" y="37517"/>
                    <a:pt x="91289" y="37880"/>
                    <a:pt x="92414" y="38681"/>
                  </a:cubicBezTo>
                  <a:cubicBezTo>
                    <a:pt x="100014" y="44064"/>
                    <a:pt x="111163" y="46104"/>
                    <a:pt x="118083" y="46873"/>
                  </a:cubicBezTo>
                  <a:lnTo>
                    <a:pt x="118083" y="34127"/>
                  </a:lnTo>
                  <a:cubicBezTo>
                    <a:pt x="112405" y="32530"/>
                    <a:pt x="106432" y="30697"/>
                    <a:pt x="101197" y="27503"/>
                  </a:cubicBezTo>
                  <a:cubicBezTo>
                    <a:pt x="91320" y="21441"/>
                    <a:pt x="85228" y="12214"/>
                    <a:pt x="83069" y="30"/>
                  </a:cubicBezTo>
                  <a:lnTo>
                    <a:pt x="830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79"/>
            <p:cNvSpPr/>
            <p:nvPr/>
          </p:nvSpPr>
          <p:spPr>
            <a:xfrm>
              <a:off x="1190625" y="238125"/>
              <a:ext cx="5235075" cy="5235075"/>
            </a:xfrm>
            <a:custGeom>
              <a:avLst/>
              <a:gdLst/>
              <a:ahLst/>
              <a:cxnLst/>
              <a:rect l="l" t="t" r="r" b="b"/>
              <a:pathLst>
                <a:path w="209403" h="209403" extrusionOk="0">
                  <a:moveTo>
                    <a:pt x="108469" y="24836"/>
                  </a:moveTo>
                  <a:cubicBezTo>
                    <a:pt x="108549" y="24836"/>
                    <a:pt x="108628" y="24838"/>
                    <a:pt x="108708" y="24841"/>
                  </a:cubicBezTo>
                  <a:lnTo>
                    <a:pt x="132248" y="24841"/>
                  </a:lnTo>
                  <a:cubicBezTo>
                    <a:pt x="132267" y="24841"/>
                    <a:pt x="132287" y="24841"/>
                    <a:pt x="132306" y="24841"/>
                  </a:cubicBezTo>
                  <a:cubicBezTo>
                    <a:pt x="136154" y="24841"/>
                    <a:pt x="139377" y="27758"/>
                    <a:pt x="139789" y="31583"/>
                  </a:cubicBezTo>
                  <a:cubicBezTo>
                    <a:pt x="140794" y="42082"/>
                    <a:pt x="144993" y="49445"/>
                    <a:pt x="152653" y="54147"/>
                  </a:cubicBezTo>
                  <a:cubicBezTo>
                    <a:pt x="156556" y="56542"/>
                    <a:pt x="161406" y="57991"/>
                    <a:pt x="166463" y="59411"/>
                  </a:cubicBezTo>
                  <a:cubicBezTo>
                    <a:pt x="167557" y="59736"/>
                    <a:pt x="168651" y="59973"/>
                    <a:pt x="169775" y="60150"/>
                  </a:cubicBezTo>
                  <a:cubicBezTo>
                    <a:pt x="173028" y="60357"/>
                    <a:pt x="175512" y="63078"/>
                    <a:pt x="175453" y="66331"/>
                  </a:cubicBezTo>
                  <a:lnTo>
                    <a:pt x="175453" y="90787"/>
                  </a:lnTo>
                  <a:cubicBezTo>
                    <a:pt x="175453" y="92414"/>
                    <a:pt x="174802" y="94011"/>
                    <a:pt x="173620" y="95194"/>
                  </a:cubicBezTo>
                  <a:cubicBezTo>
                    <a:pt x="172462" y="96322"/>
                    <a:pt x="170909" y="96969"/>
                    <a:pt x="169292" y="96969"/>
                  </a:cubicBezTo>
                  <a:cubicBezTo>
                    <a:pt x="169256" y="96969"/>
                    <a:pt x="169220" y="96969"/>
                    <a:pt x="169184" y="96968"/>
                  </a:cubicBezTo>
                  <a:cubicBezTo>
                    <a:pt x="168444" y="96968"/>
                    <a:pt x="154871" y="96702"/>
                    <a:pt x="141888" y="91970"/>
                  </a:cubicBezTo>
                  <a:cubicBezTo>
                    <a:pt x="141720" y="91905"/>
                    <a:pt x="141550" y="91875"/>
                    <a:pt x="141384" y="91875"/>
                  </a:cubicBezTo>
                  <a:cubicBezTo>
                    <a:pt x="140646" y="91875"/>
                    <a:pt x="139996" y="92474"/>
                    <a:pt x="139996" y="93271"/>
                  </a:cubicBezTo>
                  <a:lnTo>
                    <a:pt x="139966" y="130444"/>
                  </a:lnTo>
                  <a:cubicBezTo>
                    <a:pt x="139848" y="160371"/>
                    <a:pt x="119265" y="182077"/>
                    <a:pt x="88776" y="184443"/>
                  </a:cubicBezTo>
                  <a:cubicBezTo>
                    <a:pt x="87653" y="184532"/>
                    <a:pt x="86529" y="184561"/>
                    <a:pt x="85405" y="184561"/>
                  </a:cubicBezTo>
                  <a:cubicBezTo>
                    <a:pt x="61481" y="184561"/>
                    <a:pt x="39095" y="164896"/>
                    <a:pt x="34629" y="139168"/>
                  </a:cubicBezTo>
                  <a:cubicBezTo>
                    <a:pt x="32116" y="124707"/>
                    <a:pt x="36522" y="109507"/>
                    <a:pt x="46724" y="97441"/>
                  </a:cubicBezTo>
                  <a:cubicBezTo>
                    <a:pt x="56803" y="85541"/>
                    <a:pt x="70647" y="78721"/>
                    <a:pt x="84747" y="78721"/>
                  </a:cubicBezTo>
                  <a:cubicBezTo>
                    <a:pt x="84839" y="78721"/>
                    <a:pt x="84930" y="78721"/>
                    <a:pt x="85021" y="78722"/>
                  </a:cubicBezTo>
                  <a:cubicBezTo>
                    <a:pt x="88392" y="78722"/>
                    <a:pt x="91142" y="81472"/>
                    <a:pt x="91172" y="84873"/>
                  </a:cubicBezTo>
                  <a:lnTo>
                    <a:pt x="91349" y="108856"/>
                  </a:lnTo>
                  <a:cubicBezTo>
                    <a:pt x="91349" y="112641"/>
                    <a:pt x="88658" y="116013"/>
                    <a:pt x="84902" y="116545"/>
                  </a:cubicBezTo>
                  <a:cubicBezTo>
                    <a:pt x="77125" y="117580"/>
                    <a:pt x="71447" y="124441"/>
                    <a:pt x="71890" y="132277"/>
                  </a:cubicBezTo>
                  <a:cubicBezTo>
                    <a:pt x="72334" y="140114"/>
                    <a:pt x="78751" y="146295"/>
                    <a:pt x="86618" y="146443"/>
                  </a:cubicBezTo>
                  <a:cubicBezTo>
                    <a:pt x="86736" y="146445"/>
                    <a:pt x="86855" y="146446"/>
                    <a:pt x="86973" y="146446"/>
                  </a:cubicBezTo>
                  <a:cubicBezTo>
                    <a:pt x="91096" y="146446"/>
                    <a:pt x="94919" y="144946"/>
                    <a:pt x="97707" y="142243"/>
                  </a:cubicBezTo>
                  <a:cubicBezTo>
                    <a:pt x="100605" y="139434"/>
                    <a:pt x="102143" y="135619"/>
                    <a:pt x="102173" y="131390"/>
                  </a:cubicBezTo>
                  <a:cubicBezTo>
                    <a:pt x="102380" y="106047"/>
                    <a:pt x="102291" y="31790"/>
                    <a:pt x="102291" y="31051"/>
                  </a:cubicBezTo>
                  <a:cubicBezTo>
                    <a:pt x="102291" y="28419"/>
                    <a:pt x="103917" y="26083"/>
                    <a:pt x="106401" y="25196"/>
                  </a:cubicBezTo>
                  <a:cubicBezTo>
                    <a:pt x="107067" y="24956"/>
                    <a:pt x="107756" y="24836"/>
                    <a:pt x="108469" y="24836"/>
                  </a:cubicBezTo>
                  <a:close/>
                  <a:moveTo>
                    <a:pt x="33831" y="0"/>
                  </a:moveTo>
                  <a:cubicBezTo>
                    <a:pt x="15141" y="0"/>
                    <a:pt x="0" y="15141"/>
                    <a:pt x="0" y="33831"/>
                  </a:cubicBezTo>
                  <a:lnTo>
                    <a:pt x="0" y="175601"/>
                  </a:lnTo>
                  <a:cubicBezTo>
                    <a:pt x="0" y="194261"/>
                    <a:pt x="15141" y="209402"/>
                    <a:pt x="33831" y="209402"/>
                  </a:cubicBezTo>
                  <a:lnTo>
                    <a:pt x="175601" y="209402"/>
                  </a:lnTo>
                  <a:cubicBezTo>
                    <a:pt x="194261" y="209402"/>
                    <a:pt x="209402" y="194261"/>
                    <a:pt x="209402" y="175601"/>
                  </a:cubicBezTo>
                  <a:lnTo>
                    <a:pt x="209402" y="33831"/>
                  </a:lnTo>
                  <a:cubicBezTo>
                    <a:pt x="209402" y="15141"/>
                    <a:pt x="194261" y="0"/>
                    <a:pt x="175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oogle Shape;8435;p94">
            <a:extLst>
              <a:ext uri="{FF2B5EF4-FFF2-40B4-BE49-F238E27FC236}">
                <a16:creationId xmlns:a16="http://schemas.microsoft.com/office/drawing/2014/main" id="{45D78DF3-B5EF-2DAC-A7D4-864318DA7E7D}"/>
              </a:ext>
            </a:extLst>
          </p:cNvPr>
          <p:cNvGrpSpPr/>
          <p:nvPr/>
        </p:nvGrpSpPr>
        <p:grpSpPr>
          <a:xfrm>
            <a:off x="2784150" y="3341832"/>
            <a:ext cx="315268" cy="292299"/>
            <a:chOff x="-62890750" y="3747425"/>
            <a:chExt cx="330825" cy="317900"/>
          </a:xfrm>
        </p:grpSpPr>
        <p:sp>
          <p:nvSpPr>
            <p:cNvPr id="3" name="Google Shape;8436;p94">
              <a:extLst>
                <a:ext uri="{FF2B5EF4-FFF2-40B4-BE49-F238E27FC236}">
                  <a16:creationId xmlns:a16="http://schemas.microsoft.com/office/drawing/2014/main" id="{7B0210F4-D025-167C-B360-DD7834FA331D}"/>
                </a:ext>
              </a:extLst>
            </p:cNvPr>
            <p:cNvSpPr/>
            <p:nvPr/>
          </p:nvSpPr>
          <p:spPr>
            <a:xfrm>
              <a:off x="-62890750" y="3747425"/>
              <a:ext cx="313500" cy="195825"/>
            </a:xfrm>
            <a:custGeom>
              <a:avLst/>
              <a:gdLst/>
              <a:ahLst/>
              <a:cxnLst/>
              <a:rect l="l" t="t" r="r" b="b"/>
              <a:pathLst>
                <a:path w="12540" h="7833" extrusionOk="0">
                  <a:moveTo>
                    <a:pt x="6591" y="0"/>
                  </a:moveTo>
                  <a:cubicBezTo>
                    <a:pt x="4966" y="0"/>
                    <a:pt x="3342" y="616"/>
                    <a:pt x="2112" y="1846"/>
                  </a:cubicBezTo>
                  <a:cubicBezTo>
                    <a:pt x="663" y="3296"/>
                    <a:pt x="1" y="5438"/>
                    <a:pt x="379" y="7454"/>
                  </a:cubicBezTo>
                  <a:cubicBezTo>
                    <a:pt x="442" y="7675"/>
                    <a:pt x="568" y="7832"/>
                    <a:pt x="789" y="7832"/>
                  </a:cubicBezTo>
                  <a:lnTo>
                    <a:pt x="852" y="7832"/>
                  </a:lnTo>
                  <a:cubicBezTo>
                    <a:pt x="1104" y="7801"/>
                    <a:pt x="1198" y="7549"/>
                    <a:pt x="1167" y="7360"/>
                  </a:cubicBezTo>
                  <a:cubicBezTo>
                    <a:pt x="852" y="5596"/>
                    <a:pt x="1419" y="3737"/>
                    <a:pt x="2710" y="2477"/>
                  </a:cubicBezTo>
                  <a:cubicBezTo>
                    <a:pt x="3719" y="1437"/>
                    <a:pt x="5136" y="870"/>
                    <a:pt x="6617" y="870"/>
                  </a:cubicBezTo>
                  <a:cubicBezTo>
                    <a:pt x="7940" y="870"/>
                    <a:pt x="9200" y="1342"/>
                    <a:pt x="10177" y="2193"/>
                  </a:cubicBezTo>
                  <a:lnTo>
                    <a:pt x="9610" y="2792"/>
                  </a:lnTo>
                  <a:cubicBezTo>
                    <a:pt x="9484" y="2918"/>
                    <a:pt x="9452" y="3075"/>
                    <a:pt x="9484" y="3170"/>
                  </a:cubicBezTo>
                  <a:cubicBezTo>
                    <a:pt x="9515" y="3327"/>
                    <a:pt x="9641" y="3422"/>
                    <a:pt x="9799" y="3453"/>
                  </a:cubicBezTo>
                  <a:lnTo>
                    <a:pt x="12036" y="3926"/>
                  </a:lnTo>
                  <a:lnTo>
                    <a:pt x="12130" y="3926"/>
                  </a:lnTo>
                  <a:cubicBezTo>
                    <a:pt x="12225" y="3926"/>
                    <a:pt x="12319" y="3894"/>
                    <a:pt x="12382" y="3800"/>
                  </a:cubicBezTo>
                  <a:cubicBezTo>
                    <a:pt x="12508" y="3674"/>
                    <a:pt x="12540" y="3579"/>
                    <a:pt x="12508" y="3422"/>
                  </a:cubicBezTo>
                  <a:lnTo>
                    <a:pt x="12036" y="1153"/>
                  </a:lnTo>
                  <a:cubicBezTo>
                    <a:pt x="12004" y="1027"/>
                    <a:pt x="11878" y="901"/>
                    <a:pt x="11752" y="838"/>
                  </a:cubicBezTo>
                  <a:cubicBezTo>
                    <a:pt x="11715" y="831"/>
                    <a:pt x="11678" y="827"/>
                    <a:pt x="11642" y="827"/>
                  </a:cubicBezTo>
                  <a:cubicBezTo>
                    <a:pt x="11526" y="827"/>
                    <a:pt x="11422" y="868"/>
                    <a:pt x="11374" y="964"/>
                  </a:cubicBezTo>
                  <a:lnTo>
                    <a:pt x="10776" y="1563"/>
                  </a:lnTo>
                  <a:cubicBezTo>
                    <a:pt x="9583" y="521"/>
                    <a:pt x="8087" y="0"/>
                    <a:pt x="65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437;p94">
              <a:extLst>
                <a:ext uri="{FF2B5EF4-FFF2-40B4-BE49-F238E27FC236}">
                  <a16:creationId xmlns:a16="http://schemas.microsoft.com/office/drawing/2014/main" id="{3DA915A0-8BB3-0DE6-447B-81630F9F8B67}"/>
                </a:ext>
              </a:extLst>
            </p:cNvPr>
            <p:cNvSpPr/>
            <p:nvPr/>
          </p:nvSpPr>
          <p:spPr>
            <a:xfrm>
              <a:off x="-62874975" y="3869075"/>
              <a:ext cx="315050" cy="196250"/>
            </a:xfrm>
            <a:custGeom>
              <a:avLst/>
              <a:gdLst/>
              <a:ahLst/>
              <a:cxnLst/>
              <a:rect l="l" t="t" r="r" b="b"/>
              <a:pathLst>
                <a:path w="12602" h="7850" extrusionOk="0">
                  <a:moveTo>
                    <a:pt x="11779" y="0"/>
                  </a:moveTo>
                  <a:cubicBezTo>
                    <a:pt x="11759" y="0"/>
                    <a:pt x="11739" y="2"/>
                    <a:pt x="11720" y="5"/>
                  </a:cubicBezTo>
                  <a:cubicBezTo>
                    <a:pt x="11499" y="36"/>
                    <a:pt x="11373" y="288"/>
                    <a:pt x="11405" y="477"/>
                  </a:cubicBezTo>
                  <a:cubicBezTo>
                    <a:pt x="11720" y="2242"/>
                    <a:pt x="11184" y="4101"/>
                    <a:pt x="9861" y="5361"/>
                  </a:cubicBezTo>
                  <a:cubicBezTo>
                    <a:pt x="8853" y="6400"/>
                    <a:pt x="7435" y="6967"/>
                    <a:pt x="5986" y="6967"/>
                  </a:cubicBezTo>
                  <a:cubicBezTo>
                    <a:pt x="4631" y="6967"/>
                    <a:pt x="3371" y="6495"/>
                    <a:pt x="2394" y="5644"/>
                  </a:cubicBezTo>
                  <a:lnTo>
                    <a:pt x="2993" y="5046"/>
                  </a:lnTo>
                  <a:cubicBezTo>
                    <a:pt x="3088" y="4920"/>
                    <a:pt x="3151" y="4762"/>
                    <a:pt x="3088" y="4668"/>
                  </a:cubicBezTo>
                  <a:cubicBezTo>
                    <a:pt x="3056" y="4510"/>
                    <a:pt x="2962" y="4416"/>
                    <a:pt x="2772" y="4384"/>
                  </a:cubicBezTo>
                  <a:lnTo>
                    <a:pt x="536" y="3912"/>
                  </a:lnTo>
                  <a:cubicBezTo>
                    <a:pt x="498" y="3904"/>
                    <a:pt x="465" y="3900"/>
                    <a:pt x="433" y="3900"/>
                  </a:cubicBezTo>
                  <a:cubicBezTo>
                    <a:pt x="332" y="3900"/>
                    <a:pt x="254" y="3941"/>
                    <a:pt x="158" y="4038"/>
                  </a:cubicBezTo>
                  <a:cubicBezTo>
                    <a:pt x="32" y="4132"/>
                    <a:pt x="0" y="4258"/>
                    <a:pt x="32" y="4416"/>
                  </a:cubicBezTo>
                  <a:lnTo>
                    <a:pt x="504" y="6652"/>
                  </a:lnTo>
                  <a:cubicBezTo>
                    <a:pt x="536" y="6810"/>
                    <a:pt x="662" y="6936"/>
                    <a:pt x="788" y="6967"/>
                  </a:cubicBezTo>
                  <a:lnTo>
                    <a:pt x="882" y="6967"/>
                  </a:lnTo>
                  <a:cubicBezTo>
                    <a:pt x="1008" y="6967"/>
                    <a:pt x="1103" y="6936"/>
                    <a:pt x="1166" y="6873"/>
                  </a:cubicBezTo>
                  <a:lnTo>
                    <a:pt x="1764" y="6274"/>
                  </a:lnTo>
                  <a:cubicBezTo>
                    <a:pt x="2930" y="7346"/>
                    <a:pt x="4442" y="7850"/>
                    <a:pt x="5923" y="7850"/>
                  </a:cubicBezTo>
                  <a:cubicBezTo>
                    <a:pt x="7561" y="7850"/>
                    <a:pt x="9168" y="7220"/>
                    <a:pt x="10428" y="5991"/>
                  </a:cubicBezTo>
                  <a:cubicBezTo>
                    <a:pt x="11909" y="4510"/>
                    <a:pt x="12602" y="2368"/>
                    <a:pt x="12192" y="320"/>
                  </a:cubicBezTo>
                  <a:cubicBezTo>
                    <a:pt x="12164" y="122"/>
                    <a:pt x="11958" y="0"/>
                    <a:pt x="117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438;p94">
              <a:extLst>
                <a:ext uri="{FF2B5EF4-FFF2-40B4-BE49-F238E27FC236}">
                  <a16:creationId xmlns:a16="http://schemas.microsoft.com/office/drawing/2014/main" id="{8497C0D0-68AC-4EB7-A2ED-4D265368DB25}"/>
                </a:ext>
              </a:extLst>
            </p:cNvPr>
            <p:cNvSpPr/>
            <p:nvPr/>
          </p:nvSpPr>
          <p:spPr>
            <a:xfrm>
              <a:off x="-62751325" y="3834525"/>
              <a:ext cx="15775" cy="26800"/>
            </a:xfrm>
            <a:custGeom>
              <a:avLst/>
              <a:gdLst/>
              <a:ahLst/>
              <a:cxnLst/>
              <a:rect l="l" t="t" r="r" b="b"/>
              <a:pathLst>
                <a:path w="631" h="1072" extrusionOk="0">
                  <a:moveTo>
                    <a:pt x="630" y="1"/>
                  </a:moveTo>
                  <a:cubicBezTo>
                    <a:pt x="410" y="221"/>
                    <a:pt x="158" y="599"/>
                    <a:pt x="0" y="1072"/>
                  </a:cubicBezTo>
                  <a:lnTo>
                    <a:pt x="630" y="1072"/>
                  </a:lnTo>
                  <a:lnTo>
                    <a:pt x="63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439;p94">
              <a:extLst>
                <a:ext uri="{FF2B5EF4-FFF2-40B4-BE49-F238E27FC236}">
                  <a16:creationId xmlns:a16="http://schemas.microsoft.com/office/drawing/2014/main" id="{EA285C31-24FD-D310-7771-EF03AC0C0343}"/>
                </a:ext>
              </a:extLst>
            </p:cNvPr>
            <p:cNvSpPr/>
            <p:nvPr/>
          </p:nvSpPr>
          <p:spPr>
            <a:xfrm>
              <a:off x="-62715100" y="3950300"/>
              <a:ext cx="15775" cy="26025"/>
            </a:xfrm>
            <a:custGeom>
              <a:avLst/>
              <a:gdLst/>
              <a:ahLst/>
              <a:cxnLst/>
              <a:rect l="l" t="t" r="r" b="b"/>
              <a:pathLst>
                <a:path w="631" h="1041" extrusionOk="0">
                  <a:moveTo>
                    <a:pt x="1" y="1"/>
                  </a:moveTo>
                  <a:lnTo>
                    <a:pt x="1" y="1041"/>
                  </a:lnTo>
                  <a:cubicBezTo>
                    <a:pt x="253" y="852"/>
                    <a:pt x="473" y="473"/>
                    <a:pt x="6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440;p94">
              <a:extLst>
                <a:ext uri="{FF2B5EF4-FFF2-40B4-BE49-F238E27FC236}">
                  <a16:creationId xmlns:a16="http://schemas.microsoft.com/office/drawing/2014/main" id="{C00C1E7B-8F48-ABA5-28CD-2B123B2156C4}"/>
                </a:ext>
              </a:extLst>
            </p:cNvPr>
            <p:cNvSpPr/>
            <p:nvPr/>
          </p:nvSpPr>
          <p:spPr>
            <a:xfrm>
              <a:off x="-62751325" y="3950300"/>
              <a:ext cx="15775" cy="26025"/>
            </a:xfrm>
            <a:custGeom>
              <a:avLst/>
              <a:gdLst/>
              <a:ahLst/>
              <a:cxnLst/>
              <a:rect l="l" t="t" r="r" b="b"/>
              <a:pathLst>
                <a:path w="631" h="1041" extrusionOk="0">
                  <a:moveTo>
                    <a:pt x="0" y="1"/>
                  </a:moveTo>
                  <a:cubicBezTo>
                    <a:pt x="158" y="473"/>
                    <a:pt x="410" y="852"/>
                    <a:pt x="630" y="1041"/>
                  </a:cubicBezTo>
                  <a:lnTo>
                    <a:pt x="63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441;p94">
              <a:extLst>
                <a:ext uri="{FF2B5EF4-FFF2-40B4-BE49-F238E27FC236}">
                  <a16:creationId xmlns:a16="http://schemas.microsoft.com/office/drawing/2014/main" id="{61B7F5A1-DB1C-F246-5CEC-6C06620E5AAB}"/>
                </a:ext>
              </a:extLst>
            </p:cNvPr>
            <p:cNvSpPr/>
            <p:nvPr/>
          </p:nvSpPr>
          <p:spPr>
            <a:xfrm>
              <a:off x="-62822225" y="3881000"/>
              <a:ext cx="44125" cy="48075"/>
            </a:xfrm>
            <a:custGeom>
              <a:avLst/>
              <a:gdLst/>
              <a:ahLst/>
              <a:cxnLst/>
              <a:rect l="l" t="t" r="r" b="b"/>
              <a:pathLst>
                <a:path w="1765" h="1923" extrusionOk="0">
                  <a:moveTo>
                    <a:pt x="127" y="0"/>
                  </a:moveTo>
                  <a:cubicBezTo>
                    <a:pt x="32" y="316"/>
                    <a:pt x="1" y="631"/>
                    <a:pt x="1" y="977"/>
                  </a:cubicBezTo>
                  <a:cubicBezTo>
                    <a:pt x="1" y="1324"/>
                    <a:pt x="32" y="1670"/>
                    <a:pt x="127" y="1922"/>
                  </a:cubicBezTo>
                  <a:lnTo>
                    <a:pt x="1765" y="1922"/>
                  </a:lnTo>
                  <a:cubicBezTo>
                    <a:pt x="1734" y="1607"/>
                    <a:pt x="1702" y="1292"/>
                    <a:pt x="1702" y="977"/>
                  </a:cubicBezTo>
                  <a:cubicBezTo>
                    <a:pt x="1702" y="662"/>
                    <a:pt x="1734" y="316"/>
                    <a:pt x="17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442;p94">
              <a:extLst>
                <a:ext uri="{FF2B5EF4-FFF2-40B4-BE49-F238E27FC236}">
                  <a16:creationId xmlns:a16="http://schemas.microsoft.com/office/drawing/2014/main" id="{558CB1EF-4748-14A9-3406-9D486ED9588A}"/>
                </a:ext>
              </a:extLst>
            </p:cNvPr>
            <p:cNvSpPr/>
            <p:nvPr/>
          </p:nvSpPr>
          <p:spPr>
            <a:xfrm>
              <a:off x="-62715100" y="3833750"/>
              <a:ext cx="15775" cy="26800"/>
            </a:xfrm>
            <a:custGeom>
              <a:avLst/>
              <a:gdLst/>
              <a:ahLst/>
              <a:cxnLst/>
              <a:rect l="l" t="t" r="r" b="b"/>
              <a:pathLst>
                <a:path w="631" h="1072" extrusionOk="0">
                  <a:moveTo>
                    <a:pt x="1" y="0"/>
                  </a:moveTo>
                  <a:lnTo>
                    <a:pt x="1" y="1071"/>
                  </a:lnTo>
                  <a:lnTo>
                    <a:pt x="631" y="1071"/>
                  </a:lnTo>
                  <a:cubicBezTo>
                    <a:pt x="505" y="599"/>
                    <a:pt x="253" y="189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443;p94">
              <a:extLst>
                <a:ext uri="{FF2B5EF4-FFF2-40B4-BE49-F238E27FC236}">
                  <a16:creationId xmlns:a16="http://schemas.microsoft.com/office/drawing/2014/main" id="{D9E050C4-04A9-F0AE-1465-09F409D652EC}"/>
                </a:ext>
              </a:extLst>
            </p:cNvPr>
            <p:cNvSpPr/>
            <p:nvPr/>
          </p:nvSpPr>
          <p:spPr>
            <a:xfrm>
              <a:off x="-62758425" y="3881000"/>
              <a:ext cx="22875" cy="48075"/>
            </a:xfrm>
            <a:custGeom>
              <a:avLst/>
              <a:gdLst/>
              <a:ahLst/>
              <a:cxnLst/>
              <a:rect l="l" t="t" r="r" b="b"/>
              <a:pathLst>
                <a:path w="915" h="1923" extrusionOk="0">
                  <a:moveTo>
                    <a:pt x="95" y="0"/>
                  </a:moveTo>
                  <a:cubicBezTo>
                    <a:pt x="64" y="316"/>
                    <a:pt x="1" y="631"/>
                    <a:pt x="1" y="977"/>
                  </a:cubicBezTo>
                  <a:cubicBezTo>
                    <a:pt x="1" y="1324"/>
                    <a:pt x="64" y="1670"/>
                    <a:pt x="95" y="1922"/>
                  </a:cubicBezTo>
                  <a:lnTo>
                    <a:pt x="914" y="1922"/>
                  </a:lnTo>
                  <a:lnTo>
                    <a:pt x="91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444;p94">
              <a:extLst>
                <a:ext uri="{FF2B5EF4-FFF2-40B4-BE49-F238E27FC236}">
                  <a16:creationId xmlns:a16="http://schemas.microsoft.com/office/drawing/2014/main" id="{146EDC98-1F89-EB41-9991-AF9A6B091F50}"/>
                </a:ext>
              </a:extLst>
            </p:cNvPr>
            <p:cNvSpPr/>
            <p:nvPr/>
          </p:nvSpPr>
          <p:spPr>
            <a:xfrm>
              <a:off x="-62715100" y="3809325"/>
              <a:ext cx="74850" cy="51225"/>
            </a:xfrm>
            <a:custGeom>
              <a:avLst/>
              <a:gdLst/>
              <a:ahLst/>
              <a:cxnLst/>
              <a:rect l="l" t="t" r="r" b="b"/>
              <a:pathLst>
                <a:path w="2994" h="2049" extrusionOk="0">
                  <a:moveTo>
                    <a:pt x="1" y="1"/>
                  </a:moveTo>
                  <a:lnTo>
                    <a:pt x="1" y="32"/>
                  </a:lnTo>
                  <a:cubicBezTo>
                    <a:pt x="631" y="253"/>
                    <a:pt x="1198" y="1009"/>
                    <a:pt x="1481" y="2048"/>
                  </a:cubicBezTo>
                  <a:lnTo>
                    <a:pt x="2994" y="2048"/>
                  </a:lnTo>
                  <a:cubicBezTo>
                    <a:pt x="2426" y="946"/>
                    <a:pt x="1324" y="158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445;p94">
              <a:extLst>
                <a:ext uri="{FF2B5EF4-FFF2-40B4-BE49-F238E27FC236}">
                  <a16:creationId xmlns:a16="http://schemas.microsoft.com/office/drawing/2014/main" id="{C8087A9E-2513-89EE-1CF3-7727529326AA}"/>
                </a:ext>
              </a:extLst>
            </p:cNvPr>
            <p:cNvSpPr/>
            <p:nvPr/>
          </p:nvSpPr>
          <p:spPr>
            <a:xfrm>
              <a:off x="-62715875" y="3950300"/>
              <a:ext cx="75625" cy="51225"/>
            </a:xfrm>
            <a:custGeom>
              <a:avLst/>
              <a:gdLst/>
              <a:ahLst/>
              <a:cxnLst/>
              <a:rect l="l" t="t" r="r" b="b"/>
              <a:pathLst>
                <a:path w="3025" h="2049" extrusionOk="0">
                  <a:moveTo>
                    <a:pt x="1512" y="1"/>
                  </a:moveTo>
                  <a:cubicBezTo>
                    <a:pt x="1229" y="1009"/>
                    <a:pt x="662" y="1765"/>
                    <a:pt x="0" y="1986"/>
                  </a:cubicBezTo>
                  <a:lnTo>
                    <a:pt x="0" y="2049"/>
                  </a:lnTo>
                  <a:lnTo>
                    <a:pt x="32" y="2049"/>
                  </a:lnTo>
                  <a:cubicBezTo>
                    <a:pt x="1355" y="1891"/>
                    <a:pt x="2457" y="1104"/>
                    <a:pt x="302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446;p94">
              <a:extLst>
                <a:ext uri="{FF2B5EF4-FFF2-40B4-BE49-F238E27FC236}">
                  <a16:creationId xmlns:a16="http://schemas.microsoft.com/office/drawing/2014/main" id="{E94FC0B0-28AF-9E09-E0F0-30E0C7B95B6C}"/>
                </a:ext>
              </a:extLst>
            </p:cNvPr>
            <p:cNvSpPr/>
            <p:nvPr/>
          </p:nvSpPr>
          <p:spPr>
            <a:xfrm>
              <a:off x="-62811200" y="3949525"/>
              <a:ext cx="75650" cy="52000"/>
            </a:xfrm>
            <a:custGeom>
              <a:avLst/>
              <a:gdLst/>
              <a:ahLst/>
              <a:cxnLst/>
              <a:rect l="l" t="t" r="r" b="b"/>
              <a:pathLst>
                <a:path w="3026" h="2080" extrusionOk="0">
                  <a:moveTo>
                    <a:pt x="1" y="0"/>
                  </a:moveTo>
                  <a:cubicBezTo>
                    <a:pt x="600" y="1166"/>
                    <a:pt x="1702" y="1954"/>
                    <a:pt x="3025" y="2080"/>
                  </a:cubicBezTo>
                  <a:lnTo>
                    <a:pt x="3025" y="2017"/>
                  </a:lnTo>
                  <a:cubicBezTo>
                    <a:pt x="2364" y="1796"/>
                    <a:pt x="1860" y="1040"/>
                    <a:pt x="154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447;p94">
              <a:extLst>
                <a:ext uri="{FF2B5EF4-FFF2-40B4-BE49-F238E27FC236}">
                  <a16:creationId xmlns:a16="http://schemas.microsoft.com/office/drawing/2014/main" id="{AE77ABE1-4EC3-507F-8D37-55A13D557136}"/>
                </a:ext>
              </a:extLst>
            </p:cNvPr>
            <p:cNvSpPr/>
            <p:nvPr/>
          </p:nvSpPr>
          <p:spPr>
            <a:xfrm>
              <a:off x="-62673350" y="3881000"/>
              <a:ext cx="44125" cy="48075"/>
            </a:xfrm>
            <a:custGeom>
              <a:avLst/>
              <a:gdLst/>
              <a:ahLst/>
              <a:cxnLst/>
              <a:rect l="l" t="t" r="r" b="b"/>
              <a:pathLst>
                <a:path w="1765" h="1923" extrusionOk="0">
                  <a:moveTo>
                    <a:pt x="0" y="0"/>
                  </a:moveTo>
                  <a:cubicBezTo>
                    <a:pt x="32" y="316"/>
                    <a:pt x="63" y="631"/>
                    <a:pt x="63" y="977"/>
                  </a:cubicBezTo>
                  <a:cubicBezTo>
                    <a:pt x="63" y="1324"/>
                    <a:pt x="32" y="1670"/>
                    <a:pt x="0" y="1922"/>
                  </a:cubicBezTo>
                  <a:lnTo>
                    <a:pt x="1639" y="1922"/>
                  </a:lnTo>
                  <a:cubicBezTo>
                    <a:pt x="1733" y="1670"/>
                    <a:pt x="1765" y="1292"/>
                    <a:pt x="1765" y="977"/>
                  </a:cubicBezTo>
                  <a:cubicBezTo>
                    <a:pt x="1765" y="662"/>
                    <a:pt x="1733" y="316"/>
                    <a:pt x="163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448;p94">
              <a:extLst>
                <a:ext uri="{FF2B5EF4-FFF2-40B4-BE49-F238E27FC236}">
                  <a16:creationId xmlns:a16="http://schemas.microsoft.com/office/drawing/2014/main" id="{F2C15BDE-EAD8-3F08-71BF-992278310C2C}"/>
                </a:ext>
              </a:extLst>
            </p:cNvPr>
            <p:cNvSpPr/>
            <p:nvPr/>
          </p:nvSpPr>
          <p:spPr>
            <a:xfrm>
              <a:off x="-62810400" y="3810125"/>
              <a:ext cx="75625" cy="51200"/>
            </a:xfrm>
            <a:custGeom>
              <a:avLst/>
              <a:gdLst/>
              <a:ahLst/>
              <a:cxnLst/>
              <a:rect l="l" t="t" r="r" b="b"/>
              <a:pathLst>
                <a:path w="3025" h="2048" extrusionOk="0">
                  <a:moveTo>
                    <a:pt x="2993" y="0"/>
                  </a:moveTo>
                  <a:cubicBezTo>
                    <a:pt x="1702" y="158"/>
                    <a:pt x="599" y="945"/>
                    <a:pt x="0" y="2048"/>
                  </a:cubicBezTo>
                  <a:lnTo>
                    <a:pt x="1544" y="2048"/>
                  </a:lnTo>
                  <a:cubicBezTo>
                    <a:pt x="1828" y="1008"/>
                    <a:pt x="2363" y="284"/>
                    <a:pt x="3025" y="32"/>
                  </a:cubicBezTo>
                  <a:lnTo>
                    <a:pt x="302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449;p94">
              <a:extLst>
                <a:ext uri="{FF2B5EF4-FFF2-40B4-BE49-F238E27FC236}">
                  <a16:creationId xmlns:a16="http://schemas.microsoft.com/office/drawing/2014/main" id="{77BC33DF-1AD9-5787-876D-E7FD50F356D1}"/>
                </a:ext>
              </a:extLst>
            </p:cNvPr>
            <p:cNvSpPr/>
            <p:nvPr/>
          </p:nvSpPr>
          <p:spPr>
            <a:xfrm>
              <a:off x="-62715100" y="3881000"/>
              <a:ext cx="22850" cy="48075"/>
            </a:xfrm>
            <a:custGeom>
              <a:avLst/>
              <a:gdLst/>
              <a:ahLst/>
              <a:cxnLst/>
              <a:rect l="l" t="t" r="r" b="b"/>
              <a:pathLst>
                <a:path w="914" h="1923" extrusionOk="0">
                  <a:moveTo>
                    <a:pt x="1" y="0"/>
                  </a:moveTo>
                  <a:lnTo>
                    <a:pt x="1" y="1922"/>
                  </a:lnTo>
                  <a:lnTo>
                    <a:pt x="851" y="1922"/>
                  </a:lnTo>
                  <a:cubicBezTo>
                    <a:pt x="883" y="1607"/>
                    <a:pt x="914" y="1292"/>
                    <a:pt x="914" y="977"/>
                  </a:cubicBezTo>
                  <a:cubicBezTo>
                    <a:pt x="914" y="662"/>
                    <a:pt x="883" y="316"/>
                    <a:pt x="8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052" name="Picture 4">
            <a:extLst>
              <a:ext uri="{FF2B5EF4-FFF2-40B4-BE49-F238E27FC236}">
                <a16:creationId xmlns:a16="http://schemas.microsoft.com/office/drawing/2014/main" id="{530365E3-0586-611B-EADD-DAE640794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513" y="3667273"/>
            <a:ext cx="279331" cy="278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3CFF4EE-4ABD-219F-B4BE-27241EF2EB76}"/>
              </a:ext>
            </a:extLst>
          </p:cNvPr>
          <p:cNvSpPr/>
          <p:nvPr/>
        </p:nvSpPr>
        <p:spPr>
          <a:xfrm>
            <a:off x="571500" y="4097023"/>
            <a:ext cx="7786269" cy="434072"/>
          </a:xfrm>
          <a:prstGeom prst="rect">
            <a:avLst/>
          </a:prstGeom>
          <a:solidFill>
            <a:srgbClr val="168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4" name="Google Shape;1814;p4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Цель проекта 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06602E-1E37-B956-61F9-6BA080AB6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338275"/>
            <a:ext cx="7704000" cy="2005000"/>
          </a:xfrm>
        </p:spPr>
        <p:txBody>
          <a:bodyPr/>
          <a:lstStyle/>
          <a:p>
            <a:pPr marL="139700" indent="0" algn="ctr">
              <a:buNone/>
            </a:pPr>
            <a:r>
              <a:rPr lang="ru-RU" sz="2400" b="1" dirty="0">
                <a:effectLst/>
                <a:latin typeface="Grandstander"/>
                <a:ea typeface="Times New Roman" panose="02020603050405020304" pitchFamily="18" charset="0"/>
              </a:rPr>
              <a:t>Экологическое воспитание детей старшего дошкольного возраста - приобщени</a:t>
            </a:r>
            <a:r>
              <a:rPr lang="ru-RU" sz="2400" b="1" dirty="0">
                <a:latin typeface="Grandstander"/>
                <a:ea typeface="Times New Roman" panose="02020603050405020304" pitchFamily="18" charset="0"/>
              </a:rPr>
              <a:t>е</a:t>
            </a:r>
            <a:r>
              <a:rPr lang="ru-RU" sz="2400" b="1" dirty="0">
                <a:effectLst/>
                <a:latin typeface="Grandstander"/>
                <a:ea typeface="Times New Roman" panose="02020603050405020304" pitchFamily="18" charset="0"/>
              </a:rPr>
              <a:t> детей к природе города Слободского и Слободского района и формирование бережного отношения к окружающему миру природы</a:t>
            </a:r>
            <a:endParaRPr lang="ru-RU" sz="2000" b="1" dirty="0">
              <a:latin typeface="Grandstander"/>
            </a:endParaRPr>
          </a:p>
        </p:txBody>
      </p:sp>
      <p:grpSp>
        <p:nvGrpSpPr>
          <p:cNvPr id="10" name="Google Shape;10431;p98">
            <a:extLst>
              <a:ext uri="{FF2B5EF4-FFF2-40B4-BE49-F238E27FC236}">
                <a16:creationId xmlns:a16="http://schemas.microsoft.com/office/drawing/2014/main" id="{6412A06B-CF73-B03E-A488-79DD781D083F}"/>
              </a:ext>
            </a:extLst>
          </p:cNvPr>
          <p:cNvGrpSpPr/>
          <p:nvPr/>
        </p:nvGrpSpPr>
        <p:grpSpPr>
          <a:xfrm>
            <a:off x="2680038" y="546838"/>
            <a:ext cx="442373" cy="420775"/>
            <a:chOff x="-6690625" y="3631325"/>
            <a:chExt cx="307225" cy="292225"/>
          </a:xfrm>
          <a:solidFill>
            <a:schemeClr val="accent5">
              <a:lumMod val="50000"/>
            </a:schemeClr>
          </a:solidFill>
        </p:grpSpPr>
        <p:sp>
          <p:nvSpPr>
            <p:cNvPr id="11" name="Google Shape;10432;p98">
              <a:extLst>
                <a:ext uri="{FF2B5EF4-FFF2-40B4-BE49-F238E27FC236}">
                  <a16:creationId xmlns:a16="http://schemas.microsoft.com/office/drawing/2014/main" id="{85509013-959C-6489-AE6E-4FFB6BE4B5FA}"/>
                </a:ext>
              </a:extLst>
            </p:cNvPr>
            <p:cNvSpPr/>
            <p:nvPr/>
          </p:nvSpPr>
          <p:spPr>
            <a:xfrm>
              <a:off x="-6690625" y="3631325"/>
              <a:ext cx="222925" cy="292225"/>
            </a:xfrm>
            <a:custGeom>
              <a:avLst/>
              <a:gdLst/>
              <a:ahLst/>
              <a:cxnLst/>
              <a:rect l="l" t="t" r="r" b="b"/>
              <a:pathLst>
                <a:path w="8917" h="11689" extrusionOk="0">
                  <a:moveTo>
                    <a:pt x="5861" y="2773"/>
                  </a:moveTo>
                  <a:cubicBezTo>
                    <a:pt x="6270" y="2773"/>
                    <a:pt x="6333" y="3435"/>
                    <a:pt x="5861" y="3435"/>
                  </a:cubicBezTo>
                  <a:lnTo>
                    <a:pt x="3813" y="3435"/>
                  </a:lnTo>
                  <a:cubicBezTo>
                    <a:pt x="3372" y="3435"/>
                    <a:pt x="3340" y="2773"/>
                    <a:pt x="3813" y="2773"/>
                  </a:cubicBezTo>
                  <a:close/>
                  <a:moveTo>
                    <a:pt x="2742" y="0"/>
                  </a:moveTo>
                  <a:lnTo>
                    <a:pt x="2742" y="2395"/>
                  </a:lnTo>
                  <a:cubicBezTo>
                    <a:pt x="2742" y="2584"/>
                    <a:pt x="2584" y="2741"/>
                    <a:pt x="2395" y="2741"/>
                  </a:cubicBezTo>
                  <a:lnTo>
                    <a:pt x="1" y="2741"/>
                  </a:lnTo>
                  <a:lnTo>
                    <a:pt x="1" y="10649"/>
                  </a:lnTo>
                  <a:cubicBezTo>
                    <a:pt x="1" y="11216"/>
                    <a:pt x="473" y="11689"/>
                    <a:pt x="1009" y="11689"/>
                  </a:cubicBezTo>
                  <a:lnTo>
                    <a:pt x="7909" y="11689"/>
                  </a:lnTo>
                  <a:cubicBezTo>
                    <a:pt x="8444" y="11689"/>
                    <a:pt x="8917" y="11248"/>
                    <a:pt x="8917" y="10649"/>
                  </a:cubicBezTo>
                  <a:lnTo>
                    <a:pt x="8917" y="7751"/>
                  </a:lnTo>
                  <a:lnTo>
                    <a:pt x="6491" y="10177"/>
                  </a:lnTo>
                  <a:cubicBezTo>
                    <a:pt x="6491" y="10271"/>
                    <a:pt x="6428" y="10303"/>
                    <a:pt x="6365" y="10303"/>
                  </a:cubicBezTo>
                  <a:lnTo>
                    <a:pt x="4317" y="10901"/>
                  </a:lnTo>
                  <a:cubicBezTo>
                    <a:pt x="4198" y="10938"/>
                    <a:pt x="4080" y="10955"/>
                    <a:pt x="3967" y="10955"/>
                  </a:cubicBezTo>
                  <a:cubicBezTo>
                    <a:pt x="3209" y="10955"/>
                    <a:pt x="2625" y="10192"/>
                    <a:pt x="2899" y="9452"/>
                  </a:cubicBezTo>
                  <a:lnTo>
                    <a:pt x="3057" y="8979"/>
                  </a:lnTo>
                  <a:lnTo>
                    <a:pt x="1765" y="8979"/>
                  </a:lnTo>
                  <a:cubicBezTo>
                    <a:pt x="1324" y="8979"/>
                    <a:pt x="1293" y="8255"/>
                    <a:pt x="1765" y="8255"/>
                  </a:cubicBezTo>
                  <a:lnTo>
                    <a:pt x="3277" y="8255"/>
                  </a:lnTo>
                  <a:lnTo>
                    <a:pt x="3529" y="7593"/>
                  </a:lnTo>
                  <a:lnTo>
                    <a:pt x="1797" y="7593"/>
                  </a:lnTo>
                  <a:cubicBezTo>
                    <a:pt x="1356" y="7593"/>
                    <a:pt x="1324" y="6869"/>
                    <a:pt x="1797" y="6869"/>
                  </a:cubicBezTo>
                  <a:lnTo>
                    <a:pt x="4034" y="6869"/>
                  </a:lnTo>
                  <a:lnTo>
                    <a:pt x="4695" y="6207"/>
                  </a:lnTo>
                  <a:lnTo>
                    <a:pt x="1765" y="6207"/>
                  </a:lnTo>
                  <a:cubicBezTo>
                    <a:pt x="1324" y="6207"/>
                    <a:pt x="1293" y="5514"/>
                    <a:pt x="1765" y="5514"/>
                  </a:cubicBezTo>
                  <a:lnTo>
                    <a:pt x="5388" y="5514"/>
                  </a:lnTo>
                  <a:lnTo>
                    <a:pt x="6050" y="4821"/>
                  </a:lnTo>
                  <a:lnTo>
                    <a:pt x="1734" y="4821"/>
                  </a:lnTo>
                  <a:cubicBezTo>
                    <a:pt x="1293" y="4821"/>
                    <a:pt x="1261" y="4128"/>
                    <a:pt x="1734" y="4128"/>
                  </a:cubicBezTo>
                  <a:lnTo>
                    <a:pt x="6711" y="4128"/>
                  </a:lnTo>
                  <a:cubicBezTo>
                    <a:pt x="6963" y="3876"/>
                    <a:pt x="8696" y="2080"/>
                    <a:pt x="8917" y="1891"/>
                  </a:cubicBezTo>
                  <a:lnTo>
                    <a:pt x="8917" y="1009"/>
                  </a:lnTo>
                  <a:cubicBezTo>
                    <a:pt x="8917" y="473"/>
                    <a:pt x="8507" y="0"/>
                    <a:pt x="790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2" name="Google Shape;10433;p98">
              <a:extLst>
                <a:ext uri="{FF2B5EF4-FFF2-40B4-BE49-F238E27FC236}">
                  <a16:creationId xmlns:a16="http://schemas.microsoft.com/office/drawing/2014/main" id="{A6B874D2-87F0-596F-D6FF-DDDAC7AB1114}"/>
                </a:ext>
              </a:extLst>
            </p:cNvPr>
            <p:cNvSpPr/>
            <p:nvPr/>
          </p:nvSpPr>
          <p:spPr>
            <a:xfrm>
              <a:off x="-6604350" y="3832175"/>
              <a:ext cx="58675" cy="56550"/>
            </a:xfrm>
            <a:custGeom>
              <a:avLst/>
              <a:gdLst/>
              <a:ahLst/>
              <a:cxnLst/>
              <a:rect l="l" t="t" r="r" b="b"/>
              <a:pathLst>
                <a:path w="2347" h="2262" extrusionOk="0">
                  <a:moveTo>
                    <a:pt x="614" y="0"/>
                  </a:moveTo>
                  <a:lnTo>
                    <a:pt x="110" y="1607"/>
                  </a:lnTo>
                  <a:cubicBezTo>
                    <a:pt x="1" y="1934"/>
                    <a:pt x="222" y="2262"/>
                    <a:pt x="550" y="2262"/>
                  </a:cubicBezTo>
                  <a:cubicBezTo>
                    <a:pt x="600" y="2262"/>
                    <a:pt x="654" y="2254"/>
                    <a:pt x="709" y="2237"/>
                  </a:cubicBezTo>
                  <a:lnTo>
                    <a:pt x="2347" y="1701"/>
                  </a:lnTo>
                  <a:lnTo>
                    <a:pt x="6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3" name="Google Shape;10434;p98">
              <a:extLst>
                <a:ext uri="{FF2B5EF4-FFF2-40B4-BE49-F238E27FC236}">
                  <a16:creationId xmlns:a16="http://schemas.microsoft.com/office/drawing/2014/main" id="{014D3ED9-C41C-5EDC-42A8-0E8F7A8E8790}"/>
                </a:ext>
              </a:extLst>
            </p:cNvPr>
            <p:cNvSpPr/>
            <p:nvPr/>
          </p:nvSpPr>
          <p:spPr>
            <a:xfrm>
              <a:off x="-6470875" y="3684775"/>
              <a:ext cx="87475" cy="71800"/>
            </a:xfrm>
            <a:custGeom>
              <a:avLst/>
              <a:gdLst/>
              <a:ahLst/>
              <a:cxnLst/>
              <a:rect l="l" t="t" r="r" b="b"/>
              <a:pathLst>
                <a:path w="3499" h="2872" extrusionOk="0">
                  <a:moveTo>
                    <a:pt x="1479" y="1"/>
                  </a:moveTo>
                  <a:cubicBezTo>
                    <a:pt x="1176" y="1"/>
                    <a:pt x="868" y="114"/>
                    <a:pt x="599" y="383"/>
                  </a:cubicBezTo>
                  <a:lnTo>
                    <a:pt x="1" y="950"/>
                  </a:lnTo>
                  <a:lnTo>
                    <a:pt x="1954" y="2872"/>
                  </a:lnTo>
                  <a:lnTo>
                    <a:pt x="2521" y="2305"/>
                  </a:lnTo>
                  <a:cubicBezTo>
                    <a:pt x="3498" y="1352"/>
                    <a:pt x="2524" y="1"/>
                    <a:pt x="14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4" name="Google Shape;10435;p98">
              <a:extLst>
                <a:ext uri="{FF2B5EF4-FFF2-40B4-BE49-F238E27FC236}">
                  <a16:creationId xmlns:a16="http://schemas.microsoft.com/office/drawing/2014/main" id="{A28816B8-2225-266C-5619-D4A473F17D41}"/>
                </a:ext>
              </a:extLst>
            </p:cNvPr>
            <p:cNvSpPr/>
            <p:nvPr/>
          </p:nvSpPr>
          <p:spPr>
            <a:xfrm>
              <a:off x="-6578775" y="3721900"/>
              <a:ext cx="143375" cy="143375"/>
            </a:xfrm>
            <a:custGeom>
              <a:avLst/>
              <a:gdLst/>
              <a:ahLst/>
              <a:cxnLst/>
              <a:rect l="l" t="t" r="r" b="b"/>
              <a:pathLst>
                <a:path w="5735" h="5735" extrusionOk="0">
                  <a:moveTo>
                    <a:pt x="3813" y="1"/>
                  </a:moveTo>
                  <a:lnTo>
                    <a:pt x="1" y="3813"/>
                  </a:lnTo>
                  <a:lnTo>
                    <a:pt x="1922" y="5734"/>
                  </a:lnTo>
                  <a:lnTo>
                    <a:pt x="4474" y="3183"/>
                  </a:lnTo>
                  <a:lnTo>
                    <a:pt x="5734" y="1922"/>
                  </a:lnTo>
                  <a:lnTo>
                    <a:pt x="381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5" name="Google Shape;10436;p98">
              <a:extLst>
                <a:ext uri="{FF2B5EF4-FFF2-40B4-BE49-F238E27FC236}">
                  <a16:creationId xmlns:a16="http://schemas.microsoft.com/office/drawing/2014/main" id="{8B908F82-91C3-2D00-D2E1-194B028C5CD7}"/>
                </a:ext>
              </a:extLst>
            </p:cNvPr>
            <p:cNvSpPr/>
            <p:nvPr/>
          </p:nvSpPr>
          <p:spPr>
            <a:xfrm>
              <a:off x="-6685100" y="3636850"/>
              <a:ext cx="47275" cy="46475"/>
            </a:xfrm>
            <a:custGeom>
              <a:avLst/>
              <a:gdLst/>
              <a:ahLst/>
              <a:cxnLst/>
              <a:rect l="l" t="t" r="r" b="b"/>
              <a:pathLst>
                <a:path w="1891" h="1859" extrusionOk="0">
                  <a:moveTo>
                    <a:pt x="1891" y="0"/>
                  </a:moveTo>
                  <a:lnTo>
                    <a:pt x="0" y="1859"/>
                  </a:lnTo>
                  <a:lnTo>
                    <a:pt x="1891" y="1859"/>
                  </a:lnTo>
                  <a:lnTo>
                    <a:pt x="189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" name="Google Shape;1822;p47"/>
          <p:cNvSpPr/>
          <p:nvPr/>
        </p:nvSpPr>
        <p:spPr>
          <a:xfrm>
            <a:off x="4831025" y="2470782"/>
            <a:ext cx="905475" cy="855325"/>
          </a:xfrm>
          <a:custGeom>
            <a:avLst/>
            <a:gdLst/>
            <a:ahLst/>
            <a:cxnLst/>
            <a:rect l="l" t="t" r="r" b="b"/>
            <a:pathLst>
              <a:path w="939" h="887" extrusionOk="0">
                <a:moveTo>
                  <a:pt x="511" y="0"/>
                </a:moveTo>
                <a:cubicBezTo>
                  <a:pt x="433" y="0"/>
                  <a:pt x="354" y="20"/>
                  <a:pt x="286" y="55"/>
                </a:cubicBezTo>
                <a:cubicBezTo>
                  <a:pt x="84" y="152"/>
                  <a:pt x="0" y="361"/>
                  <a:pt x="71" y="578"/>
                </a:cubicBezTo>
                <a:cubicBezTo>
                  <a:pt x="104" y="695"/>
                  <a:pt x="196" y="807"/>
                  <a:pt x="313" y="855"/>
                </a:cubicBezTo>
                <a:cubicBezTo>
                  <a:pt x="361" y="876"/>
                  <a:pt x="414" y="886"/>
                  <a:pt x="467" y="886"/>
                </a:cubicBezTo>
                <a:cubicBezTo>
                  <a:pt x="606" y="886"/>
                  <a:pt x="748" y="818"/>
                  <a:pt x="829" y="703"/>
                </a:cubicBezTo>
                <a:cubicBezTo>
                  <a:pt x="939" y="543"/>
                  <a:pt x="932" y="312"/>
                  <a:pt x="822" y="152"/>
                </a:cubicBezTo>
                <a:cubicBezTo>
                  <a:pt x="750" y="47"/>
                  <a:pt x="632" y="0"/>
                  <a:pt x="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3" name="Google Shape;1823;p47"/>
          <p:cNvSpPr/>
          <p:nvPr/>
        </p:nvSpPr>
        <p:spPr>
          <a:xfrm>
            <a:off x="4857470" y="1069887"/>
            <a:ext cx="905475" cy="855325"/>
          </a:xfrm>
          <a:custGeom>
            <a:avLst/>
            <a:gdLst/>
            <a:ahLst/>
            <a:cxnLst/>
            <a:rect l="l" t="t" r="r" b="b"/>
            <a:pathLst>
              <a:path w="939" h="887" extrusionOk="0">
                <a:moveTo>
                  <a:pt x="511" y="0"/>
                </a:moveTo>
                <a:cubicBezTo>
                  <a:pt x="433" y="0"/>
                  <a:pt x="354" y="20"/>
                  <a:pt x="286" y="55"/>
                </a:cubicBezTo>
                <a:cubicBezTo>
                  <a:pt x="84" y="152"/>
                  <a:pt x="0" y="361"/>
                  <a:pt x="71" y="578"/>
                </a:cubicBezTo>
                <a:cubicBezTo>
                  <a:pt x="104" y="695"/>
                  <a:pt x="196" y="807"/>
                  <a:pt x="313" y="855"/>
                </a:cubicBezTo>
                <a:cubicBezTo>
                  <a:pt x="361" y="876"/>
                  <a:pt x="414" y="886"/>
                  <a:pt x="467" y="886"/>
                </a:cubicBezTo>
                <a:cubicBezTo>
                  <a:pt x="606" y="886"/>
                  <a:pt x="748" y="818"/>
                  <a:pt x="829" y="703"/>
                </a:cubicBezTo>
                <a:cubicBezTo>
                  <a:pt x="939" y="543"/>
                  <a:pt x="932" y="312"/>
                  <a:pt x="822" y="152"/>
                </a:cubicBezTo>
                <a:cubicBezTo>
                  <a:pt x="750" y="47"/>
                  <a:pt x="632" y="0"/>
                  <a:pt x="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4" name="Google Shape;1824;p47"/>
          <p:cNvSpPr/>
          <p:nvPr/>
        </p:nvSpPr>
        <p:spPr>
          <a:xfrm>
            <a:off x="1025496" y="2470783"/>
            <a:ext cx="905475" cy="855325"/>
          </a:xfrm>
          <a:custGeom>
            <a:avLst/>
            <a:gdLst/>
            <a:ahLst/>
            <a:cxnLst/>
            <a:rect l="l" t="t" r="r" b="b"/>
            <a:pathLst>
              <a:path w="939" h="887" extrusionOk="0">
                <a:moveTo>
                  <a:pt x="511" y="0"/>
                </a:moveTo>
                <a:cubicBezTo>
                  <a:pt x="433" y="0"/>
                  <a:pt x="354" y="20"/>
                  <a:pt x="286" y="55"/>
                </a:cubicBezTo>
                <a:cubicBezTo>
                  <a:pt x="84" y="152"/>
                  <a:pt x="0" y="361"/>
                  <a:pt x="71" y="578"/>
                </a:cubicBezTo>
                <a:cubicBezTo>
                  <a:pt x="104" y="695"/>
                  <a:pt x="196" y="807"/>
                  <a:pt x="313" y="855"/>
                </a:cubicBezTo>
                <a:cubicBezTo>
                  <a:pt x="361" y="876"/>
                  <a:pt x="414" y="886"/>
                  <a:pt x="467" y="886"/>
                </a:cubicBezTo>
                <a:cubicBezTo>
                  <a:pt x="606" y="886"/>
                  <a:pt x="748" y="818"/>
                  <a:pt x="829" y="703"/>
                </a:cubicBezTo>
                <a:cubicBezTo>
                  <a:pt x="939" y="543"/>
                  <a:pt x="932" y="312"/>
                  <a:pt x="822" y="152"/>
                </a:cubicBezTo>
                <a:cubicBezTo>
                  <a:pt x="750" y="47"/>
                  <a:pt x="632" y="0"/>
                  <a:pt x="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5" name="Google Shape;1825;p47"/>
          <p:cNvSpPr/>
          <p:nvPr/>
        </p:nvSpPr>
        <p:spPr>
          <a:xfrm>
            <a:off x="1025496" y="1085688"/>
            <a:ext cx="905475" cy="855325"/>
          </a:xfrm>
          <a:custGeom>
            <a:avLst/>
            <a:gdLst/>
            <a:ahLst/>
            <a:cxnLst/>
            <a:rect l="l" t="t" r="r" b="b"/>
            <a:pathLst>
              <a:path w="939" h="887" extrusionOk="0">
                <a:moveTo>
                  <a:pt x="511" y="0"/>
                </a:moveTo>
                <a:cubicBezTo>
                  <a:pt x="433" y="0"/>
                  <a:pt x="354" y="20"/>
                  <a:pt x="286" y="55"/>
                </a:cubicBezTo>
                <a:cubicBezTo>
                  <a:pt x="84" y="152"/>
                  <a:pt x="0" y="361"/>
                  <a:pt x="71" y="578"/>
                </a:cubicBezTo>
                <a:cubicBezTo>
                  <a:pt x="104" y="695"/>
                  <a:pt x="196" y="807"/>
                  <a:pt x="313" y="855"/>
                </a:cubicBezTo>
                <a:cubicBezTo>
                  <a:pt x="361" y="876"/>
                  <a:pt x="414" y="886"/>
                  <a:pt x="467" y="886"/>
                </a:cubicBezTo>
                <a:cubicBezTo>
                  <a:pt x="606" y="886"/>
                  <a:pt x="748" y="818"/>
                  <a:pt x="829" y="703"/>
                </a:cubicBezTo>
                <a:cubicBezTo>
                  <a:pt x="939" y="543"/>
                  <a:pt x="932" y="312"/>
                  <a:pt x="822" y="152"/>
                </a:cubicBezTo>
                <a:cubicBezTo>
                  <a:pt x="750" y="47"/>
                  <a:pt x="632" y="0"/>
                  <a:pt x="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7" name="Google Shape;1827;p47"/>
          <p:cNvSpPr txBox="1">
            <a:spLocks noGrp="1"/>
          </p:cNvSpPr>
          <p:nvPr>
            <p:ph type="title"/>
          </p:nvPr>
        </p:nvSpPr>
        <p:spPr>
          <a:xfrm>
            <a:off x="1193221" y="1165273"/>
            <a:ext cx="655800" cy="6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1828" name="Google Shape;1828;p47"/>
          <p:cNvSpPr txBox="1">
            <a:spLocks noGrp="1"/>
          </p:cNvSpPr>
          <p:nvPr>
            <p:ph type="subTitle" idx="1"/>
          </p:nvPr>
        </p:nvSpPr>
        <p:spPr>
          <a:xfrm>
            <a:off x="2016746" y="1031480"/>
            <a:ext cx="2336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Grandstander"/>
                <a:ea typeface="Times New Roman" panose="02020603050405020304" pitchFamily="18" charset="0"/>
                <a:cs typeface="Times New Roman" panose="02020603050405020304" pitchFamily="18" charset="0"/>
              </a:rPr>
              <a:t>Познакомить детей с памятниками природы города Слободского и Слободского района</a:t>
            </a:r>
          </a:p>
        </p:txBody>
      </p:sp>
      <p:sp>
        <p:nvSpPr>
          <p:cNvPr id="1829" name="Google Shape;1829;p47"/>
          <p:cNvSpPr txBox="1">
            <a:spLocks noGrp="1"/>
          </p:cNvSpPr>
          <p:nvPr>
            <p:ph type="title" idx="2"/>
          </p:nvPr>
        </p:nvSpPr>
        <p:spPr>
          <a:xfrm>
            <a:off x="720000" y="213592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Задачи проекта 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830" name="Google Shape;1830;p47"/>
          <p:cNvCxnSpPr/>
          <p:nvPr/>
        </p:nvCxnSpPr>
        <p:spPr>
          <a:xfrm>
            <a:off x="2100146" y="2122071"/>
            <a:ext cx="2253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831" name="Google Shape;1831;p47"/>
          <p:cNvSpPr txBox="1">
            <a:spLocks noGrp="1"/>
          </p:cNvSpPr>
          <p:nvPr>
            <p:ph type="title" idx="4"/>
          </p:nvPr>
        </p:nvSpPr>
        <p:spPr>
          <a:xfrm>
            <a:off x="1157042" y="2571750"/>
            <a:ext cx="655800" cy="6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1834" name="Google Shape;1834;p47"/>
          <p:cNvSpPr txBox="1">
            <a:spLocks noGrp="1"/>
          </p:cNvSpPr>
          <p:nvPr>
            <p:ph type="title" idx="7"/>
          </p:nvPr>
        </p:nvSpPr>
        <p:spPr>
          <a:xfrm>
            <a:off x="5036050" y="1165273"/>
            <a:ext cx="655800" cy="6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1835" name="Google Shape;1835;p47"/>
          <p:cNvSpPr txBox="1">
            <a:spLocks noGrp="1"/>
          </p:cNvSpPr>
          <p:nvPr>
            <p:ph type="subTitle" idx="8"/>
          </p:nvPr>
        </p:nvSpPr>
        <p:spPr>
          <a:xfrm>
            <a:off x="5797083" y="1043813"/>
            <a:ext cx="2336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latin typeface="Grandstander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Сформировать</a:t>
            </a:r>
            <a:r>
              <a:rPr lang="ru-RU" sz="1400" b="1" dirty="0">
                <a:effectLst/>
                <a:latin typeface="Grandstander"/>
                <a:ea typeface="Times New Roman" panose="02020603050405020304" pitchFamily="18" charset="0"/>
                <a:cs typeface="Times New Roman" panose="02020603050405020304" pitchFamily="18" charset="0"/>
              </a:rPr>
              <a:t> навыки правил поведения в природе, умение заботится о природе</a:t>
            </a:r>
          </a:p>
        </p:txBody>
      </p:sp>
      <p:sp>
        <p:nvSpPr>
          <p:cNvPr id="1837" name="Google Shape;1837;p47"/>
          <p:cNvSpPr txBox="1">
            <a:spLocks noGrp="1"/>
          </p:cNvSpPr>
          <p:nvPr>
            <p:ph type="title" idx="13"/>
          </p:nvPr>
        </p:nvSpPr>
        <p:spPr>
          <a:xfrm>
            <a:off x="4980483" y="2560344"/>
            <a:ext cx="655800" cy="67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4</a:t>
            </a:r>
            <a:endParaRPr dirty="0"/>
          </a:p>
        </p:txBody>
      </p:sp>
      <p:sp>
        <p:nvSpPr>
          <p:cNvPr id="1838" name="Google Shape;1838;p47"/>
          <p:cNvSpPr txBox="1">
            <a:spLocks noGrp="1"/>
          </p:cNvSpPr>
          <p:nvPr>
            <p:ph type="subTitle" idx="14"/>
          </p:nvPr>
        </p:nvSpPr>
        <p:spPr>
          <a:xfrm>
            <a:off x="5636283" y="2542671"/>
            <a:ext cx="295197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Grandstander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информационной компетенции педагогов и родителей в условиях реализации цифровой среды ДОУ.</a:t>
            </a:r>
          </a:p>
        </p:txBody>
      </p:sp>
      <p:cxnSp>
        <p:nvCxnSpPr>
          <p:cNvPr id="1840" name="Google Shape;1840;p47"/>
          <p:cNvCxnSpPr/>
          <p:nvPr/>
        </p:nvCxnSpPr>
        <p:spPr>
          <a:xfrm>
            <a:off x="5838783" y="2122071"/>
            <a:ext cx="2253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841" name="Google Shape;1841;p47"/>
          <p:cNvCxnSpPr/>
          <p:nvPr/>
        </p:nvCxnSpPr>
        <p:spPr>
          <a:xfrm>
            <a:off x="2103596" y="3630788"/>
            <a:ext cx="2253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842" name="Google Shape;1842;p47"/>
          <p:cNvCxnSpPr/>
          <p:nvPr/>
        </p:nvCxnSpPr>
        <p:spPr>
          <a:xfrm>
            <a:off x="5838783" y="3630788"/>
            <a:ext cx="2253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843" name="Google Shape;1843;p47"/>
          <p:cNvSpPr/>
          <p:nvPr/>
        </p:nvSpPr>
        <p:spPr>
          <a:xfrm flipH="1">
            <a:off x="368964" y="88266"/>
            <a:ext cx="2218497" cy="676169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4" name="Google Shape;1844;p47"/>
          <p:cNvSpPr/>
          <p:nvPr/>
        </p:nvSpPr>
        <p:spPr>
          <a:xfrm>
            <a:off x="7934457" y="1729978"/>
            <a:ext cx="2218497" cy="676169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5" name="Google Shape;1845;p47"/>
          <p:cNvSpPr/>
          <p:nvPr/>
        </p:nvSpPr>
        <p:spPr>
          <a:xfrm>
            <a:off x="-648537" y="2147398"/>
            <a:ext cx="1697899" cy="517498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Подзаголовок 10">
            <a:extLst>
              <a:ext uri="{FF2B5EF4-FFF2-40B4-BE49-F238E27FC236}">
                <a16:creationId xmlns:a16="http://schemas.microsoft.com/office/drawing/2014/main" id="{1A4D53DE-C377-FE99-C5E2-A52BEF99D1FC}"/>
              </a:ext>
            </a:extLst>
          </p:cNvPr>
          <p:cNvSpPr>
            <a:spLocks noGrp="1"/>
          </p:cNvSpPr>
          <p:nvPr>
            <p:ph type="subTitle" idx="5"/>
          </p:nvPr>
        </p:nvSpPr>
        <p:spPr>
          <a:xfrm>
            <a:off x="1810654" y="2516204"/>
            <a:ext cx="2681255" cy="572700"/>
          </a:xfrm>
        </p:spPr>
        <p:txBody>
          <a:bodyPr/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Grandstander"/>
                <a:ea typeface="Times New Roman" panose="02020603050405020304" pitchFamily="18" charset="0"/>
                <a:cs typeface="Times New Roman" panose="02020603050405020304" pitchFamily="18" charset="0"/>
              </a:rPr>
              <a:t>Воспитывать чувства сопереживания и ответственности за сохранение природы.</a:t>
            </a:r>
          </a:p>
        </p:txBody>
      </p:sp>
      <p:sp>
        <p:nvSpPr>
          <p:cNvPr id="12" name="Google Shape;1825;p47">
            <a:extLst>
              <a:ext uri="{FF2B5EF4-FFF2-40B4-BE49-F238E27FC236}">
                <a16:creationId xmlns:a16="http://schemas.microsoft.com/office/drawing/2014/main" id="{ACDFD7E6-5E38-7638-A9CF-B501D226E28B}"/>
              </a:ext>
            </a:extLst>
          </p:cNvPr>
          <p:cNvSpPr/>
          <p:nvPr/>
        </p:nvSpPr>
        <p:spPr>
          <a:xfrm>
            <a:off x="1296798" y="4154230"/>
            <a:ext cx="905475" cy="855325"/>
          </a:xfrm>
          <a:custGeom>
            <a:avLst/>
            <a:gdLst/>
            <a:ahLst/>
            <a:cxnLst/>
            <a:rect l="l" t="t" r="r" b="b"/>
            <a:pathLst>
              <a:path w="939" h="887" extrusionOk="0">
                <a:moveTo>
                  <a:pt x="511" y="0"/>
                </a:moveTo>
                <a:cubicBezTo>
                  <a:pt x="433" y="0"/>
                  <a:pt x="354" y="20"/>
                  <a:pt x="286" y="55"/>
                </a:cubicBezTo>
                <a:cubicBezTo>
                  <a:pt x="84" y="152"/>
                  <a:pt x="0" y="361"/>
                  <a:pt x="71" y="578"/>
                </a:cubicBezTo>
                <a:cubicBezTo>
                  <a:pt x="104" y="695"/>
                  <a:pt x="196" y="807"/>
                  <a:pt x="313" y="855"/>
                </a:cubicBezTo>
                <a:cubicBezTo>
                  <a:pt x="361" y="876"/>
                  <a:pt x="414" y="886"/>
                  <a:pt x="467" y="886"/>
                </a:cubicBezTo>
                <a:cubicBezTo>
                  <a:pt x="606" y="886"/>
                  <a:pt x="748" y="818"/>
                  <a:pt x="829" y="703"/>
                </a:cubicBezTo>
                <a:cubicBezTo>
                  <a:pt x="939" y="543"/>
                  <a:pt x="932" y="312"/>
                  <a:pt x="822" y="152"/>
                </a:cubicBezTo>
                <a:cubicBezTo>
                  <a:pt x="750" y="47"/>
                  <a:pt x="632" y="0"/>
                  <a:pt x="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831;p47">
            <a:extLst>
              <a:ext uri="{FF2B5EF4-FFF2-40B4-BE49-F238E27FC236}">
                <a16:creationId xmlns:a16="http://schemas.microsoft.com/office/drawing/2014/main" id="{027E968A-EBF6-0C62-4BDF-142F7D451F17}"/>
              </a:ext>
            </a:extLst>
          </p:cNvPr>
          <p:cNvSpPr txBox="1">
            <a:spLocks/>
          </p:cNvSpPr>
          <p:nvPr/>
        </p:nvSpPr>
        <p:spPr>
          <a:xfrm>
            <a:off x="1421635" y="4253708"/>
            <a:ext cx="655800" cy="67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Grandstander"/>
              <a:buNone/>
              <a:defRPr sz="5000" b="1" i="0" u="none" strike="noStrike" cap="none">
                <a:solidFill>
                  <a:schemeClr val="dk1"/>
                </a:solidFill>
                <a:latin typeface="Grandstander"/>
                <a:ea typeface="Grandstander"/>
                <a:cs typeface="Grandstander"/>
                <a:sym typeface="Grandstande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Grandstander"/>
              <a:buNone/>
              <a:defRPr sz="3000" b="1" i="0" u="none" strike="noStrike" cap="none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Grandstander"/>
              <a:buNone/>
              <a:defRPr sz="3000" b="1" i="0" u="none" strike="noStrike" cap="none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Grandstander"/>
              <a:buNone/>
              <a:defRPr sz="3000" b="1" i="0" u="none" strike="noStrike" cap="none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Grandstander"/>
              <a:buNone/>
              <a:defRPr sz="3000" b="1" i="0" u="none" strike="noStrike" cap="none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Grandstander"/>
              <a:buNone/>
              <a:defRPr sz="3000" b="1" i="0" u="none" strike="noStrike" cap="none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Grandstander"/>
              <a:buNone/>
              <a:defRPr sz="3000" b="1" i="0" u="none" strike="noStrike" cap="none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Grandstander"/>
              <a:buNone/>
              <a:defRPr sz="3000" b="1" i="0" u="none" strike="noStrike" cap="none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Grandstander"/>
              <a:buNone/>
              <a:defRPr sz="3000" b="1" i="0" u="none" strike="noStrike" cap="none">
                <a:solidFill>
                  <a:schemeClr val="accent4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r>
              <a:rPr lang="en" dirty="0"/>
              <a:t>5</a:t>
            </a:r>
          </a:p>
        </p:txBody>
      </p:sp>
      <p:sp>
        <p:nvSpPr>
          <p:cNvPr id="14" name="Подзаголовок 10">
            <a:extLst>
              <a:ext uri="{FF2B5EF4-FFF2-40B4-BE49-F238E27FC236}">
                <a16:creationId xmlns:a16="http://schemas.microsoft.com/office/drawing/2014/main" id="{DBF9D001-ACDB-20A1-9F07-5E1FBBDA881B}"/>
              </a:ext>
            </a:extLst>
          </p:cNvPr>
          <p:cNvSpPr txBox="1">
            <a:spLocks/>
          </p:cNvSpPr>
          <p:nvPr/>
        </p:nvSpPr>
        <p:spPr>
          <a:xfrm>
            <a:off x="1602361" y="4205305"/>
            <a:ext cx="5337065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Gamja Flower"/>
              <a:buNone/>
              <a:defRPr sz="1600" b="0" i="0" u="none" strike="noStrike" cap="none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None/>
              <a:defRPr sz="1600" b="0" i="0" u="none" strike="noStrike" cap="none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None/>
              <a:defRPr sz="1600" b="0" i="0" u="none" strike="noStrike" cap="none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None/>
              <a:defRPr sz="1600" b="0" i="0" u="none" strike="noStrike" cap="none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None/>
              <a:defRPr sz="1600" b="0" i="0" u="none" strike="noStrike" cap="none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None/>
              <a:defRPr sz="1600" b="0" i="0" u="none" strike="noStrike" cap="none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None/>
              <a:defRPr sz="1600" b="0" i="0" u="none" strike="noStrike" cap="none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None/>
              <a:defRPr sz="1600" b="0" i="0" u="none" strike="noStrike" cap="none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Gamja Flower"/>
              <a:buNone/>
              <a:defRPr sz="1600" b="0" i="0" u="none" strike="noStrike" cap="none">
                <a:solidFill>
                  <a:schemeClr val="accent2"/>
                </a:solidFill>
                <a:latin typeface="Gamja Flower"/>
                <a:ea typeface="Gamja Flower"/>
                <a:cs typeface="Gamja Flower"/>
                <a:sym typeface="Gamja Flower"/>
              </a:defRPr>
            </a:lvl9pPr>
          </a:lstStyle>
          <a:p>
            <a:pPr algn="ctr"/>
            <a:r>
              <a:rPr lang="es-ES" sz="1400" b="1" dirty="0">
                <a:solidFill>
                  <a:schemeClr val="tx1"/>
                </a:solidFill>
                <a:latin typeface="Grandstander"/>
              </a:rPr>
              <a:t>	</a:t>
            </a:r>
            <a:r>
              <a:rPr lang="ru-RU" sz="1400" b="1" dirty="0">
                <a:solidFill>
                  <a:schemeClr val="tx1"/>
                </a:solidFill>
                <a:latin typeface="Grandstander"/>
              </a:rPr>
              <a:t>Развить любознательность, инициативность, чувство прекрасного, наблюдательность, умение замечать изменения, происходящие в природе, и устанавливать </a:t>
            </a:r>
            <a:r>
              <a:rPr lang="ru-RU" sz="1400" b="1" dirty="0" err="1">
                <a:solidFill>
                  <a:schemeClr val="tx1"/>
                </a:solidFill>
                <a:latin typeface="Grandstander"/>
              </a:rPr>
              <a:t>причинно</a:t>
            </a:r>
            <a:r>
              <a:rPr lang="en-US" sz="1400" b="1" dirty="0">
                <a:solidFill>
                  <a:schemeClr val="tx1"/>
                </a:solidFill>
                <a:latin typeface="Grandstander"/>
              </a:rPr>
              <a:t>-</a:t>
            </a:r>
            <a:r>
              <a:rPr lang="ru-RU" sz="1400" b="1" dirty="0">
                <a:solidFill>
                  <a:schemeClr val="tx1"/>
                </a:solidFill>
                <a:latin typeface="Grandstander"/>
              </a:rPr>
              <a:t>следственные связи.</a:t>
            </a: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2" name="Google Shape;1852;p48"/>
          <p:cNvSpPr txBox="1">
            <a:spLocks noGrp="1"/>
          </p:cNvSpPr>
          <p:nvPr>
            <p:ph type="subTitle" idx="1"/>
          </p:nvPr>
        </p:nvSpPr>
        <p:spPr>
          <a:xfrm>
            <a:off x="788217" y="1484534"/>
            <a:ext cx="4358539" cy="7812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информационных технологий для создания виртуальных экскурсий </a:t>
            </a:r>
            <a:endParaRPr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53" name="Google Shape;1853;p48"/>
          <p:cNvSpPr txBox="1">
            <a:spLocks noGrp="1"/>
          </p:cNvSpPr>
          <p:nvPr>
            <p:ph type="title"/>
          </p:nvPr>
        </p:nvSpPr>
        <p:spPr>
          <a:xfrm>
            <a:off x="1124887" y="329225"/>
            <a:ext cx="3685200" cy="10563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Идея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854" name="Google Shape;1854;p48"/>
          <p:cNvGrpSpPr/>
          <p:nvPr/>
        </p:nvGrpSpPr>
        <p:grpSpPr>
          <a:xfrm>
            <a:off x="6584934" y="2469052"/>
            <a:ext cx="1986687" cy="2252929"/>
            <a:chOff x="3429850" y="238000"/>
            <a:chExt cx="703850" cy="798175"/>
          </a:xfrm>
        </p:grpSpPr>
        <p:sp>
          <p:nvSpPr>
            <p:cNvPr id="1855" name="Google Shape;1855;p48"/>
            <p:cNvSpPr/>
            <p:nvPr/>
          </p:nvSpPr>
          <p:spPr>
            <a:xfrm>
              <a:off x="3454375" y="269350"/>
              <a:ext cx="679325" cy="766825"/>
            </a:xfrm>
            <a:custGeom>
              <a:avLst/>
              <a:gdLst/>
              <a:ahLst/>
              <a:cxnLst/>
              <a:rect l="l" t="t" r="r" b="b"/>
              <a:pathLst>
                <a:path w="27173" h="30673" extrusionOk="0">
                  <a:moveTo>
                    <a:pt x="11548" y="0"/>
                  </a:moveTo>
                  <a:cubicBezTo>
                    <a:pt x="11457" y="0"/>
                    <a:pt x="11366" y="20"/>
                    <a:pt x="11279" y="67"/>
                  </a:cubicBezTo>
                  <a:cubicBezTo>
                    <a:pt x="11036" y="199"/>
                    <a:pt x="10932" y="505"/>
                    <a:pt x="10967" y="783"/>
                  </a:cubicBezTo>
                  <a:cubicBezTo>
                    <a:pt x="10994" y="1054"/>
                    <a:pt x="11127" y="1304"/>
                    <a:pt x="11266" y="1548"/>
                  </a:cubicBezTo>
                  <a:cubicBezTo>
                    <a:pt x="12031" y="2919"/>
                    <a:pt x="12873" y="4262"/>
                    <a:pt x="13312" y="5772"/>
                  </a:cubicBezTo>
                  <a:cubicBezTo>
                    <a:pt x="13527" y="6503"/>
                    <a:pt x="13639" y="7303"/>
                    <a:pt x="13409" y="8033"/>
                  </a:cubicBezTo>
                  <a:cubicBezTo>
                    <a:pt x="13215" y="8639"/>
                    <a:pt x="12804" y="9147"/>
                    <a:pt x="12352" y="9593"/>
                  </a:cubicBezTo>
                  <a:cubicBezTo>
                    <a:pt x="12136" y="9808"/>
                    <a:pt x="11899" y="10017"/>
                    <a:pt x="11607" y="10100"/>
                  </a:cubicBezTo>
                  <a:cubicBezTo>
                    <a:pt x="11522" y="10123"/>
                    <a:pt x="11437" y="10133"/>
                    <a:pt x="11352" y="10133"/>
                  </a:cubicBezTo>
                  <a:cubicBezTo>
                    <a:pt x="10890" y="10133"/>
                    <a:pt x="10443" y="9824"/>
                    <a:pt x="10090" y="9494"/>
                  </a:cubicBezTo>
                  <a:cubicBezTo>
                    <a:pt x="9290" y="8743"/>
                    <a:pt x="8691" y="7818"/>
                    <a:pt x="8016" y="6947"/>
                  </a:cubicBezTo>
                  <a:cubicBezTo>
                    <a:pt x="7342" y="6086"/>
                    <a:pt x="6555" y="5257"/>
                    <a:pt x="5546" y="4833"/>
                  </a:cubicBezTo>
                  <a:cubicBezTo>
                    <a:pt x="5205" y="4690"/>
                    <a:pt x="4870" y="4630"/>
                    <a:pt x="4538" y="4630"/>
                  </a:cubicBezTo>
                  <a:cubicBezTo>
                    <a:pt x="3888" y="4630"/>
                    <a:pt x="3247" y="4858"/>
                    <a:pt x="2575" y="5139"/>
                  </a:cubicBezTo>
                  <a:cubicBezTo>
                    <a:pt x="1962" y="5396"/>
                    <a:pt x="1615" y="6057"/>
                    <a:pt x="1433" y="6697"/>
                  </a:cubicBezTo>
                  <a:cubicBezTo>
                    <a:pt x="1204" y="7499"/>
                    <a:pt x="1163" y="8360"/>
                    <a:pt x="1391" y="9169"/>
                  </a:cubicBezTo>
                  <a:cubicBezTo>
                    <a:pt x="1622" y="9968"/>
                    <a:pt x="2143" y="10698"/>
                    <a:pt x="2874" y="11096"/>
                  </a:cubicBezTo>
                  <a:cubicBezTo>
                    <a:pt x="3208" y="11283"/>
                    <a:pt x="3577" y="11395"/>
                    <a:pt x="3931" y="11533"/>
                  </a:cubicBezTo>
                  <a:cubicBezTo>
                    <a:pt x="4683" y="11819"/>
                    <a:pt x="5379" y="12223"/>
                    <a:pt x="6076" y="12625"/>
                  </a:cubicBezTo>
                  <a:cubicBezTo>
                    <a:pt x="6144" y="12667"/>
                    <a:pt x="6221" y="12717"/>
                    <a:pt x="6228" y="12801"/>
                  </a:cubicBezTo>
                  <a:cubicBezTo>
                    <a:pt x="6234" y="12856"/>
                    <a:pt x="6208" y="12904"/>
                    <a:pt x="6173" y="12946"/>
                  </a:cubicBezTo>
                  <a:cubicBezTo>
                    <a:pt x="5964" y="13225"/>
                    <a:pt x="5588" y="13309"/>
                    <a:pt x="5241" y="13370"/>
                  </a:cubicBezTo>
                  <a:cubicBezTo>
                    <a:pt x="4540" y="13509"/>
                    <a:pt x="3822" y="13643"/>
                    <a:pt x="3110" y="13643"/>
                  </a:cubicBezTo>
                  <a:cubicBezTo>
                    <a:pt x="2817" y="13643"/>
                    <a:pt x="2524" y="13620"/>
                    <a:pt x="2235" y="13566"/>
                  </a:cubicBezTo>
                  <a:cubicBezTo>
                    <a:pt x="1731" y="13472"/>
                    <a:pt x="1229" y="13277"/>
                    <a:pt x="734" y="13277"/>
                  </a:cubicBezTo>
                  <a:cubicBezTo>
                    <a:pt x="605" y="13277"/>
                    <a:pt x="476" y="13290"/>
                    <a:pt x="348" y="13322"/>
                  </a:cubicBezTo>
                  <a:cubicBezTo>
                    <a:pt x="286" y="13335"/>
                    <a:pt x="222" y="13357"/>
                    <a:pt x="181" y="13399"/>
                  </a:cubicBezTo>
                  <a:cubicBezTo>
                    <a:pt x="112" y="13454"/>
                    <a:pt x="90" y="13544"/>
                    <a:pt x="77" y="13627"/>
                  </a:cubicBezTo>
                  <a:cubicBezTo>
                    <a:pt x="0" y="14220"/>
                    <a:pt x="466" y="14616"/>
                    <a:pt x="905" y="14922"/>
                  </a:cubicBezTo>
                  <a:cubicBezTo>
                    <a:pt x="1994" y="15692"/>
                    <a:pt x="3327" y="16096"/>
                    <a:pt x="4658" y="16096"/>
                  </a:cubicBezTo>
                  <a:cubicBezTo>
                    <a:pt x="5334" y="16096"/>
                    <a:pt x="6010" y="15992"/>
                    <a:pt x="6652" y="15778"/>
                  </a:cubicBezTo>
                  <a:cubicBezTo>
                    <a:pt x="7028" y="15660"/>
                    <a:pt x="7390" y="15500"/>
                    <a:pt x="7766" y="15381"/>
                  </a:cubicBezTo>
                  <a:cubicBezTo>
                    <a:pt x="8364" y="15207"/>
                    <a:pt x="8990" y="15139"/>
                    <a:pt x="9609" y="15124"/>
                  </a:cubicBezTo>
                  <a:cubicBezTo>
                    <a:pt x="9649" y="15123"/>
                    <a:pt x="9689" y="15122"/>
                    <a:pt x="9729" y="15122"/>
                  </a:cubicBezTo>
                  <a:cubicBezTo>
                    <a:pt x="10863" y="15122"/>
                    <a:pt x="11850" y="15494"/>
                    <a:pt x="12637" y="16328"/>
                  </a:cubicBezTo>
                  <a:cubicBezTo>
                    <a:pt x="13075" y="16787"/>
                    <a:pt x="13409" y="17330"/>
                    <a:pt x="13791" y="17838"/>
                  </a:cubicBezTo>
                  <a:cubicBezTo>
                    <a:pt x="14202" y="18380"/>
                    <a:pt x="14676" y="18888"/>
                    <a:pt x="14995" y="19494"/>
                  </a:cubicBezTo>
                  <a:cubicBezTo>
                    <a:pt x="15267" y="20002"/>
                    <a:pt x="15428" y="20558"/>
                    <a:pt x="15580" y="21116"/>
                  </a:cubicBezTo>
                  <a:cubicBezTo>
                    <a:pt x="15663" y="21386"/>
                    <a:pt x="15740" y="21672"/>
                    <a:pt x="15740" y="21958"/>
                  </a:cubicBezTo>
                  <a:cubicBezTo>
                    <a:pt x="15747" y="22243"/>
                    <a:pt x="15678" y="22529"/>
                    <a:pt x="15601" y="22806"/>
                  </a:cubicBezTo>
                  <a:cubicBezTo>
                    <a:pt x="15419" y="23531"/>
                    <a:pt x="15184" y="24260"/>
                    <a:pt x="15107" y="25005"/>
                  </a:cubicBezTo>
                  <a:cubicBezTo>
                    <a:pt x="15059" y="25465"/>
                    <a:pt x="14912" y="25895"/>
                    <a:pt x="14912" y="26361"/>
                  </a:cubicBezTo>
                  <a:cubicBezTo>
                    <a:pt x="14905" y="26779"/>
                    <a:pt x="14968" y="27196"/>
                    <a:pt x="15085" y="27600"/>
                  </a:cubicBezTo>
                  <a:cubicBezTo>
                    <a:pt x="15323" y="28407"/>
                    <a:pt x="15795" y="29167"/>
                    <a:pt x="16485" y="29668"/>
                  </a:cubicBezTo>
                  <a:cubicBezTo>
                    <a:pt x="17048" y="30077"/>
                    <a:pt x="17667" y="30440"/>
                    <a:pt x="18342" y="30628"/>
                  </a:cubicBezTo>
                  <a:cubicBezTo>
                    <a:pt x="18444" y="30654"/>
                    <a:pt x="18557" y="30672"/>
                    <a:pt x="18665" y="30672"/>
                  </a:cubicBezTo>
                  <a:cubicBezTo>
                    <a:pt x="18844" y="30672"/>
                    <a:pt x="19013" y="30622"/>
                    <a:pt x="19108" y="30475"/>
                  </a:cubicBezTo>
                  <a:cubicBezTo>
                    <a:pt x="19227" y="30279"/>
                    <a:pt x="19135" y="30022"/>
                    <a:pt x="19045" y="29813"/>
                  </a:cubicBezTo>
                  <a:cubicBezTo>
                    <a:pt x="18926" y="29528"/>
                    <a:pt x="18801" y="29250"/>
                    <a:pt x="18643" y="28985"/>
                  </a:cubicBezTo>
                  <a:cubicBezTo>
                    <a:pt x="18300" y="28415"/>
                    <a:pt x="17786" y="27963"/>
                    <a:pt x="17480" y="27372"/>
                  </a:cubicBezTo>
                  <a:cubicBezTo>
                    <a:pt x="17243" y="26932"/>
                    <a:pt x="17340" y="26620"/>
                    <a:pt x="17474" y="26174"/>
                  </a:cubicBezTo>
                  <a:cubicBezTo>
                    <a:pt x="17661" y="25555"/>
                    <a:pt x="17654" y="24880"/>
                    <a:pt x="17709" y="24240"/>
                  </a:cubicBezTo>
                  <a:cubicBezTo>
                    <a:pt x="17766" y="23509"/>
                    <a:pt x="17828" y="22786"/>
                    <a:pt x="17891" y="22061"/>
                  </a:cubicBezTo>
                  <a:cubicBezTo>
                    <a:pt x="17953" y="21331"/>
                    <a:pt x="18016" y="20586"/>
                    <a:pt x="18322" y="19918"/>
                  </a:cubicBezTo>
                  <a:cubicBezTo>
                    <a:pt x="18627" y="19257"/>
                    <a:pt x="19227" y="18673"/>
                    <a:pt x="19950" y="18604"/>
                  </a:cubicBezTo>
                  <a:cubicBezTo>
                    <a:pt x="19993" y="18600"/>
                    <a:pt x="20037" y="18598"/>
                    <a:pt x="20081" y="18598"/>
                  </a:cubicBezTo>
                  <a:cubicBezTo>
                    <a:pt x="20262" y="18598"/>
                    <a:pt x="20443" y="18638"/>
                    <a:pt x="20583" y="18749"/>
                  </a:cubicBezTo>
                  <a:cubicBezTo>
                    <a:pt x="20673" y="18820"/>
                    <a:pt x="20737" y="18910"/>
                    <a:pt x="20798" y="19000"/>
                  </a:cubicBezTo>
                  <a:cubicBezTo>
                    <a:pt x="21258" y="19751"/>
                    <a:pt x="21279" y="20683"/>
                    <a:pt x="21598" y="21498"/>
                  </a:cubicBezTo>
                  <a:cubicBezTo>
                    <a:pt x="21822" y="22054"/>
                    <a:pt x="22183" y="22555"/>
                    <a:pt x="22642" y="22938"/>
                  </a:cubicBezTo>
                  <a:cubicBezTo>
                    <a:pt x="23283" y="23461"/>
                    <a:pt x="24077" y="23746"/>
                    <a:pt x="24848" y="24017"/>
                  </a:cubicBezTo>
                  <a:cubicBezTo>
                    <a:pt x="25197" y="24142"/>
                    <a:pt x="25558" y="24205"/>
                    <a:pt x="25927" y="24205"/>
                  </a:cubicBezTo>
                  <a:cubicBezTo>
                    <a:pt x="27173" y="24184"/>
                    <a:pt x="27103" y="23850"/>
                    <a:pt x="27048" y="23481"/>
                  </a:cubicBezTo>
                  <a:cubicBezTo>
                    <a:pt x="26957" y="22883"/>
                    <a:pt x="26261" y="22931"/>
                    <a:pt x="26004" y="22751"/>
                  </a:cubicBezTo>
                  <a:cubicBezTo>
                    <a:pt x="25099" y="22125"/>
                    <a:pt x="24257" y="21366"/>
                    <a:pt x="23708" y="20413"/>
                  </a:cubicBezTo>
                  <a:cubicBezTo>
                    <a:pt x="23136" y="19411"/>
                    <a:pt x="22914" y="18255"/>
                    <a:pt x="22545" y="17163"/>
                  </a:cubicBezTo>
                  <a:cubicBezTo>
                    <a:pt x="22183" y="16071"/>
                    <a:pt x="21607" y="14963"/>
                    <a:pt x="20596" y="14414"/>
                  </a:cubicBezTo>
                  <a:cubicBezTo>
                    <a:pt x="19887" y="14025"/>
                    <a:pt x="19234" y="13559"/>
                    <a:pt x="18566" y="13106"/>
                  </a:cubicBezTo>
                  <a:cubicBezTo>
                    <a:pt x="18091" y="12792"/>
                    <a:pt x="17632" y="12467"/>
                    <a:pt x="17131" y="12201"/>
                  </a:cubicBezTo>
                  <a:cubicBezTo>
                    <a:pt x="16847" y="12056"/>
                    <a:pt x="16533" y="11937"/>
                    <a:pt x="16296" y="11722"/>
                  </a:cubicBezTo>
                  <a:cubicBezTo>
                    <a:pt x="15525" y="11006"/>
                    <a:pt x="15615" y="9815"/>
                    <a:pt x="15727" y="8876"/>
                  </a:cubicBezTo>
                  <a:cubicBezTo>
                    <a:pt x="15768" y="8492"/>
                    <a:pt x="15810" y="8116"/>
                    <a:pt x="15837" y="7734"/>
                  </a:cubicBezTo>
                  <a:cubicBezTo>
                    <a:pt x="15929" y="6635"/>
                    <a:pt x="15962" y="5501"/>
                    <a:pt x="15573" y="4464"/>
                  </a:cubicBezTo>
                  <a:cubicBezTo>
                    <a:pt x="15252" y="3616"/>
                    <a:pt x="14668" y="2898"/>
                    <a:pt x="14035" y="2265"/>
                  </a:cubicBezTo>
                  <a:cubicBezTo>
                    <a:pt x="13450" y="1674"/>
                    <a:pt x="12964" y="1054"/>
                    <a:pt x="12393" y="456"/>
                  </a:cubicBezTo>
                  <a:cubicBezTo>
                    <a:pt x="12168" y="226"/>
                    <a:pt x="11853" y="0"/>
                    <a:pt x="11548" y="0"/>
                  </a:cubicBezTo>
                  <a:close/>
                </a:path>
              </a:pathLst>
            </a:custGeom>
            <a:solidFill>
              <a:srgbClr val="0B4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48"/>
            <p:cNvSpPr/>
            <p:nvPr/>
          </p:nvSpPr>
          <p:spPr>
            <a:xfrm>
              <a:off x="4026350" y="754125"/>
              <a:ext cx="97625" cy="74625"/>
            </a:xfrm>
            <a:custGeom>
              <a:avLst/>
              <a:gdLst/>
              <a:ahLst/>
              <a:cxnLst/>
              <a:rect l="l" t="t" r="r" b="b"/>
              <a:pathLst>
                <a:path w="3905" h="2985" extrusionOk="0">
                  <a:moveTo>
                    <a:pt x="1180" y="0"/>
                  </a:moveTo>
                  <a:cubicBezTo>
                    <a:pt x="872" y="0"/>
                    <a:pt x="0" y="925"/>
                    <a:pt x="0" y="925"/>
                  </a:cubicBezTo>
                  <a:cubicBezTo>
                    <a:pt x="0" y="925"/>
                    <a:pt x="77" y="1516"/>
                    <a:pt x="216" y="2030"/>
                  </a:cubicBezTo>
                  <a:cubicBezTo>
                    <a:pt x="1065" y="2589"/>
                    <a:pt x="2109" y="2985"/>
                    <a:pt x="3109" y="2985"/>
                  </a:cubicBezTo>
                  <a:cubicBezTo>
                    <a:pt x="3379" y="2985"/>
                    <a:pt x="3646" y="2956"/>
                    <a:pt x="3905" y="2894"/>
                  </a:cubicBezTo>
                  <a:cubicBezTo>
                    <a:pt x="3279" y="2094"/>
                    <a:pt x="1204" y="826"/>
                    <a:pt x="1281" y="215"/>
                  </a:cubicBezTo>
                  <a:cubicBezTo>
                    <a:pt x="1301" y="61"/>
                    <a:pt x="1259" y="0"/>
                    <a:pt x="1180" y="0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48"/>
            <p:cNvSpPr/>
            <p:nvPr/>
          </p:nvSpPr>
          <p:spPr>
            <a:xfrm>
              <a:off x="4031725" y="804875"/>
              <a:ext cx="97650" cy="39175"/>
            </a:xfrm>
            <a:custGeom>
              <a:avLst/>
              <a:gdLst/>
              <a:ahLst/>
              <a:cxnLst/>
              <a:rect l="l" t="t" r="r" b="b"/>
              <a:pathLst>
                <a:path w="3906" h="1567" extrusionOk="0">
                  <a:moveTo>
                    <a:pt x="1" y="0"/>
                  </a:moveTo>
                  <a:lnTo>
                    <a:pt x="1" y="0"/>
                  </a:lnTo>
                  <a:cubicBezTo>
                    <a:pt x="78" y="293"/>
                    <a:pt x="174" y="565"/>
                    <a:pt x="286" y="690"/>
                  </a:cubicBezTo>
                  <a:cubicBezTo>
                    <a:pt x="526" y="950"/>
                    <a:pt x="2246" y="1566"/>
                    <a:pt x="3215" y="1566"/>
                  </a:cubicBezTo>
                  <a:cubicBezTo>
                    <a:pt x="3517" y="1566"/>
                    <a:pt x="3746" y="1507"/>
                    <a:pt x="3835" y="1358"/>
                  </a:cubicBezTo>
                  <a:cubicBezTo>
                    <a:pt x="3905" y="1233"/>
                    <a:pt x="3842" y="1058"/>
                    <a:pt x="3690" y="864"/>
                  </a:cubicBezTo>
                  <a:cubicBezTo>
                    <a:pt x="3431" y="926"/>
                    <a:pt x="3164" y="955"/>
                    <a:pt x="2894" y="955"/>
                  </a:cubicBezTo>
                  <a:cubicBezTo>
                    <a:pt x="1894" y="955"/>
                    <a:pt x="850" y="559"/>
                    <a:pt x="1" y="0"/>
                  </a:cubicBezTo>
                  <a:close/>
                </a:path>
              </a:pathLst>
            </a:custGeom>
            <a:solidFill>
              <a:srgbClr val="FFE6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48"/>
            <p:cNvSpPr/>
            <p:nvPr/>
          </p:nvSpPr>
          <p:spPr>
            <a:xfrm>
              <a:off x="3866975" y="927050"/>
              <a:ext cx="78325" cy="92350"/>
            </a:xfrm>
            <a:custGeom>
              <a:avLst/>
              <a:gdLst/>
              <a:ahLst/>
              <a:cxnLst/>
              <a:rect l="l" t="t" r="r" b="b"/>
              <a:pathLst>
                <a:path w="3133" h="3694" extrusionOk="0">
                  <a:moveTo>
                    <a:pt x="1535" y="0"/>
                  </a:moveTo>
                  <a:cubicBezTo>
                    <a:pt x="1147" y="0"/>
                    <a:pt x="203" y="457"/>
                    <a:pt x="203" y="457"/>
                  </a:cubicBezTo>
                  <a:cubicBezTo>
                    <a:pt x="203" y="457"/>
                    <a:pt x="64" y="1035"/>
                    <a:pt x="1" y="1565"/>
                  </a:cubicBezTo>
                  <a:cubicBezTo>
                    <a:pt x="752" y="2608"/>
                    <a:pt x="1895" y="3534"/>
                    <a:pt x="3132" y="3694"/>
                  </a:cubicBezTo>
                  <a:cubicBezTo>
                    <a:pt x="2840" y="2719"/>
                    <a:pt x="1359" y="791"/>
                    <a:pt x="1651" y="255"/>
                  </a:cubicBezTo>
                  <a:cubicBezTo>
                    <a:pt x="1752" y="68"/>
                    <a:pt x="1685" y="0"/>
                    <a:pt x="1535" y="0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48"/>
            <p:cNvSpPr/>
            <p:nvPr/>
          </p:nvSpPr>
          <p:spPr>
            <a:xfrm>
              <a:off x="3865950" y="966150"/>
              <a:ext cx="81100" cy="67725"/>
            </a:xfrm>
            <a:custGeom>
              <a:avLst/>
              <a:gdLst/>
              <a:ahLst/>
              <a:cxnLst/>
              <a:rect l="l" t="t" r="r" b="b"/>
              <a:pathLst>
                <a:path w="3244" h="2709" extrusionOk="0">
                  <a:moveTo>
                    <a:pt x="42" y="1"/>
                  </a:moveTo>
                  <a:cubicBezTo>
                    <a:pt x="9" y="300"/>
                    <a:pt x="0" y="585"/>
                    <a:pt x="64" y="744"/>
                  </a:cubicBezTo>
                  <a:cubicBezTo>
                    <a:pt x="213" y="1131"/>
                    <a:pt x="2094" y="2708"/>
                    <a:pt x="2897" y="2708"/>
                  </a:cubicBezTo>
                  <a:cubicBezTo>
                    <a:pt x="2992" y="2708"/>
                    <a:pt x="3071" y="2686"/>
                    <a:pt x="3131" y="2638"/>
                  </a:cubicBezTo>
                  <a:cubicBezTo>
                    <a:pt x="3243" y="2554"/>
                    <a:pt x="3243" y="2372"/>
                    <a:pt x="3173" y="2130"/>
                  </a:cubicBezTo>
                  <a:cubicBezTo>
                    <a:pt x="1936" y="1970"/>
                    <a:pt x="793" y="1044"/>
                    <a:pt x="42" y="1"/>
                  </a:cubicBezTo>
                  <a:close/>
                </a:path>
              </a:pathLst>
            </a:custGeom>
            <a:solidFill>
              <a:srgbClr val="FFE6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48"/>
            <p:cNvSpPr/>
            <p:nvPr/>
          </p:nvSpPr>
          <p:spPr>
            <a:xfrm>
              <a:off x="3790125" y="572700"/>
              <a:ext cx="285125" cy="371100"/>
            </a:xfrm>
            <a:custGeom>
              <a:avLst/>
              <a:gdLst/>
              <a:ahLst/>
              <a:cxnLst/>
              <a:rect l="l" t="t" r="r" b="b"/>
              <a:pathLst>
                <a:path w="11405" h="14844" extrusionOk="0">
                  <a:moveTo>
                    <a:pt x="6208" y="0"/>
                  </a:moveTo>
                  <a:cubicBezTo>
                    <a:pt x="5403" y="0"/>
                    <a:pt x="4920" y="193"/>
                    <a:pt x="4920" y="193"/>
                  </a:cubicBezTo>
                  <a:lnTo>
                    <a:pt x="0" y="5752"/>
                  </a:lnTo>
                  <a:cubicBezTo>
                    <a:pt x="0" y="5752"/>
                    <a:pt x="3305" y="9935"/>
                    <a:pt x="2596" y="14722"/>
                  </a:cubicBezTo>
                  <a:cubicBezTo>
                    <a:pt x="2596" y="14722"/>
                    <a:pt x="3230" y="14843"/>
                    <a:pt x="3914" y="14843"/>
                  </a:cubicBezTo>
                  <a:cubicBezTo>
                    <a:pt x="4487" y="14843"/>
                    <a:pt x="5095" y="14758"/>
                    <a:pt x="5393" y="14444"/>
                  </a:cubicBezTo>
                  <a:cubicBezTo>
                    <a:pt x="5393" y="14444"/>
                    <a:pt x="6632" y="7951"/>
                    <a:pt x="4140" y="4633"/>
                  </a:cubicBezTo>
                  <a:cubicBezTo>
                    <a:pt x="4140" y="4633"/>
                    <a:pt x="4852" y="3775"/>
                    <a:pt x="5423" y="3775"/>
                  </a:cubicBezTo>
                  <a:cubicBezTo>
                    <a:pt x="5437" y="3775"/>
                    <a:pt x="5450" y="3775"/>
                    <a:pt x="5463" y="3776"/>
                  </a:cubicBezTo>
                  <a:cubicBezTo>
                    <a:pt x="6039" y="3818"/>
                    <a:pt x="7355" y="4563"/>
                    <a:pt x="7724" y="5919"/>
                  </a:cubicBezTo>
                  <a:cubicBezTo>
                    <a:pt x="8093" y="7283"/>
                    <a:pt x="8370" y="8369"/>
                    <a:pt x="8370" y="8369"/>
                  </a:cubicBezTo>
                  <a:cubicBezTo>
                    <a:pt x="8370" y="8369"/>
                    <a:pt x="8652" y="8430"/>
                    <a:pt x="9047" y="8430"/>
                  </a:cubicBezTo>
                  <a:cubicBezTo>
                    <a:pt x="9819" y="8430"/>
                    <a:pt x="11023" y="8196"/>
                    <a:pt x="11405" y="6811"/>
                  </a:cubicBezTo>
                  <a:cubicBezTo>
                    <a:pt x="11405" y="6811"/>
                    <a:pt x="10326" y="1195"/>
                    <a:pt x="8322" y="416"/>
                  </a:cubicBezTo>
                  <a:cubicBezTo>
                    <a:pt x="7496" y="95"/>
                    <a:pt x="6773" y="0"/>
                    <a:pt x="6208" y="0"/>
                  </a:cubicBezTo>
                  <a:close/>
                </a:path>
              </a:pathLst>
            </a:custGeom>
            <a:solidFill>
              <a:srgbClr val="A9AC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48"/>
            <p:cNvSpPr/>
            <p:nvPr/>
          </p:nvSpPr>
          <p:spPr>
            <a:xfrm>
              <a:off x="3857600" y="632650"/>
              <a:ext cx="53800" cy="45775"/>
            </a:xfrm>
            <a:custGeom>
              <a:avLst/>
              <a:gdLst/>
              <a:ahLst/>
              <a:cxnLst/>
              <a:rect l="l" t="t" r="r" b="b"/>
              <a:pathLst>
                <a:path w="2152" h="1831" extrusionOk="0">
                  <a:moveTo>
                    <a:pt x="266" y="1"/>
                  </a:moveTo>
                  <a:lnTo>
                    <a:pt x="0" y="300"/>
                  </a:lnTo>
                  <a:cubicBezTo>
                    <a:pt x="411" y="550"/>
                    <a:pt x="815" y="807"/>
                    <a:pt x="1184" y="1150"/>
                  </a:cubicBezTo>
                  <a:cubicBezTo>
                    <a:pt x="1413" y="1372"/>
                    <a:pt x="1637" y="1594"/>
                    <a:pt x="1837" y="1831"/>
                  </a:cubicBezTo>
                  <a:cubicBezTo>
                    <a:pt x="1936" y="1747"/>
                    <a:pt x="2039" y="1664"/>
                    <a:pt x="2151" y="1587"/>
                  </a:cubicBezTo>
                  <a:cubicBezTo>
                    <a:pt x="1936" y="1337"/>
                    <a:pt x="1705" y="1093"/>
                    <a:pt x="1455" y="864"/>
                  </a:cubicBezTo>
                  <a:cubicBezTo>
                    <a:pt x="1086" y="523"/>
                    <a:pt x="683" y="258"/>
                    <a:pt x="266" y="1"/>
                  </a:cubicBezTo>
                  <a:close/>
                </a:path>
              </a:pathLst>
            </a:custGeom>
            <a:solidFill>
              <a:srgbClr val="8B8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48"/>
            <p:cNvSpPr/>
            <p:nvPr/>
          </p:nvSpPr>
          <p:spPr>
            <a:xfrm>
              <a:off x="3429850" y="562950"/>
              <a:ext cx="70625" cy="55825"/>
            </a:xfrm>
            <a:custGeom>
              <a:avLst/>
              <a:gdLst/>
              <a:ahLst/>
              <a:cxnLst/>
              <a:rect l="l" t="t" r="r" b="b"/>
              <a:pathLst>
                <a:path w="2825" h="2233" extrusionOk="0">
                  <a:moveTo>
                    <a:pt x="707" y="1"/>
                  </a:moveTo>
                  <a:cubicBezTo>
                    <a:pt x="670" y="1"/>
                    <a:pt x="637" y="11"/>
                    <a:pt x="619" y="40"/>
                  </a:cubicBezTo>
                  <a:cubicBezTo>
                    <a:pt x="592" y="88"/>
                    <a:pt x="612" y="152"/>
                    <a:pt x="641" y="200"/>
                  </a:cubicBezTo>
                  <a:cubicBezTo>
                    <a:pt x="779" y="437"/>
                    <a:pt x="981" y="681"/>
                    <a:pt x="1197" y="848"/>
                  </a:cubicBezTo>
                  <a:cubicBezTo>
                    <a:pt x="911" y="743"/>
                    <a:pt x="627" y="639"/>
                    <a:pt x="335" y="563"/>
                  </a:cubicBezTo>
                  <a:cubicBezTo>
                    <a:pt x="300" y="547"/>
                    <a:pt x="258" y="541"/>
                    <a:pt x="216" y="541"/>
                  </a:cubicBezTo>
                  <a:cubicBezTo>
                    <a:pt x="168" y="547"/>
                    <a:pt x="126" y="569"/>
                    <a:pt x="111" y="604"/>
                  </a:cubicBezTo>
                  <a:cubicBezTo>
                    <a:pt x="76" y="673"/>
                    <a:pt x="133" y="743"/>
                    <a:pt x="181" y="798"/>
                  </a:cubicBezTo>
                  <a:cubicBezTo>
                    <a:pt x="383" y="1015"/>
                    <a:pt x="647" y="1215"/>
                    <a:pt x="919" y="1341"/>
                  </a:cubicBezTo>
                  <a:cubicBezTo>
                    <a:pt x="788" y="1301"/>
                    <a:pt x="651" y="1283"/>
                    <a:pt x="514" y="1283"/>
                  </a:cubicBezTo>
                  <a:cubicBezTo>
                    <a:pt x="389" y="1283"/>
                    <a:pt x="265" y="1298"/>
                    <a:pt x="146" y="1327"/>
                  </a:cubicBezTo>
                  <a:cubicBezTo>
                    <a:pt x="111" y="1341"/>
                    <a:pt x="69" y="1356"/>
                    <a:pt x="43" y="1382"/>
                  </a:cubicBezTo>
                  <a:cubicBezTo>
                    <a:pt x="1" y="1433"/>
                    <a:pt x="8" y="1516"/>
                    <a:pt x="49" y="1571"/>
                  </a:cubicBezTo>
                  <a:cubicBezTo>
                    <a:pt x="91" y="1626"/>
                    <a:pt x="153" y="1655"/>
                    <a:pt x="216" y="1683"/>
                  </a:cubicBezTo>
                  <a:cubicBezTo>
                    <a:pt x="878" y="1989"/>
                    <a:pt x="1629" y="2037"/>
                    <a:pt x="2331" y="2233"/>
                  </a:cubicBezTo>
                  <a:cubicBezTo>
                    <a:pt x="2353" y="2210"/>
                    <a:pt x="2361" y="2200"/>
                    <a:pt x="2376" y="2200"/>
                  </a:cubicBezTo>
                  <a:cubicBezTo>
                    <a:pt x="2385" y="2200"/>
                    <a:pt x="2396" y="2203"/>
                    <a:pt x="2414" y="2211"/>
                  </a:cubicBezTo>
                  <a:cubicBezTo>
                    <a:pt x="2533" y="2072"/>
                    <a:pt x="2589" y="1899"/>
                    <a:pt x="2638" y="1725"/>
                  </a:cubicBezTo>
                  <a:lnTo>
                    <a:pt x="2825" y="1077"/>
                  </a:lnTo>
                  <a:cubicBezTo>
                    <a:pt x="2526" y="910"/>
                    <a:pt x="2227" y="736"/>
                    <a:pt x="1935" y="569"/>
                  </a:cubicBezTo>
                  <a:cubicBezTo>
                    <a:pt x="1629" y="396"/>
                    <a:pt x="1280" y="180"/>
                    <a:pt x="808" y="20"/>
                  </a:cubicBezTo>
                  <a:cubicBezTo>
                    <a:pt x="777" y="9"/>
                    <a:pt x="741" y="1"/>
                    <a:pt x="707" y="1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48"/>
            <p:cNvSpPr/>
            <p:nvPr/>
          </p:nvSpPr>
          <p:spPr>
            <a:xfrm>
              <a:off x="3728000" y="238000"/>
              <a:ext cx="62475" cy="70400"/>
            </a:xfrm>
            <a:custGeom>
              <a:avLst/>
              <a:gdLst/>
              <a:ahLst/>
              <a:cxnLst/>
              <a:rect l="l" t="t" r="r" b="b"/>
              <a:pathLst>
                <a:path w="2499" h="2816" extrusionOk="0">
                  <a:moveTo>
                    <a:pt x="1421" y="0"/>
                  </a:moveTo>
                  <a:cubicBezTo>
                    <a:pt x="1412" y="0"/>
                    <a:pt x="1402" y="2"/>
                    <a:pt x="1393" y="5"/>
                  </a:cubicBezTo>
                  <a:cubicBezTo>
                    <a:pt x="1336" y="18"/>
                    <a:pt x="1323" y="89"/>
                    <a:pt x="1316" y="144"/>
                  </a:cubicBezTo>
                  <a:cubicBezTo>
                    <a:pt x="1275" y="416"/>
                    <a:pt x="1288" y="728"/>
                    <a:pt x="1351" y="994"/>
                  </a:cubicBezTo>
                  <a:cubicBezTo>
                    <a:pt x="1198" y="736"/>
                    <a:pt x="1038" y="478"/>
                    <a:pt x="850" y="242"/>
                  </a:cubicBezTo>
                  <a:cubicBezTo>
                    <a:pt x="829" y="207"/>
                    <a:pt x="800" y="172"/>
                    <a:pt x="767" y="152"/>
                  </a:cubicBezTo>
                  <a:cubicBezTo>
                    <a:pt x="746" y="135"/>
                    <a:pt x="719" y="125"/>
                    <a:pt x="692" y="125"/>
                  </a:cubicBezTo>
                  <a:cubicBezTo>
                    <a:pt x="675" y="125"/>
                    <a:pt x="658" y="129"/>
                    <a:pt x="642" y="137"/>
                  </a:cubicBezTo>
                  <a:cubicBezTo>
                    <a:pt x="578" y="172"/>
                    <a:pt x="572" y="256"/>
                    <a:pt x="585" y="332"/>
                  </a:cubicBezTo>
                  <a:cubicBezTo>
                    <a:pt x="613" y="625"/>
                    <a:pt x="697" y="952"/>
                    <a:pt x="835" y="1209"/>
                  </a:cubicBezTo>
                  <a:cubicBezTo>
                    <a:pt x="683" y="1000"/>
                    <a:pt x="475" y="833"/>
                    <a:pt x="231" y="728"/>
                  </a:cubicBezTo>
                  <a:cubicBezTo>
                    <a:pt x="202" y="717"/>
                    <a:pt x="169" y="706"/>
                    <a:pt x="139" y="706"/>
                  </a:cubicBezTo>
                  <a:cubicBezTo>
                    <a:pt x="132" y="706"/>
                    <a:pt x="125" y="707"/>
                    <a:pt x="119" y="708"/>
                  </a:cubicBezTo>
                  <a:cubicBezTo>
                    <a:pt x="49" y="721"/>
                    <a:pt x="7" y="792"/>
                    <a:pt x="7" y="862"/>
                  </a:cubicBezTo>
                  <a:cubicBezTo>
                    <a:pt x="0" y="930"/>
                    <a:pt x="36" y="994"/>
                    <a:pt x="64" y="1049"/>
                  </a:cubicBezTo>
                  <a:cubicBezTo>
                    <a:pt x="405" y="1697"/>
                    <a:pt x="967" y="2198"/>
                    <a:pt x="1407" y="2782"/>
                  </a:cubicBezTo>
                  <a:cubicBezTo>
                    <a:pt x="1422" y="2780"/>
                    <a:pt x="1433" y="2778"/>
                    <a:pt x="1441" y="2778"/>
                  </a:cubicBezTo>
                  <a:cubicBezTo>
                    <a:pt x="1461" y="2778"/>
                    <a:pt x="1470" y="2787"/>
                    <a:pt x="1490" y="2816"/>
                  </a:cubicBezTo>
                  <a:cubicBezTo>
                    <a:pt x="1664" y="2782"/>
                    <a:pt x="1817" y="2670"/>
                    <a:pt x="1956" y="2565"/>
                  </a:cubicBezTo>
                  <a:cubicBezTo>
                    <a:pt x="2136" y="2433"/>
                    <a:pt x="2318" y="2301"/>
                    <a:pt x="2499" y="2169"/>
                  </a:cubicBezTo>
                  <a:cubicBezTo>
                    <a:pt x="2367" y="1855"/>
                    <a:pt x="2242" y="1536"/>
                    <a:pt x="2110" y="1222"/>
                  </a:cubicBezTo>
                  <a:cubicBezTo>
                    <a:pt x="1949" y="833"/>
                    <a:pt x="1789" y="444"/>
                    <a:pt x="1552" y="95"/>
                  </a:cubicBezTo>
                  <a:cubicBezTo>
                    <a:pt x="1523" y="48"/>
                    <a:pt x="1473" y="0"/>
                    <a:pt x="1421" y="0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48"/>
            <p:cNvSpPr/>
            <p:nvPr/>
          </p:nvSpPr>
          <p:spPr>
            <a:xfrm>
              <a:off x="3747500" y="279475"/>
              <a:ext cx="129450" cy="215425"/>
            </a:xfrm>
            <a:custGeom>
              <a:avLst/>
              <a:gdLst/>
              <a:ahLst/>
              <a:cxnLst/>
              <a:rect l="l" t="t" r="r" b="b"/>
              <a:pathLst>
                <a:path w="5178" h="8617" extrusionOk="0">
                  <a:moveTo>
                    <a:pt x="1569" y="0"/>
                  </a:moveTo>
                  <a:cubicBezTo>
                    <a:pt x="785" y="0"/>
                    <a:pt x="0" y="768"/>
                    <a:pt x="0" y="768"/>
                  </a:cubicBezTo>
                  <a:cubicBezTo>
                    <a:pt x="2358" y="3481"/>
                    <a:pt x="62" y="7246"/>
                    <a:pt x="62" y="7246"/>
                  </a:cubicBezTo>
                  <a:lnTo>
                    <a:pt x="2435" y="8617"/>
                  </a:lnTo>
                  <a:cubicBezTo>
                    <a:pt x="5177" y="4477"/>
                    <a:pt x="1712" y="9"/>
                    <a:pt x="1712" y="9"/>
                  </a:cubicBezTo>
                  <a:cubicBezTo>
                    <a:pt x="1665" y="3"/>
                    <a:pt x="1617" y="0"/>
                    <a:pt x="1569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48"/>
            <p:cNvSpPr/>
            <p:nvPr/>
          </p:nvSpPr>
          <p:spPr>
            <a:xfrm>
              <a:off x="3753050" y="446325"/>
              <a:ext cx="70125" cy="27375"/>
            </a:xfrm>
            <a:custGeom>
              <a:avLst/>
              <a:gdLst/>
              <a:ahLst/>
              <a:cxnLst/>
              <a:rect l="l" t="t" r="r" b="b"/>
              <a:pathLst>
                <a:path w="2805" h="1095" extrusionOk="0">
                  <a:moveTo>
                    <a:pt x="265" y="1"/>
                  </a:moveTo>
                  <a:cubicBezTo>
                    <a:pt x="218" y="1"/>
                    <a:pt x="174" y="1"/>
                    <a:pt x="132" y="2"/>
                  </a:cubicBezTo>
                  <a:cubicBezTo>
                    <a:pt x="84" y="106"/>
                    <a:pt x="42" y="196"/>
                    <a:pt x="0" y="273"/>
                  </a:cubicBezTo>
                  <a:cubicBezTo>
                    <a:pt x="75" y="269"/>
                    <a:pt x="159" y="267"/>
                    <a:pt x="253" y="267"/>
                  </a:cubicBezTo>
                  <a:cubicBezTo>
                    <a:pt x="938" y="267"/>
                    <a:pt x="2074" y="390"/>
                    <a:pt x="2687" y="1094"/>
                  </a:cubicBezTo>
                  <a:cubicBezTo>
                    <a:pt x="2729" y="1004"/>
                    <a:pt x="2771" y="921"/>
                    <a:pt x="2804" y="829"/>
                  </a:cubicBezTo>
                  <a:cubicBezTo>
                    <a:pt x="2113" y="123"/>
                    <a:pt x="967" y="1"/>
                    <a:pt x="265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48"/>
            <p:cNvSpPr/>
            <p:nvPr/>
          </p:nvSpPr>
          <p:spPr>
            <a:xfrm>
              <a:off x="3767000" y="411700"/>
              <a:ext cx="65225" cy="32400"/>
            </a:xfrm>
            <a:custGeom>
              <a:avLst/>
              <a:gdLst/>
              <a:ahLst/>
              <a:cxnLst/>
              <a:rect l="l" t="t" r="r" b="b"/>
              <a:pathLst>
                <a:path w="2609" h="1296" extrusionOk="0">
                  <a:moveTo>
                    <a:pt x="69" y="1"/>
                  </a:moveTo>
                  <a:cubicBezTo>
                    <a:pt x="49" y="93"/>
                    <a:pt x="27" y="176"/>
                    <a:pt x="0" y="266"/>
                  </a:cubicBezTo>
                  <a:cubicBezTo>
                    <a:pt x="626" y="302"/>
                    <a:pt x="1927" y="475"/>
                    <a:pt x="2539" y="1295"/>
                  </a:cubicBezTo>
                  <a:cubicBezTo>
                    <a:pt x="2567" y="1185"/>
                    <a:pt x="2589" y="1073"/>
                    <a:pt x="2609" y="970"/>
                  </a:cubicBezTo>
                  <a:cubicBezTo>
                    <a:pt x="1912" y="225"/>
                    <a:pt x="717" y="43"/>
                    <a:pt x="69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48"/>
            <p:cNvSpPr/>
            <p:nvPr/>
          </p:nvSpPr>
          <p:spPr>
            <a:xfrm>
              <a:off x="3772375" y="383750"/>
              <a:ext cx="61950" cy="12875"/>
            </a:xfrm>
            <a:custGeom>
              <a:avLst/>
              <a:gdLst/>
              <a:ahLst/>
              <a:cxnLst/>
              <a:rect l="l" t="t" r="r" b="b"/>
              <a:pathLst>
                <a:path w="2478" h="515" extrusionOk="0">
                  <a:moveTo>
                    <a:pt x="1271" y="1"/>
                  </a:moveTo>
                  <a:cubicBezTo>
                    <a:pt x="792" y="1"/>
                    <a:pt x="344" y="80"/>
                    <a:pt x="36" y="152"/>
                  </a:cubicBezTo>
                  <a:cubicBezTo>
                    <a:pt x="21" y="242"/>
                    <a:pt x="14" y="341"/>
                    <a:pt x="1" y="431"/>
                  </a:cubicBezTo>
                  <a:cubicBezTo>
                    <a:pt x="294" y="359"/>
                    <a:pt x="759" y="270"/>
                    <a:pt x="1255" y="270"/>
                  </a:cubicBezTo>
                  <a:cubicBezTo>
                    <a:pt x="1668" y="270"/>
                    <a:pt x="2102" y="331"/>
                    <a:pt x="2477" y="514"/>
                  </a:cubicBezTo>
                  <a:cubicBezTo>
                    <a:pt x="2471" y="409"/>
                    <a:pt x="2464" y="312"/>
                    <a:pt x="2457" y="209"/>
                  </a:cubicBezTo>
                  <a:cubicBezTo>
                    <a:pt x="2080" y="54"/>
                    <a:pt x="1665" y="1"/>
                    <a:pt x="1271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48"/>
            <p:cNvSpPr/>
            <p:nvPr/>
          </p:nvSpPr>
          <p:spPr>
            <a:xfrm>
              <a:off x="3773925" y="351650"/>
              <a:ext cx="54125" cy="21675"/>
            </a:xfrm>
            <a:custGeom>
              <a:avLst/>
              <a:gdLst/>
              <a:ahLst/>
              <a:cxnLst/>
              <a:rect l="l" t="t" r="r" b="b"/>
              <a:pathLst>
                <a:path w="2165" h="867" extrusionOk="0">
                  <a:moveTo>
                    <a:pt x="1874" y="0"/>
                  </a:moveTo>
                  <a:cubicBezTo>
                    <a:pt x="1179" y="0"/>
                    <a:pt x="487" y="294"/>
                    <a:pt x="0" y="559"/>
                  </a:cubicBezTo>
                  <a:cubicBezTo>
                    <a:pt x="7" y="664"/>
                    <a:pt x="7" y="768"/>
                    <a:pt x="7" y="867"/>
                  </a:cubicBezTo>
                  <a:cubicBezTo>
                    <a:pt x="472" y="597"/>
                    <a:pt x="1178" y="269"/>
                    <a:pt x="1876" y="269"/>
                  </a:cubicBezTo>
                  <a:cubicBezTo>
                    <a:pt x="1973" y="269"/>
                    <a:pt x="2069" y="275"/>
                    <a:pt x="2165" y="289"/>
                  </a:cubicBezTo>
                  <a:cubicBezTo>
                    <a:pt x="2136" y="190"/>
                    <a:pt x="2116" y="100"/>
                    <a:pt x="2088" y="10"/>
                  </a:cubicBezTo>
                  <a:cubicBezTo>
                    <a:pt x="2017" y="3"/>
                    <a:pt x="1946" y="0"/>
                    <a:pt x="1874" y="0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48"/>
            <p:cNvSpPr/>
            <p:nvPr/>
          </p:nvSpPr>
          <p:spPr>
            <a:xfrm>
              <a:off x="3769925" y="318650"/>
              <a:ext cx="46150" cy="29075"/>
            </a:xfrm>
            <a:custGeom>
              <a:avLst/>
              <a:gdLst/>
              <a:ahLst/>
              <a:cxnLst/>
              <a:rect l="l" t="t" r="r" b="b"/>
              <a:pathLst>
                <a:path w="1846" h="1163" extrusionOk="0">
                  <a:moveTo>
                    <a:pt x="1734" y="0"/>
                  </a:moveTo>
                  <a:cubicBezTo>
                    <a:pt x="1052" y="132"/>
                    <a:pt x="426" y="543"/>
                    <a:pt x="0" y="877"/>
                  </a:cubicBezTo>
                  <a:cubicBezTo>
                    <a:pt x="29" y="976"/>
                    <a:pt x="50" y="1066"/>
                    <a:pt x="70" y="1163"/>
                  </a:cubicBezTo>
                  <a:cubicBezTo>
                    <a:pt x="481" y="829"/>
                    <a:pt x="1142" y="376"/>
                    <a:pt x="1845" y="251"/>
                  </a:cubicBezTo>
                  <a:cubicBezTo>
                    <a:pt x="1810" y="167"/>
                    <a:pt x="1769" y="84"/>
                    <a:pt x="1734" y="0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48"/>
            <p:cNvSpPr/>
            <p:nvPr/>
          </p:nvSpPr>
          <p:spPr>
            <a:xfrm>
              <a:off x="3759475" y="291350"/>
              <a:ext cx="42325" cy="30300"/>
            </a:xfrm>
            <a:custGeom>
              <a:avLst/>
              <a:gdLst/>
              <a:ahLst/>
              <a:cxnLst/>
              <a:rect l="l" t="t" r="r" b="b"/>
              <a:pathLst>
                <a:path w="1693" h="1212" extrusionOk="0">
                  <a:moveTo>
                    <a:pt x="1545" y="0"/>
                  </a:moveTo>
                  <a:cubicBezTo>
                    <a:pt x="934" y="174"/>
                    <a:pt x="391" y="585"/>
                    <a:pt x="1" y="961"/>
                  </a:cubicBezTo>
                  <a:cubicBezTo>
                    <a:pt x="51" y="1044"/>
                    <a:pt x="92" y="1128"/>
                    <a:pt x="134" y="1211"/>
                  </a:cubicBezTo>
                  <a:cubicBezTo>
                    <a:pt x="517" y="829"/>
                    <a:pt x="1079" y="389"/>
                    <a:pt x="1692" y="237"/>
                  </a:cubicBezTo>
                  <a:cubicBezTo>
                    <a:pt x="1644" y="147"/>
                    <a:pt x="1595" y="70"/>
                    <a:pt x="1545" y="0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48"/>
            <p:cNvSpPr/>
            <p:nvPr/>
          </p:nvSpPr>
          <p:spPr>
            <a:xfrm>
              <a:off x="3475250" y="558050"/>
              <a:ext cx="220950" cy="92200"/>
            </a:xfrm>
            <a:custGeom>
              <a:avLst/>
              <a:gdLst/>
              <a:ahLst/>
              <a:cxnLst/>
              <a:rect l="l" t="t" r="r" b="b"/>
              <a:pathLst>
                <a:path w="8838" h="3688" extrusionOk="0">
                  <a:moveTo>
                    <a:pt x="7210" y="0"/>
                  </a:moveTo>
                  <a:cubicBezTo>
                    <a:pt x="7210" y="0"/>
                    <a:pt x="5369" y="1428"/>
                    <a:pt x="3229" y="1428"/>
                  </a:cubicBezTo>
                  <a:cubicBezTo>
                    <a:pt x="2423" y="1428"/>
                    <a:pt x="1574" y="1226"/>
                    <a:pt x="765" y="668"/>
                  </a:cubicBezTo>
                  <a:cubicBezTo>
                    <a:pt x="765" y="668"/>
                    <a:pt x="0" y="1642"/>
                    <a:pt x="202" y="2449"/>
                  </a:cubicBezTo>
                  <a:cubicBezTo>
                    <a:pt x="202" y="2449"/>
                    <a:pt x="2235" y="3688"/>
                    <a:pt x="4702" y="3688"/>
                  </a:cubicBezTo>
                  <a:cubicBezTo>
                    <a:pt x="6038" y="3688"/>
                    <a:pt x="7501" y="3325"/>
                    <a:pt x="8838" y="2205"/>
                  </a:cubicBezTo>
                  <a:lnTo>
                    <a:pt x="7210" y="0"/>
                  </a:ln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48"/>
            <p:cNvSpPr/>
            <p:nvPr/>
          </p:nvSpPr>
          <p:spPr>
            <a:xfrm>
              <a:off x="3636850" y="566175"/>
              <a:ext cx="36025" cy="67050"/>
            </a:xfrm>
            <a:custGeom>
              <a:avLst/>
              <a:gdLst/>
              <a:ahLst/>
              <a:cxnLst/>
              <a:rect l="l" t="t" r="r" b="b"/>
              <a:pathLst>
                <a:path w="1441" h="2682" extrusionOk="0">
                  <a:moveTo>
                    <a:pt x="258" y="1"/>
                  </a:moveTo>
                  <a:cubicBezTo>
                    <a:pt x="175" y="51"/>
                    <a:pt x="91" y="106"/>
                    <a:pt x="1" y="155"/>
                  </a:cubicBezTo>
                  <a:cubicBezTo>
                    <a:pt x="56" y="928"/>
                    <a:pt x="300" y="2110"/>
                    <a:pt x="1170" y="2681"/>
                  </a:cubicBezTo>
                  <a:cubicBezTo>
                    <a:pt x="1260" y="2631"/>
                    <a:pt x="1350" y="2583"/>
                    <a:pt x="1440" y="2534"/>
                  </a:cubicBezTo>
                  <a:cubicBezTo>
                    <a:pt x="515" y="2033"/>
                    <a:pt x="300" y="752"/>
                    <a:pt x="258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48"/>
            <p:cNvSpPr/>
            <p:nvPr/>
          </p:nvSpPr>
          <p:spPr>
            <a:xfrm>
              <a:off x="3611100" y="579750"/>
              <a:ext cx="33975" cy="64575"/>
            </a:xfrm>
            <a:custGeom>
              <a:avLst/>
              <a:gdLst/>
              <a:ahLst/>
              <a:cxnLst/>
              <a:rect l="l" t="t" r="r" b="b"/>
              <a:pathLst>
                <a:path w="1359" h="2583" extrusionOk="0">
                  <a:moveTo>
                    <a:pt x="258" y="1"/>
                  </a:moveTo>
                  <a:cubicBezTo>
                    <a:pt x="174" y="36"/>
                    <a:pt x="84" y="71"/>
                    <a:pt x="0" y="106"/>
                  </a:cubicBezTo>
                  <a:cubicBezTo>
                    <a:pt x="71" y="726"/>
                    <a:pt x="293" y="1908"/>
                    <a:pt x="1051" y="2583"/>
                  </a:cubicBezTo>
                  <a:cubicBezTo>
                    <a:pt x="1149" y="2556"/>
                    <a:pt x="1253" y="2527"/>
                    <a:pt x="1358" y="2492"/>
                  </a:cubicBezTo>
                  <a:cubicBezTo>
                    <a:pt x="537" y="1879"/>
                    <a:pt x="314" y="585"/>
                    <a:pt x="258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48"/>
            <p:cNvSpPr/>
            <p:nvPr/>
          </p:nvSpPr>
          <p:spPr>
            <a:xfrm>
              <a:off x="3562575" y="592825"/>
              <a:ext cx="20200" cy="57100"/>
            </a:xfrm>
            <a:custGeom>
              <a:avLst/>
              <a:gdLst/>
              <a:ahLst/>
              <a:cxnLst/>
              <a:rect l="l" t="t" r="r" b="b"/>
              <a:pathLst>
                <a:path w="808" h="2284" extrusionOk="0">
                  <a:moveTo>
                    <a:pt x="307" y="0"/>
                  </a:moveTo>
                  <a:cubicBezTo>
                    <a:pt x="216" y="14"/>
                    <a:pt x="126" y="20"/>
                    <a:pt x="36" y="29"/>
                  </a:cubicBezTo>
                  <a:cubicBezTo>
                    <a:pt x="1" y="647"/>
                    <a:pt x="36" y="1565"/>
                    <a:pt x="467" y="2262"/>
                  </a:cubicBezTo>
                  <a:cubicBezTo>
                    <a:pt x="579" y="2268"/>
                    <a:pt x="689" y="2283"/>
                    <a:pt x="808" y="2283"/>
                  </a:cubicBezTo>
                  <a:cubicBezTo>
                    <a:pt x="300" y="1629"/>
                    <a:pt x="265" y="640"/>
                    <a:pt x="307" y="0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48"/>
            <p:cNvSpPr/>
            <p:nvPr/>
          </p:nvSpPr>
          <p:spPr>
            <a:xfrm>
              <a:off x="3586600" y="588325"/>
              <a:ext cx="26275" cy="61600"/>
            </a:xfrm>
            <a:custGeom>
              <a:avLst/>
              <a:gdLst/>
              <a:ahLst/>
              <a:cxnLst/>
              <a:rect l="l" t="t" r="r" b="b"/>
              <a:pathLst>
                <a:path w="1051" h="2464" extrusionOk="0">
                  <a:moveTo>
                    <a:pt x="271" y="0"/>
                  </a:moveTo>
                  <a:cubicBezTo>
                    <a:pt x="181" y="27"/>
                    <a:pt x="90" y="49"/>
                    <a:pt x="0" y="69"/>
                  </a:cubicBezTo>
                  <a:cubicBezTo>
                    <a:pt x="0" y="737"/>
                    <a:pt x="119" y="1774"/>
                    <a:pt x="717" y="2463"/>
                  </a:cubicBezTo>
                  <a:cubicBezTo>
                    <a:pt x="828" y="2455"/>
                    <a:pt x="939" y="2442"/>
                    <a:pt x="1051" y="2428"/>
                  </a:cubicBezTo>
                  <a:cubicBezTo>
                    <a:pt x="369" y="1809"/>
                    <a:pt x="264" y="675"/>
                    <a:pt x="271" y="0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48"/>
            <p:cNvSpPr/>
            <p:nvPr/>
          </p:nvSpPr>
          <p:spPr>
            <a:xfrm>
              <a:off x="3538200" y="593150"/>
              <a:ext cx="14300" cy="52775"/>
            </a:xfrm>
            <a:custGeom>
              <a:avLst/>
              <a:gdLst/>
              <a:ahLst/>
              <a:cxnLst/>
              <a:rect l="l" t="t" r="r" b="b"/>
              <a:pathLst>
                <a:path w="572" h="2111" extrusionOk="0">
                  <a:moveTo>
                    <a:pt x="293" y="1"/>
                  </a:moveTo>
                  <a:cubicBezTo>
                    <a:pt x="126" y="585"/>
                    <a:pt x="1" y="1359"/>
                    <a:pt x="218" y="2040"/>
                  </a:cubicBezTo>
                  <a:cubicBezTo>
                    <a:pt x="321" y="2068"/>
                    <a:pt x="426" y="2088"/>
                    <a:pt x="530" y="2110"/>
                  </a:cubicBezTo>
                  <a:cubicBezTo>
                    <a:pt x="251" y="1442"/>
                    <a:pt x="391" y="620"/>
                    <a:pt x="572" y="23"/>
                  </a:cubicBezTo>
                  <a:cubicBezTo>
                    <a:pt x="482" y="16"/>
                    <a:pt x="385" y="7"/>
                    <a:pt x="293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48"/>
            <p:cNvSpPr/>
            <p:nvPr/>
          </p:nvSpPr>
          <p:spPr>
            <a:xfrm>
              <a:off x="3511600" y="588325"/>
              <a:ext cx="16725" cy="49075"/>
            </a:xfrm>
            <a:custGeom>
              <a:avLst/>
              <a:gdLst/>
              <a:ahLst/>
              <a:cxnLst/>
              <a:rect l="l" t="t" r="r" b="b"/>
              <a:pathLst>
                <a:path w="669" h="1963" extrusionOk="0">
                  <a:moveTo>
                    <a:pt x="405" y="0"/>
                  </a:moveTo>
                  <a:cubicBezTo>
                    <a:pt x="203" y="508"/>
                    <a:pt x="1" y="1196"/>
                    <a:pt x="71" y="1857"/>
                  </a:cubicBezTo>
                  <a:cubicBezTo>
                    <a:pt x="161" y="1892"/>
                    <a:pt x="258" y="1927"/>
                    <a:pt x="355" y="1962"/>
                  </a:cubicBezTo>
                  <a:cubicBezTo>
                    <a:pt x="245" y="1308"/>
                    <a:pt x="453" y="591"/>
                    <a:pt x="669" y="75"/>
                  </a:cubicBezTo>
                  <a:cubicBezTo>
                    <a:pt x="579" y="55"/>
                    <a:pt x="495" y="27"/>
                    <a:pt x="405" y="0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48"/>
            <p:cNvSpPr/>
            <p:nvPr/>
          </p:nvSpPr>
          <p:spPr>
            <a:xfrm>
              <a:off x="3487275" y="577500"/>
              <a:ext cx="17375" cy="49800"/>
            </a:xfrm>
            <a:custGeom>
              <a:avLst/>
              <a:gdLst/>
              <a:ahLst/>
              <a:cxnLst/>
              <a:rect l="l" t="t" r="r" b="b"/>
              <a:pathLst>
                <a:path w="695" h="1992" extrusionOk="0">
                  <a:moveTo>
                    <a:pt x="466" y="1"/>
                  </a:moveTo>
                  <a:cubicBezTo>
                    <a:pt x="229" y="508"/>
                    <a:pt x="0" y="1185"/>
                    <a:pt x="49" y="1853"/>
                  </a:cubicBezTo>
                  <a:cubicBezTo>
                    <a:pt x="125" y="1894"/>
                    <a:pt x="222" y="1943"/>
                    <a:pt x="334" y="1991"/>
                  </a:cubicBezTo>
                  <a:cubicBezTo>
                    <a:pt x="236" y="1343"/>
                    <a:pt x="459" y="655"/>
                    <a:pt x="695" y="141"/>
                  </a:cubicBezTo>
                  <a:cubicBezTo>
                    <a:pt x="618" y="99"/>
                    <a:pt x="543" y="49"/>
                    <a:pt x="466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48"/>
            <p:cNvSpPr/>
            <p:nvPr/>
          </p:nvSpPr>
          <p:spPr>
            <a:xfrm>
              <a:off x="3656150" y="460600"/>
              <a:ext cx="269850" cy="263600"/>
            </a:xfrm>
            <a:custGeom>
              <a:avLst/>
              <a:gdLst/>
              <a:ahLst/>
              <a:cxnLst/>
              <a:rect l="l" t="t" r="r" b="b"/>
              <a:pathLst>
                <a:path w="10794" h="10544" extrusionOk="0">
                  <a:moveTo>
                    <a:pt x="3716" y="1"/>
                  </a:moveTo>
                  <a:lnTo>
                    <a:pt x="1914" y="1921"/>
                  </a:lnTo>
                  <a:lnTo>
                    <a:pt x="0" y="3918"/>
                  </a:lnTo>
                  <a:cubicBezTo>
                    <a:pt x="167" y="4806"/>
                    <a:pt x="5079" y="10543"/>
                    <a:pt x="5316" y="10543"/>
                  </a:cubicBezTo>
                  <a:cubicBezTo>
                    <a:pt x="5316" y="10543"/>
                    <a:pt x="5317" y="10543"/>
                    <a:pt x="5318" y="10543"/>
                  </a:cubicBezTo>
                  <a:cubicBezTo>
                    <a:pt x="5428" y="10528"/>
                    <a:pt x="7252" y="9102"/>
                    <a:pt x="8664" y="7502"/>
                  </a:cubicBezTo>
                  <a:cubicBezTo>
                    <a:pt x="9917" y="6089"/>
                    <a:pt x="10794" y="4496"/>
                    <a:pt x="10688" y="4287"/>
                  </a:cubicBezTo>
                  <a:cubicBezTo>
                    <a:pt x="10466" y="3848"/>
                    <a:pt x="3716" y="1"/>
                    <a:pt x="3716" y="1"/>
                  </a:cubicBezTo>
                  <a:close/>
                </a:path>
              </a:pathLst>
            </a:custGeom>
            <a:solidFill>
              <a:srgbClr val="275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48"/>
            <p:cNvSpPr/>
            <p:nvPr/>
          </p:nvSpPr>
          <p:spPr>
            <a:xfrm>
              <a:off x="3661025" y="466350"/>
              <a:ext cx="103700" cy="108600"/>
            </a:xfrm>
            <a:custGeom>
              <a:avLst/>
              <a:gdLst/>
              <a:ahLst/>
              <a:cxnLst/>
              <a:rect l="l" t="t" r="r" b="b"/>
              <a:pathLst>
                <a:path w="4148" h="4344" extrusionOk="0">
                  <a:moveTo>
                    <a:pt x="3919" y="1"/>
                  </a:moveTo>
                  <a:cubicBezTo>
                    <a:pt x="2778" y="1511"/>
                    <a:pt x="954" y="3242"/>
                    <a:pt x="1" y="4113"/>
                  </a:cubicBezTo>
                  <a:cubicBezTo>
                    <a:pt x="43" y="4183"/>
                    <a:pt x="91" y="4260"/>
                    <a:pt x="139" y="4343"/>
                  </a:cubicBezTo>
                  <a:cubicBezTo>
                    <a:pt x="717" y="3814"/>
                    <a:pt x="1642" y="2944"/>
                    <a:pt x="2541" y="1998"/>
                  </a:cubicBezTo>
                  <a:cubicBezTo>
                    <a:pt x="3125" y="1385"/>
                    <a:pt x="3688" y="737"/>
                    <a:pt x="4147" y="133"/>
                  </a:cubicBezTo>
                  <a:cubicBezTo>
                    <a:pt x="4064" y="84"/>
                    <a:pt x="3989" y="43"/>
                    <a:pt x="3919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48"/>
            <p:cNvSpPr/>
            <p:nvPr/>
          </p:nvSpPr>
          <p:spPr>
            <a:xfrm>
              <a:off x="3678075" y="480975"/>
              <a:ext cx="112075" cy="118625"/>
            </a:xfrm>
            <a:custGeom>
              <a:avLst/>
              <a:gdLst/>
              <a:ahLst/>
              <a:cxnLst/>
              <a:rect l="l" t="t" r="r" b="b"/>
              <a:pathLst>
                <a:path w="4483" h="4745" extrusionOk="0">
                  <a:moveTo>
                    <a:pt x="4252" y="0"/>
                  </a:moveTo>
                  <a:cubicBezTo>
                    <a:pt x="2944" y="1719"/>
                    <a:pt x="793" y="3785"/>
                    <a:pt x="0" y="4530"/>
                  </a:cubicBezTo>
                  <a:cubicBezTo>
                    <a:pt x="50" y="4600"/>
                    <a:pt x="105" y="4670"/>
                    <a:pt x="160" y="4745"/>
                  </a:cubicBezTo>
                  <a:cubicBezTo>
                    <a:pt x="613" y="4321"/>
                    <a:pt x="1538" y="3431"/>
                    <a:pt x="2505" y="2415"/>
                  </a:cubicBezTo>
                  <a:cubicBezTo>
                    <a:pt x="3202" y="1677"/>
                    <a:pt x="3918" y="871"/>
                    <a:pt x="4482" y="132"/>
                  </a:cubicBezTo>
                  <a:cubicBezTo>
                    <a:pt x="4406" y="91"/>
                    <a:pt x="4329" y="42"/>
                    <a:pt x="4252" y="0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48"/>
            <p:cNvSpPr/>
            <p:nvPr/>
          </p:nvSpPr>
          <p:spPr>
            <a:xfrm>
              <a:off x="3691625" y="492450"/>
              <a:ext cx="118175" cy="124900"/>
            </a:xfrm>
            <a:custGeom>
              <a:avLst/>
              <a:gdLst/>
              <a:ahLst/>
              <a:cxnLst/>
              <a:rect l="l" t="t" r="r" b="b"/>
              <a:pathLst>
                <a:path w="4727" h="4996" extrusionOk="0">
                  <a:moveTo>
                    <a:pt x="4497" y="1"/>
                  </a:moveTo>
                  <a:cubicBezTo>
                    <a:pt x="4142" y="432"/>
                    <a:pt x="3697" y="871"/>
                    <a:pt x="3216" y="1322"/>
                  </a:cubicBezTo>
                  <a:cubicBezTo>
                    <a:pt x="2910" y="1622"/>
                    <a:pt x="2589" y="1935"/>
                    <a:pt x="2297" y="2240"/>
                  </a:cubicBezTo>
                  <a:cubicBezTo>
                    <a:pt x="1310" y="3284"/>
                    <a:pt x="427" y="4301"/>
                    <a:pt x="1" y="4787"/>
                  </a:cubicBezTo>
                  <a:cubicBezTo>
                    <a:pt x="58" y="4857"/>
                    <a:pt x="113" y="4927"/>
                    <a:pt x="168" y="4996"/>
                  </a:cubicBezTo>
                  <a:cubicBezTo>
                    <a:pt x="572" y="4530"/>
                    <a:pt x="1484" y="3493"/>
                    <a:pt x="2486" y="2422"/>
                  </a:cubicBezTo>
                  <a:cubicBezTo>
                    <a:pt x="2785" y="2115"/>
                    <a:pt x="3099" y="1809"/>
                    <a:pt x="3404" y="1517"/>
                  </a:cubicBezTo>
                  <a:cubicBezTo>
                    <a:pt x="3892" y="1044"/>
                    <a:pt x="4358" y="592"/>
                    <a:pt x="4727" y="133"/>
                  </a:cubicBezTo>
                  <a:cubicBezTo>
                    <a:pt x="4643" y="84"/>
                    <a:pt x="4567" y="42"/>
                    <a:pt x="4497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48"/>
            <p:cNvSpPr/>
            <p:nvPr/>
          </p:nvSpPr>
          <p:spPr>
            <a:xfrm>
              <a:off x="3709200" y="506200"/>
              <a:ext cx="123900" cy="133075"/>
            </a:xfrm>
            <a:custGeom>
              <a:avLst/>
              <a:gdLst/>
              <a:ahLst/>
              <a:cxnLst/>
              <a:rect l="l" t="t" r="r" b="b"/>
              <a:pathLst>
                <a:path w="4956" h="5323" extrusionOk="0">
                  <a:moveTo>
                    <a:pt x="4725" y="0"/>
                  </a:moveTo>
                  <a:cubicBezTo>
                    <a:pt x="4239" y="571"/>
                    <a:pt x="3578" y="1259"/>
                    <a:pt x="2980" y="1886"/>
                  </a:cubicBezTo>
                  <a:cubicBezTo>
                    <a:pt x="2763" y="2108"/>
                    <a:pt x="2563" y="2316"/>
                    <a:pt x="2381" y="2519"/>
                  </a:cubicBezTo>
                  <a:cubicBezTo>
                    <a:pt x="1337" y="3619"/>
                    <a:pt x="392" y="4676"/>
                    <a:pt x="1" y="5122"/>
                  </a:cubicBezTo>
                  <a:cubicBezTo>
                    <a:pt x="58" y="5184"/>
                    <a:pt x="113" y="5254"/>
                    <a:pt x="168" y="5322"/>
                  </a:cubicBezTo>
                  <a:cubicBezTo>
                    <a:pt x="544" y="4905"/>
                    <a:pt x="1504" y="3819"/>
                    <a:pt x="2569" y="2701"/>
                  </a:cubicBezTo>
                  <a:cubicBezTo>
                    <a:pt x="2756" y="2505"/>
                    <a:pt x="2959" y="2290"/>
                    <a:pt x="3167" y="2066"/>
                  </a:cubicBezTo>
                  <a:cubicBezTo>
                    <a:pt x="3787" y="1426"/>
                    <a:pt x="4462" y="723"/>
                    <a:pt x="4956" y="132"/>
                  </a:cubicBezTo>
                  <a:cubicBezTo>
                    <a:pt x="4879" y="90"/>
                    <a:pt x="4802" y="42"/>
                    <a:pt x="4725" y="0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48"/>
            <p:cNvSpPr/>
            <p:nvPr/>
          </p:nvSpPr>
          <p:spPr>
            <a:xfrm>
              <a:off x="3726275" y="519425"/>
              <a:ext cx="129250" cy="140550"/>
            </a:xfrm>
            <a:custGeom>
              <a:avLst/>
              <a:gdLst/>
              <a:ahLst/>
              <a:cxnLst/>
              <a:rect l="l" t="t" r="r" b="b"/>
              <a:pathLst>
                <a:path w="5170" h="5622" extrusionOk="0">
                  <a:moveTo>
                    <a:pt x="4941" y="1"/>
                  </a:moveTo>
                  <a:cubicBezTo>
                    <a:pt x="4426" y="689"/>
                    <a:pt x="3354" y="2101"/>
                    <a:pt x="2539" y="2965"/>
                  </a:cubicBezTo>
                  <a:cubicBezTo>
                    <a:pt x="1462" y="4105"/>
                    <a:pt x="397" y="5066"/>
                    <a:pt x="1" y="5413"/>
                  </a:cubicBezTo>
                  <a:cubicBezTo>
                    <a:pt x="56" y="5483"/>
                    <a:pt x="111" y="5553"/>
                    <a:pt x="168" y="5622"/>
                  </a:cubicBezTo>
                  <a:cubicBezTo>
                    <a:pt x="557" y="5274"/>
                    <a:pt x="1614" y="4328"/>
                    <a:pt x="2686" y="3194"/>
                  </a:cubicBezTo>
                  <a:cubicBezTo>
                    <a:pt x="2700" y="3180"/>
                    <a:pt x="2715" y="3159"/>
                    <a:pt x="2735" y="3145"/>
                  </a:cubicBezTo>
                  <a:cubicBezTo>
                    <a:pt x="3563" y="2262"/>
                    <a:pt x="4655" y="821"/>
                    <a:pt x="5170" y="139"/>
                  </a:cubicBezTo>
                  <a:cubicBezTo>
                    <a:pt x="5094" y="91"/>
                    <a:pt x="5018" y="49"/>
                    <a:pt x="4941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48"/>
            <p:cNvSpPr/>
            <p:nvPr/>
          </p:nvSpPr>
          <p:spPr>
            <a:xfrm>
              <a:off x="3745900" y="532450"/>
              <a:ext cx="131225" cy="150675"/>
            </a:xfrm>
            <a:custGeom>
              <a:avLst/>
              <a:gdLst/>
              <a:ahLst/>
              <a:cxnLst/>
              <a:rect l="l" t="t" r="r" b="b"/>
              <a:pathLst>
                <a:path w="5249" h="6027" extrusionOk="0">
                  <a:moveTo>
                    <a:pt x="5019" y="1"/>
                  </a:moveTo>
                  <a:cubicBezTo>
                    <a:pt x="4824" y="258"/>
                    <a:pt x="4602" y="557"/>
                    <a:pt x="4365" y="877"/>
                  </a:cubicBezTo>
                  <a:cubicBezTo>
                    <a:pt x="3626" y="1859"/>
                    <a:pt x="2791" y="2972"/>
                    <a:pt x="2277" y="3521"/>
                  </a:cubicBezTo>
                  <a:lnTo>
                    <a:pt x="2235" y="3571"/>
                  </a:lnTo>
                  <a:cubicBezTo>
                    <a:pt x="1330" y="4523"/>
                    <a:pt x="468" y="5366"/>
                    <a:pt x="1" y="5826"/>
                  </a:cubicBezTo>
                  <a:cubicBezTo>
                    <a:pt x="58" y="5894"/>
                    <a:pt x="113" y="5958"/>
                    <a:pt x="176" y="6026"/>
                  </a:cubicBezTo>
                  <a:cubicBezTo>
                    <a:pt x="642" y="5567"/>
                    <a:pt x="1512" y="4712"/>
                    <a:pt x="2422" y="3751"/>
                  </a:cubicBezTo>
                  <a:lnTo>
                    <a:pt x="2472" y="3703"/>
                  </a:lnTo>
                  <a:cubicBezTo>
                    <a:pt x="2994" y="3145"/>
                    <a:pt x="3835" y="2026"/>
                    <a:pt x="4573" y="1038"/>
                  </a:cubicBezTo>
                  <a:cubicBezTo>
                    <a:pt x="4824" y="704"/>
                    <a:pt x="5053" y="405"/>
                    <a:pt x="5248" y="139"/>
                  </a:cubicBezTo>
                  <a:cubicBezTo>
                    <a:pt x="5171" y="97"/>
                    <a:pt x="5094" y="49"/>
                    <a:pt x="5019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48"/>
            <p:cNvSpPr/>
            <p:nvPr/>
          </p:nvSpPr>
          <p:spPr>
            <a:xfrm>
              <a:off x="3764200" y="554700"/>
              <a:ext cx="147900" cy="149125"/>
            </a:xfrm>
            <a:custGeom>
              <a:avLst/>
              <a:gdLst/>
              <a:ahLst/>
              <a:cxnLst/>
              <a:rect l="l" t="t" r="r" b="b"/>
              <a:pathLst>
                <a:path w="5916" h="5965" extrusionOk="0">
                  <a:moveTo>
                    <a:pt x="5698" y="1"/>
                  </a:moveTo>
                  <a:cubicBezTo>
                    <a:pt x="5393" y="335"/>
                    <a:pt x="5004" y="774"/>
                    <a:pt x="4564" y="1262"/>
                  </a:cubicBezTo>
                  <a:cubicBezTo>
                    <a:pt x="3903" y="2005"/>
                    <a:pt x="3160" y="2848"/>
                    <a:pt x="2470" y="3571"/>
                  </a:cubicBezTo>
                  <a:lnTo>
                    <a:pt x="2450" y="3591"/>
                  </a:lnTo>
                  <a:cubicBezTo>
                    <a:pt x="1510" y="4587"/>
                    <a:pt x="515" y="5380"/>
                    <a:pt x="0" y="5771"/>
                  </a:cubicBezTo>
                  <a:cubicBezTo>
                    <a:pt x="55" y="5839"/>
                    <a:pt x="119" y="5903"/>
                    <a:pt x="174" y="5964"/>
                  </a:cubicBezTo>
                  <a:cubicBezTo>
                    <a:pt x="703" y="5562"/>
                    <a:pt x="1699" y="4769"/>
                    <a:pt x="2644" y="3773"/>
                  </a:cubicBezTo>
                  <a:lnTo>
                    <a:pt x="2659" y="3758"/>
                  </a:lnTo>
                  <a:cubicBezTo>
                    <a:pt x="3354" y="3022"/>
                    <a:pt x="4105" y="2180"/>
                    <a:pt x="4767" y="1435"/>
                  </a:cubicBezTo>
                  <a:cubicBezTo>
                    <a:pt x="5212" y="934"/>
                    <a:pt x="5608" y="488"/>
                    <a:pt x="5916" y="154"/>
                  </a:cubicBezTo>
                  <a:cubicBezTo>
                    <a:pt x="5852" y="106"/>
                    <a:pt x="5775" y="57"/>
                    <a:pt x="5698" y="1"/>
                  </a:cubicBezTo>
                  <a:close/>
                </a:path>
              </a:pathLst>
            </a:custGeom>
            <a:solidFill>
              <a:srgbClr val="F1C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48"/>
            <p:cNvSpPr/>
            <p:nvPr/>
          </p:nvSpPr>
          <p:spPr>
            <a:xfrm>
              <a:off x="3669500" y="483675"/>
              <a:ext cx="80750" cy="72250"/>
            </a:xfrm>
            <a:custGeom>
              <a:avLst/>
              <a:gdLst/>
              <a:ahLst/>
              <a:cxnLst/>
              <a:rect l="l" t="t" r="r" b="b"/>
              <a:pathLst>
                <a:path w="3230" h="2890" extrusionOk="0">
                  <a:moveTo>
                    <a:pt x="2213" y="1"/>
                  </a:moveTo>
                  <a:cubicBezTo>
                    <a:pt x="1874" y="1"/>
                    <a:pt x="1525" y="111"/>
                    <a:pt x="1312" y="317"/>
                  </a:cubicBezTo>
                  <a:cubicBezTo>
                    <a:pt x="769" y="831"/>
                    <a:pt x="594" y="1130"/>
                    <a:pt x="594" y="1130"/>
                  </a:cubicBezTo>
                  <a:cubicBezTo>
                    <a:pt x="568" y="1170"/>
                    <a:pt x="0" y="2890"/>
                    <a:pt x="913" y="2890"/>
                  </a:cubicBezTo>
                  <a:cubicBezTo>
                    <a:pt x="944" y="2890"/>
                    <a:pt x="977" y="2888"/>
                    <a:pt x="1011" y="2883"/>
                  </a:cubicBezTo>
                  <a:cubicBezTo>
                    <a:pt x="2063" y="2767"/>
                    <a:pt x="1596" y="1264"/>
                    <a:pt x="1596" y="1264"/>
                  </a:cubicBezTo>
                  <a:lnTo>
                    <a:pt x="1596" y="1264"/>
                  </a:lnTo>
                  <a:cubicBezTo>
                    <a:pt x="1596" y="1264"/>
                    <a:pt x="1700" y="1270"/>
                    <a:pt x="1854" y="1270"/>
                  </a:cubicBezTo>
                  <a:cubicBezTo>
                    <a:pt x="2288" y="1270"/>
                    <a:pt x="3121" y="1221"/>
                    <a:pt x="3162" y="846"/>
                  </a:cubicBezTo>
                  <a:cubicBezTo>
                    <a:pt x="3230" y="263"/>
                    <a:pt x="2734" y="1"/>
                    <a:pt x="2213" y="1"/>
                  </a:cubicBezTo>
                  <a:close/>
                </a:path>
              </a:pathLst>
            </a:custGeom>
            <a:solidFill>
              <a:srgbClr val="B1E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48"/>
            <p:cNvSpPr/>
            <p:nvPr/>
          </p:nvSpPr>
          <p:spPr>
            <a:xfrm>
              <a:off x="3685750" y="491250"/>
              <a:ext cx="37050" cy="37750"/>
            </a:xfrm>
            <a:custGeom>
              <a:avLst/>
              <a:gdLst/>
              <a:ahLst/>
              <a:cxnLst/>
              <a:rect l="l" t="t" r="r" b="b"/>
              <a:pathLst>
                <a:path w="1482" h="1510" extrusionOk="0">
                  <a:moveTo>
                    <a:pt x="1009" y="0"/>
                  </a:moveTo>
                  <a:cubicBezTo>
                    <a:pt x="752" y="431"/>
                    <a:pt x="431" y="765"/>
                    <a:pt x="0" y="1044"/>
                  </a:cubicBezTo>
                  <a:lnTo>
                    <a:pt x="438" y="1510"/>
                  </a:lnTo>
                  <a:cubicBezTo>
                    <a:pt x="438" y="1510"/>
                    <a:pt x="1176" y="1343"/>
                    <a:pt x="1482" y="508"/>
                  </a:cubicBezTo>
                  <a:lnTo>
                    <a:pt x="1009" y="0"/>
                  </a:ln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48"/>
            <p:cNvSpPr/>
            <p:nvPr/>
          </p:nvSpPr>
          <p:spPr>
            <a:xfrm>
              <a:off x="3676175" y="476100"/>
              <a:ext cx="34825" cy="41275"/>
            </a:xfrm>
            <a:custGeom>
              <a:avLst/>
              <a:gdLst/>
              <a:ahLst/>
              <a:cxnLst/>
              <a:rect l="l" t="t" r="r" b="b"/>
              <a:pathLst>
                <a:path w="1393" h="1651" extrusionOk="0">
                  <a:moveTo>
                    <a:pt x="836" y="0"/>
                  </a:moveTo>
                  <a:lnTo>
                    <a:pt x="1" y="1239"/>
                  </a:lnTo>
                  <a:lnTo>
                    <a:pt x="383" y="1650"/>
                  </a:lnTo>
                  <a:cubicBezTo>
                    <a:pt x="814" y="1371"/>
                    <a:pt x="1135" y="1037"/>
                    <a:pt x="1392" y="606"/>
                  </a:cubicBezTo>
                  <a:lnTo>
                    <a:pt x="836" y="0"/>
                  </a:lnTo>
                  <a:close/>
                </a:path>
              </a:pathLst>
            </a:custGeom>
            <a:solidFill>
              <a:srgbClr val="F5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48"/>
            <p:cNvSpPr/>
            <p:nvPr/>
          </p:nvSpPr>
          <p:spPr>
            <a:xfrm>
              <a:off x="3662400" y="336250"/>
              <a:ext cx="48925" cy="49925"/>
            </a:xfrm>
            <a:custGeom>
              <a:avLst/>
              <a:gdLst/>
              <a:ahLst/>
              <a:cxnLst/>
              <a:rect l="l" t="t" r="r" b="b"/>
              <a:pathLst>
                <a:path w="1957" h="1997" extrusionOk="0">
                  <a:moveTo>
                    <a:pt x="887" y="1"/>
                  </a:moveTo>
                  <a:cubicBezTo>
                    <a:pt x="684" y="1"/>
                    <a:pt x="496" y="85"/>
                    <a:pt x="357" y="167"/>
                  </a:cubicBezTo>
                  <a:cubicBezTo>
                    <a:pt x="36" y="347"/>
                    <a:pt x="1" y="890"/>
                    <a:pt x="286" y="1384"/>
                  </a:cubicBezTo>
                  <a:cubicBezTo>
                    <a:pt x="502" y="1761"/>
                    <a:pt x="843" y="1996"/>
                    <a:pt x="1130" y="1996"/>
                  </a:cubicBezTo>
                  <a:cubicBezTo>
                    <a:pt x="1215" y="1996"/>
                    <a:pt x="1294" y="1976"/>
                    <a:pt x="1365" y="1933"/>
                  </a:cubicBezTo>
                  <a:cubicBezTo>
                    <a:pt x="1686" y="1753"/>
                    <a:pt x="1956" y="1107"/>
                    <a:pt x="1693" y="612"/>
                  </a:cubicBezTo>
                  <a:cubicBezTo>
                    <a:pt x="1441" y="142"/>
                    <a:pt x="1150" y="1"/>
                    <a:pt x="887" y="1"/>
                  </a:cubicBezTo>
                  <a:close/>
                </a:path>
              </a:pathLst>
            </a:custGeom>
            <a:solidFill>
              <a:srgbClr val="F5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48"/>
            <p:cNvSpPr/>
            <p:nvPr/>
          </p:nvSpPr>
          <p:spPr>
            <a:xfrm>
              <a:off x="3518575" y="474650"/>
              <a:ext cx="58275" cy="52650"/>
            </a:xfrm>
            <a:custGeom>
              <a:avLst/>
              <a:gdLst/>
              <a:ahLst/>
              <a:cxnLst/>
              <a:rect l="l" t="t" r="r" b="b"/>
              <a:pathLst>
                <a:path w="2331" h="2106" extrusionOk="0">
                  <a:moveTo>
                    <a:pt x="1391" y="1"/>
                  </a:moveTo>
                  <a:cubicBezTo>
                    <a:pt x="949" y="1"/>
                    <a:pt x="479" y="442"/>
                    <a:pt x="341" y="713"/>
                  </a:cubicBezTo>
                  <a:cubicBezTo>
                    <a:pt x="174" y="1047"/>
                    <a:pt x="1" y="1625"/>
                    <a:pt x="856" y="2020"/>
                  </a:cubicBezTo>
                  <a:cubicBezTo>
                    <a:pt x="983" y="2080"/>
                    <a:pt x="1119" y="2106"/>
                    <a:pt x="1252" y="2106"/>
                  </a:cubicBezTo>
                  <a:cubicBezTo>
                    <a:pt x="1652" y="2106"/>
                    <a:pt x="2038" y="1876"/>
                    <a:pt x="2163" y="1631"/>
                  </a:cubicBezTo>
                  <a:cubicBezTo>
                    <a:pt x="2330" y="1297"/>
                    <a:pt x="2163" y="315"/>
                    <a:pt x="1662" y="65"/>
                  </a:cubicBezTo>
                  <a:cubicBezTo>
                    <a:pt x="1575" y="20"/>
                    <a:pt x="1484" y="1"/>
                    <a:pt x="1391" y="1"/>
                  </a:cubicBezTo>
                  <a:close/>
                </a:path>
              </a:pathLst>
            </a:custGeom>
            <a:solidFill>
              <a:srgbClr val="F5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48"/>
            <p:cNvSpPr/>
            <p:nvPr/>
          </p:nvSpPr>
          <p:spPr>
            <a:xfrm>
              <a:off x="3539450" y="347550"/>
              <a:ext cx="247200" cy="192125"/>
            </a:xfrm>
            <a:custGeom>
              <a:avLst/>
              <a:gdLst/>
              <a:ahLst/>
              <a:cxnLst/>
              <a:rect l="l" t="t" r="r" b="b"/>
              <a:pathLst>
                <a:path w="9888" h="7685" extrusionOk="0">
                  <a:moveTo>
                    <a:pt x="4050" y="0"/>
                  </a:moveTo>
                  <a:cubicBezTo>
                    <a:pt x="4050" y="0"/>
                    <a:pt x="376" y="1747"/>
                    <a:pt x="1" y="4265"/>
                  </a:cubicBezTo>
                  <a:cubicBezTo>
                    <a:pt x="1" y="4265"/>
                    <a:pt x="1103" y="7684"/>
                    <a:pt x="3275" y="7684"/>
                  </a:cubicBezTo>
                  <a:cubicBezTo>
                    <a:pt x="4035" y="7684"/>
                    <a:pt x="4927" y="7264"/>
                    <a:pt x="5949" y="6131"/>
                  </a:cubicBezTo>
                  <a:cubicBezTo>
                    <a:pt x="9887" y="1760"/>
                    <a:pt x="4050" y="0"/>
                    <a:pt x="4050" y="0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48"/>
            <p:cNvSpPr/>
            <p:nvPr/>
          </p:nvSpPr>
          <p:spPr>
            <a:xfrm>
              <a:off x="3583300" y="491325"/>
              <a:ext cx="32700" cy="27975"/>
            </a:xfrm>
            <a:custGeom>
              <a:avLst/>
              <a:gdLst/>
              <a:ahLst/>
              <a:cxnLst/>
              <a:rect l="l" t="t" r="r" b="b"/>
              <a:pathLst>
                <a:path w="1308" h="1119" extrusionOk="0">
                  <a:moveTo>
                    <a:pt x="614" y="1"/>
                  </a:moveTo>
                  <a:cubicBezTo>
                    <a:pt x="310" y="1"/>
                    <a:pt x="66" y="151"/>
                    <a:pt x="34" y="477"/>
                  </a:cubicBezTo>
                  <a:cubicBezTo>
                    <a:pt x="0" y="832"/>
                    <a:pt x="257" y="1083"/>
                    <a:pt x="598" y="1116"/>
                  </a:cubicBezTo>
                  <a:cubicBezTo>
                    <a:pt x="619" y="1118"/>
                    <a:pt x="640" y="1119"/>
                    <a:pt x="661" y="1119"/>
                  </a:cubicBezTo>
                  <a:cubicBezTo>
                    <a:pt x="976" y="1119"/>
                    <a:pt x="1246" y="920"/>
                    <a:pt x="1273" y="588"/>
                  </a:cubicBezTo>
                  <a:cubicBezTo>
                    <a:pt x="1308" y="233"/>
                    <a:pt x="1036" y="39"/>
                    <a:pt x="695" y="4"/>
                  </a:cubicBezTo>
                  <a:cubicBezTo>
                    <a:pt x="668" y="2"/>
                    <a:pt x="641" y="1"/>
                    <a:pt x="614" y="1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48"/>
            <p:cNvSpPr/>
            <p:nvPr/>
          </p:nvSpPr>
          <p:spPr>
            <a:xfrm>
              <a:off x="3679975" y="387125"/>
              <a:ext cx="30300" cy="31325"/>
            </a:xfrm>
            <a:custGeom>
              <a:avLst/>
              <a:gdLst/>
              <a:ahLst/>
              <a:cxnLst/>
              <a:rect l="l" t="t" r="r" b="b"/>
              <a:pathLst>
                <a:path w="1212" h="1253" extrusionOk="0">
                  <a:moveTo>
                    <a:pt x="584" y="1"/>
                  </a:moveTo>
                  <a:cubicBezTo>
                    <a:pt x="549" y="1"/>
                    <a:pt x="513" y="4"/>
                    <a:pt x="475" y="10"/>
                  </a:cubicBezTo>
                  <a:cubicBezTo>
                    <a:pt x="120" y="74"/>
                    <a:pt x="1" y="386"/>
                    <a:pt x="64" y="727"/>
                  </a:cubicBezTo>
                  <a:cubicBezTo>
                    <a:pt x="114" y="1026"/>
                    <a:pt x="291" y="1252"/>
                    <a:pt x="583" y="1252"/>
                  </a:cubicBezTo>
                  <a:cubicBezTo>
                    <a:pt x="618" y="1252"/>
                    <a:pt x="653" y="1249"/>
                    <a:pt x="691" y="1243"/>
                  </a:cubicBezTo>
                  <a:cubicBezTo>
                    <a:pt x="1038" y="1179"/>
                    <a:pt x="1212" y="874"/>
                    <a:pt x="1157" y="533"/>
                  </a:cubicBezTo>
                  <a:cubicBezTo>
                    <a:pt x="1100" y="227"/>
                    <a:pt x="883" y="1"/>
                    <a:pt x="584" y="1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48"/>
            <p:cNvSpPr/>
            <p:nvPr/>
          </p:nvSpPr>
          <p:spPr>
            <a:xfrm>
              <a:off x="3484475" y="289800"/>
              <a:ext cx="192225" cy="211800"/>
            </a:xfrm>
            <a:custGeom>
              <a:avLst/>
              <a:gdLst/>
              <a:ahLst/>
              <a:cxnLst/>
              <a:rect l="l" t="t" r="r" b="b"/>
              <a:pathLst>
                <a:path w="7689" h="8472" extrusionOk="0">
                  <a:moveTo>
                    <a:pt x="5015" y="0"/>
                  </a:moveTo>
                  <a:cubicBezTo>
                    <a:pt x="4828" y="0"/>
                    <a:pt x="4673" y="143"/>
                    <a:pt x="4551" y="284"/>
                  </a:cubicBezTo>
                  <a:cubicBezTo>
                    <a:pt x="4321" y="550"/>
                    <a:pt x="4162" y="856"/>
                    <a:pt x="4070" y="1190"/>
                  </a:cubicBezTo>
                  <a:cubicBezTo>
                    <a:pt x="4092" y="952"/>
                    <a:pt x="3980" y="717"/>
                    <a:pt x="3793" y="570"/>
                  </a:cubicBezTo>
                  <a:cubicBezTo>
                    <a:pt x="3729" y="515"/>
                    <a:pt x="3646" y="473"/>
                    <a:pt x="3562" y="473"/>
                  </a:cubicBezTo>
                  <a:cubicBezTo>
                    <a:pt x="3559" y="473"/>
                    <a:pt x="3555" y="473"/>
                    <a:pt x="3551" y="473"/>
                  </a:cubicBezTo>
                  <a:cubicBezTo>
                    <a:pt x="3396" y="473"/>
                    <a:pt x="3268" y="601"/>
                    <a:pt x="3173" y="724"/>
                  </a:cubicBezTo>
                  <a:cubicBezTo>
                    <a:pt x="2923" y="1058"/>
                    <a:pt x="2756" y="1440"/>
                    <a:pt x="2833" y="1844"/>
                  </a:cubicBezTo>
                  <a:cubicBezTo>
                    <a:pt x="2641" y="1763"/>
                    <a:pt x="2432" y="1687"/>
                    <a:pt x="2229" y="1687"/>
                  </a:cubicBezTo>
                  <a:cubicBezTo>
                    <a:pt x="2151" y="1687"/>
                    <a:pt x="2073" y="1699"/>
                    <a:pt x="1998" y="1726"/>
                  </a:cubicBezTo>
                  <a:cubicBezTo>
                    <a:pt x="1754" y="1816"/>
                    <a:pt x="1593" y="2060"/>
                    <a:pt x="1532" y="2310"/>
                  </a:cubicBezTo>
                  <a:cubicBezTo>
                    <a:pt x="1490" y="2512"/>
                    <a:pt x="1538" y="2769"/>
                    <a:pt x="1690" y="2908"/>
                  </a:cubicBezTo>
                  <a:cubicBezTo>
                    <a:pt x="1542" y="2900"/>
                    <a:pt x="1393" y="2890"/>
                    <a:pt x="1246" y="2890"/>
                  </a:cubicBezTo>
                  <a:cubicBezTo>
                    <a:pt x="1132" y="2890"/>
                    <a:pt x="1018" y="2896"/>
                    <a:pt x="905" y="2915"/>
                  </a:cubicBezTo>
                  <a:cubicBezTo>
                    <a:pt x="647" y="2956"/>
                    <a:pt x="389" y="3062"/>
                    <a:pt x="209" y="3249"/>
                  </a:cubicBezTo>
                  <a:cubicBezTo>
                    <a:pt x="97" y="3367"/>
                    <a:pt x="14" y="3528"/>
                    <a:pt x="14" y="3688"/>
                  </a:cubicBezTo>
                  <a:cubicBezTo>
                    <a:pt x="14" y="3883"/>
                    <a:pt x="126" y="4064"/>
                    <a:pt x="271" y="4182"/>
                  </a:cubicBezTo>
                  <a:cubicBezTo>
                    <a:pt x="424" y="4307"/>
                    <a:pt x="613" y="4411"/>
                    <a:pt x="794" y="4488"/>
                  </a:cubicBezTo>
                  <a:cubicBezTo>
                    <a:pt x="348" y="4593"/>
                    <a:pt x="7" y="5024"/>
                    <a:pt x="0" y="5476"/>
                  </a:cubicBezTo>
                  <a:cubicBezTo>
                    <a:pt x="0" y="5538"/>
                    <a:pt x="0" y="5602"/>
                    <a:pt x="29" y="5657"/>
                  </a:cubicBezTo>
                  <a:cubicBezTo>
                    <a:pt x="55" y="5705"/>
                    <a:pt x="97" y="5747"/>
                    <a:pt x="146" y="5789"/>
                  </a:cubicBezTo>
                  <a:cubicBezTo>
                    <a:pt x="354" y="5947"/>
                    <a:pt x="645" y="6033"/>
                    <a:pt x="919" y="6033"/>
                  </a:cubicBezTo>
                  <a:cubicBezTo>
                    <a:pt x="995" y="6033"/>
                    <a:pt x="1070" y="6026"/>
                    <a:pt x="1141" y="6013"/>
                  </a:cubicBezTo>
                  <a:lnTo>
                    <a:pt x="1141" y="6013"/>
                  </a:lnTo>
                  <a:cubicBezTo>
                    <a:pt x="787" y="6694"/>
                    <a:pt x="912" y="7599"/>
                    <a:pt x="1448" y="8155"/>
                  </a:cubicBezTo>
                  <a:cubicBezTo>
                    <a:pt x="1621" y="8328"/>
                    <a:pt x="1858" y="8472"/>
                    <a:pt x="2092" y="8472"/>
                  </a:cubicBezTo>
                  <a:cubicBezTo>
                    <a:pt x="2159" y="8472"/>
                    <a:pt x="2225" y="8460"/>
                    <a:pt x="2290" y="8434"/>
                  </a:cubicBezTo>
                  <a:cubicBezTo>
                    <a:pt x="2525" y="8336"/>
                    <a:pt x="2659" y="8065"/>
                    <a:pt x="2672" y="7808"/>
                  </a:cubicBezTo>
                  <a:cubicBezTo>
                    <a:pt x="2692" y="7549"/>
                    <a:pt x="2624" y="7292"/>
                    <a:pt x="2575" y="7035"/>
                  </a:cubicBezTo>
                  <a:cubicBezTo>
                    <a:pt x="2525" y="6777"/>
                    <a:pt x="2499" y="6505"/>
                    <a:pt x="2609" y="6270"/>
                  </a:cubicBezTo>
                  <a:cubicBezTo>
                    <a:pt x="2624" y="6228"/>
                    <a:pt x="2651" y="6186"/>
                    <a:pt x="2686" y="6164"/>
                  </a:cubicBezTo>
                  <a:cubicBezTo>
                    <a:pt x="2749" y="6123"/>
                    <a:pt x="2833" y="6138"/>
                    <a:pt x="2909" y="6129"/>
                  </a:cubicBezTo>
                  <a:cubicBezTo>
                    <a:pt x="3152" y="6116"/>
                    <a:pt x="3299" y="5859"/>
                    <a:pt x="3354" y="5628"/>
                  </a:cubicBezTo>
                  <a:cubicBezTo>
                    <a:pt x="3382" y="5503"/>
                    <a:pt x="3424" y="5371"/>
                    <a:pt x="3431" y="5239"/>
                  </a:cubicBezTo>
                  <a:cubicBezTo>
                    <a:pt x="3437" y="5164"/>
                    <a:pt x="3437" y="5017"/>
                    <a:pt x="3548" y="5017"/>
                  </a:cubicBezTo>
                  <a:cubicBezTo>
                    <a:pt x="3551" y="5017"/>
                    <a:pt x="3553" y="5017"/>
                    <a:pt x="3556" y="5017"/>
                  </a:cubicBezTo>
                  <a:cubicBezTo>
                    <a:pt x="3591" y="5017"/>
                    <a:pt x="3626" y="5044"/>
                    <a:pt x="3653" y="5059"/>
                  </a:cubicBezTo>
                  <a:cubicBezTo>
                    <a:pt x="3691" y="5077"/>
                    <a:pt x="3732" y="5085"/>
                    <a:pt x="3772" y="5085"/>
                  </a:cubicBezTo>
                  <a:cubicBezTo>
                    <a:pt x="3885" y="5085"/>
                    <a:pt x="3999" y="5021"/>
                    <a:pt x="4070" y="4934"/>
                  </a:cubicBezTo>
                  <a:cubicBezTo>
                    <a:pt x="4169" y="4808"/>
                    <a:pt x="4210" y="4648"/>
                    <a:pt x="4245" y="4494"/>
                  </a:cubicBezTo>
                  <a:cubicBezTo>
                    <a:pt x="4287" y="4343"/>
                    <a:pt x="4336" y="4182"/>
                    <a:pt x="4454" y="4077"/>
                  </a:cubicBezTo>
                  <a:cubicBezTo>
                    <a:pt x="4474" y="4057"/>
                    <a:pt x="4496" y="4035"/>
                    <a:pt x="4523" y="4035"/>
                  </a:cubicBezTo>
                  <a:cubicBezTo>
                    <a:pt x="4529" y="4033"/>
                    <a:pt x="4536" y="4032"/>
                    <a:pt x="4543" y="4032"/>
                  </a:cubicBezTo>
                  <a:cubicBezTo>
                    <a:pt x="4560" y="4032"/>
                    <a:pt x="4577" y="4037"/>
                    <a:pt x="4593" y="4042"/>
                  </a:cubicBezTo>
                  <a:cubicBezTo>
                    <a:pt x="4697" y="4074"/>
                    <a:pt x="4799" y="4149"/>
                    <a:pt x="4908" y="4149"/>
                  </a:cubicBezTo>
                  <a:cubicBezTo>
                    <a:pt x="4916" y="4149"/>
                    <a:pt x="4925" y="4148"/>
                    <a:pt x="4934" y="4147"/>
                  </a:cubicBezTo>
                  <a:cubicBezTo>
                    <a:pt x="4982" y="4140"/>
                    <a:pt x="5030" y="4119"/>
                    <a:pt x="5065" y="4084"/>
                  </a:cubicBezTo>
                  <a:cubicBezTo>
                    <a:pt x="5212" y="3967"/>
                    <a:pt x="5254" y="3771"/>
                    <a:pt x="5323" y="3604"/>
                  </a:cubicBezTo>
                  <a:cubicBezTo>
                    <a:pt x="5386" y="3431"/>
                    <a:pt x="5511" y="3242"/>
                    <a:pt x="5692" y="3235"/>
                  </a:cubicBezTo>
                  <a:cubicBezTo>
                    <a:pt x="5699" y="3235"/>
                    <a:pt x="5707" y="3234"/>
                    <a:pt x="5715" y="3234"/>
                  </a:cubicBezTo>
                  <a:cubicBezTo>
                    <a:pt x="5798" y="3234"/>
                    <a:pt x="5881" y="3264"/>
                    <a:pt x="5964" y="3270"/>
                  </a:cubicBezTo>
                  <a:cubicBezTo>
                    <a:pt x="5970" y="3271"/>
                    <a:pt x="5976" y="3271"/>
                    <a:pt x="5981" y="3271"/>
                  </a:cubicBezTo>
                  <a:cubicBezTo>
                    <a:pt x="6095" y="3271"/>
                    <a:pt x="6211" y="3210"/>
                    <a:pt x="6270" y="3110"/>
                  </a:cubicBezTo>
                  <a:cubicBezTo>
                    <a:pt x="6366" y="2965"/>
                    <a:pt x="6395" y="2824"/>
                    <a:pt x="6590" y="2783"/>
                  </a:cubicBezTo>
                  <a:cubicBezTo>
                    <a:pt x="6622" y="2776"/>
                    <a:pt x="6653" y="2772"/>
                    <a:pt x="6681" y="2772"/>
                  </a:cubicBezTo>
                  <a:cubicBezTo>
                    <a:pt x="6795" y="2772"/>
                    <a:pt x="6885" y="2825"/>
                    <a:pt x="6979" y="2908"/>
                  </a:cubicBezTo>
                  <a:cubicBezTo>
                    <a:pt x="7076" y="2990"/>
                    <a:pt x="7192" y="3034"/>
                    <a:pt x="7300" y="3034"/>
                  </a:cubicBezTo>
                  <a:cubicBezTo>
                    <a:pt x="7467" y="3034"/>
                    <a:pt x="7617" y="2932"/>
                    <a:pt x="7654" y="2714"/>
                  </a:cubicBezTo>
                  <a:cubicBezTo>
                    <a:pt x="7689" y="2554"/>
                    <a:pt x="7641" y="2387"/>
                    <a:pt x="7585" y="2233"/>
                  </a:cubicBezTo>
                  <a:cubicBezTo>
                    <a:pt x="7487" y="1948"/>
                    <a:pt x="7335" y="1662"/>
                    <a:pt x="7076" y="1503"/>
                  </a:cubicBezTo>
                  <a:cubicBezTo>
                    <a:pt x="6966" y="1433"/>
                    <a:pt x="6841" y="1392"/>
                    <a:pt x="6715" y="1363"/>
                  </a:cubicBezTo>
                  <a:cubicBezTo>
                    <a:pt x="6639" y="1343"/>
                    <a:pt x="6485" y="1336"/>
                    <a:pt x="6450" y="1245"/>
                  </a:cubicBezTo>
                  <a:lnTo>
                    <a:pt x="6450" y="1238"/>
                  </a:lnTo>
                  <a:cubicBezTo>
                    <a:pt x="6430" y="1148"/>
                    <a:pt x="6533" y="987"/>
                    <a:pt x="6555" y="897"/>
                  </a:cubicBezTo>
                  <a:cubicBezTo>
                    <a:pt x="6590" y="779"/>
                    <a:pt x="6604" y="653"/>
                    <a:pt x="6604" y="528"/>
                  </a:cubicBezTo>
                  <a:cubicBezTo>
                    <a:pt x="6597" y="438"/>
                    <a:pt x="6575" y="334"/>
                    <a:pt x="6500" y="278"/>
                  </a:cubicBezTo>
                  <a:cubicBezTo>
                    <a:pt x="6472" y="258"/>
                    <a:pt x="6430" y="243"/>
                    <a:pt x="6395" y="236"/>
                  </a:cubicBezTo>
                  <a:cubicBezTo>
                    <a:pt x="6363" y="229"/>
                    <a:pt x="6331" y="226"/>
                    <a:pt x="6298" y="226"/>
                  </a:cubicBezTo>
                  <a:cubicBezTo>
                    <a:pt x="6208" y="226"/>
                    <a:pt x="6115" y="251"/>
                    <a:pt x="6032" y="293"/>
                  </a:cubicBezTo>
                  <a:cubicBezTo>
                    <a:pt x="5922" y="348"/>
                    <a:pt x="5824" y="425"/>
                    <a:pt x="5733" y="515"/>
                  </a:cubicBezTo>
                  <a:cubicBezTo>
                    <a:pt x="5615" y="627"/>
                    <a:pt x="5483" y="807"/>
                    <a:pt x="5399" y="946"/>
                  </a:cubicBezTo>
                  <a:cubicBezTo>
                    <a:pt x="5470" y="759"/>
                    <a:pt x="5511" y="557"/>
                    <a:pt x="5456" y="361"/>
                  </a:cubicBezTo>
                  <a:cubicBezTo>
                    <a:pt x="5399" y="174"/>
                    <a:pt x="5232" y="7"/>
                    <a:pt x="5030" y="0"/>
                  </a:cubicBezTo>
                  <a:cubicBezTo>
                    <a:pt x="5025" y="0"/>
                    <a:pt x="5020" y="0"/>
                    <a:pt x="5015" y="0"/>
                  </a:cubicBezTo>
                  <a:close/>
                </a:path>
              </a:pathLst>
            </a:custGeom>
            <a:solidFill>
              <a:srgbClr val="F47C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48"/>
            <p:cNvSpPr/>
            <p:nvPr/>
          </p:nvSpPr>
          <p:spPr>
            <a:xfrm>
              <a:off x="3526725" y="379800"/>
              <a:ext cx="12950" cy="32325"/>
            </a:xfrm>
            <a:custGeom>
              <a:avLst/>
              <a:gdLst/>
              <a:ahLst/>
              <a:cxnLst/>
              <a:rect l="l" t="t" r="r" b="b"/>
              <a:pathLst>
                <a:path w="518" h="1293" extrusionOk="0">
                  <a:moveTo>
                    <a:pt x="283" y="0"/>
                  </a:moveTo>
                  <a:cubicBezTo>
                    <a:pt x="244" y="0"/>
                    <a:pt x="206" y="19"/>
                    <a:pt x="182" y="66"/>
                  </a:cubicBezTo>
                  <a:cubicBezTo>
                    <a:pt x="92" y="255"/>
                    <a:pt x="0" y="450"/>
                    <a:pt x="9" y="666"/>
                  </a:cubicBezTo>
                  <a:cubicBezTo>
                    <a:pt x="15" y="874"/>
                    <a:pt x="141" y="1048"/>
                    <a:pt x="237" y="1228"/>
                  </a:cubicBezTo>
                  <a:cubicBezTo>
                    <a:pt x="261" y="1274"/>
                    <a:pt x="299" y="1293"/>
                    <a:pt x="338" y="1293"/>
                  </a:cubicBezTo>
                  <a:cubicBezTo>
                    <a:pt x="426" y="1293"/>
                    <a:pt x="517" y="1198"/>
                    <a:pt x="460" y="1097"/>
                  </a:cubicBezTo>
                  <a:cubicBezTo>
                    <a:pt x="391" y="958"/>
                    <a:pt x="279" y="826"/>
                    <a:pt x="273" y="666"/>
                  </a:cubicBezTo>
                  <a:cubicBezTo>
                    <a:pt x="259" y="505"/>
                    <a:pt x="343" y="345"/>
                    <a:pt x="411" y="200"/>
                  </a:cubicBezTo>
                  <a:cubicBezTo>
                    <a:pt x="464" y="98"/>
                    <a:pt x="371" y="0"/>
                    <a:pt x="283" y="0"/>
                  </a:cubicBezTo>
                  <a:close/>
                </a:path>
              </a:pathLst>
            </a:custGeom>
            <a:solidFill>
              <a:srgbClr val="DA6C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48"/>
            <p:cNvSpPr/>
            <p:nvPr/>
          </p:nvSpPr>
          <p:spPr>
            <a:xfrm>
              <a:off x="3577700" y="341125"/>
              <a:ext cx="17775" cy="28825"/>
            </a:xfrm>
            <a:custGeom>
              <a:avLst/>
              <a:gdLst/>
              <a:ahLst/>
              <a:cxnLst/>
              <a:rect l="l" t="t" r="r" b="b"/>
              <a:pathLst>
                <a:path w="711" h="1153" extrusionOk="0">
                  <a:moveTo>
                    <a:pt x="208" y="0"/>
                  </a:moveTo>
                  <a:cubicBezTo>
                    <a:pt x="83" y="0"/>
                    <a:pt x="0" y="183"/>
                    <a:pt x="132" y="244"/>
                  </a:cubicBezTo>
                  <a:cubicBezTo>
                    <a:pt x="425" y="382"/>
                    <a:pt x="425" y="710"/>
                    <a:pt x="356" y="987"/>
                  </a:cubicBezTo>
                  <a:cubicBezTo>
                    <a:pt x="331" y="1087"/>
                    <a:pt x="414" y="1153"/>
                    <a:pt x="493" y="1153"/>
                  </a:cubicBezTo>
                  <a:cubicBezTo>
                    <a:pt x="546" y="1153"/>
                    <a:pt x="597" y="1124"/>
                    <a:pt x="613" y="1057"/>
                  </a:cubicBezTo>
                  <a:cubicBezTo>
                    <a:pt x="710" y="675"/>
                    <a:pt x="662" y="209"/>
                    <a:pt x="266" y="13"/>
                  </a:cubicBezTo>
                  <a:cubicBezTo>
                    <a:pt x="246" y="4"/>
                    <a:pt x="227" y="0"/>
                    <a:pt x="208" y="0"/>
                  </a:cubicBezTo>
                  <a:close/>
                </a:path>
              </a:pathLst>
            </a:custGeom>
            <a:solidFill>
              <a:srgbClr val="DA6C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48"/>
            <p:cNvSpPr/>
            <p:nvPr/>
          </p:nvSpPr>
          <p:spPr>
            <a:xfrm>
              <a:off x="3556450" y="375125"/>
              <a:ext cx="12250" cy="31400"/>
            </a:xfrm>
            <a:custGeom>
              <a:avLst/>
              <a:gdLst/>
              <a:ahLst/>
              <a:cxnLst/>
              <a:rect l="l" t="t" r="r" b="b"/>
              <a:pathLst>
                <a:path w="490" h="1256" extrusionOk="0">
                  <a:moveTo>
                    <a:pt x="211" y="1"/>
                  </a:moveTo>
                  <a:cubicBezTo>
                    <a:pt x="129" y="1"/>
                    <a:pt x="50" y="63"/>
                    <a:pt x="92" y="156"/>
                  </a:cubicBezTo>
                  <a:cubicBezTo>
                    <a:pt x="218" y="477"/>
                    <a:pt x="127" y="789"/>
                    <a:pt x="30" y="1097"/>
                  </a:cubicBezTo>
                  <a:cubicBezTo>
                    <a:pt x="0" y="1192"/>
                    <a:pt x="80" y="1256"/>
                    <a:pt x="160" y="1256"/>
                  </a:cubicBezTo>
                  <a:cubicBezTo>
                    <a:pt x="212" y="1256"/>
                    <a:pt x="265" y="1228"/>
                    <a:pt x="288" y="1165"/>
                  </a:cubicBezTo>
                  <a:cubicBezTo>
                    <a:pt x="398" y="818"/>
                    <a:pt x="490" y="442"/>
                    <a:pt x="343" y="86"/>
                  </a:cubicBezTo>
                  <a:cubicBezTo>
                    <a:pt x="319" y="27"/>
                    <a:pt x="264" y="1"/>
                    <a:pt x="211" y="1"/>
                  </a:cubicBezTo>
                  <a:close/>
                </a:path>
              </a:pathLst>
            </a:custGeom>
            <a:solidFill>
              <a:srgbClr val="DA6C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48"/>
            <p:cNvSpPr/>
            <p:nvPr/>
          </p:nvSpPr>
          <p:spPr>
            <a:xfrm>
              <a:off x="3525675" y="444800"/>
              <a:ext cx="8225" cy="23450"/>
            </a:xfrm>
            <a:custGeom>
              <a:avLst/>
              <a:gdLst/>
              <a:ahLst/>
              <a:cxnLst/>
              <a:rect l="l" t="t" r="r" b="b"/>
              <a:pathLst>
                <a:path w="329" h="938" extrusionOk="0">
                  <a:moveTo>
                    <a:pt x="171" y="1"/>
                  </a:moveTo>
                  <a:cubicBezTo>
                    <a:pt x="120" y="1"/>
                    <a:pt x="71" y="30"/>
                    <a:pt x="57" y="96"/>
                  </a:cubicBezTo>
                  <a:cubicBezTo>
                    <a:pt x="1" y="347"/>
                    <a:pt x="1" y="591"/>
                    <a:pt x="42" y="841"/>
                  </a:cubicBezTo>
                  <a:cubicBezTo>
                    <a:pt x="54" y="908"/>
                    <a:pt x="101" y="937"/>
                    <a:pt x="152" y="937"/>
                  </a:cubicBezTo>
                  <a:cubicBezTo>
                    <a:pt x="227" y="937"/>
                    <a:pt x="310" y="873"/>
                    <a:pt x="293" y="773"/>
                  </a:cubicBezTo>
                  <a:cubicBezTo>
                    <a:pt x="266" y="571"/>
                    <a:pt x="266" y="369"/>
                    <a:pt x="308" y="167"/>
                  </a:cubicBezTo>
                  <a:cubicBezTo>
                    <a:pt x="329" y="66"/>
                    <a:pt x="247" y="1"/>
                    <a:pt x="171" y="1"/>
                  </a:cubicBezTo>
                  <a:close/>
                </a:path>
              </a:pathLst>
            </a:custGeom>
            <a:solidFill>
              <a:srgbClr val="DA6C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48"/>
            <p:cNvSpPr/>
            <p:nvPr/>
          </p:nvSpPr>
          <p:spPr>
            <a:xfrm>
              <a:off x="3602225" y="329250"/>
              <a:ext cx="28900" cy="15900"/>
            </a:xfrm>
            <a:custGeom>
              <a:avLst/>
              <a:gdLst/>
              <a:ahLst/>
              <a:cxnLst/>
              <a:rect l="l" t="t" r="r" b="b"/>
              <a:pathLst>
                <a:path w="1156" h="636" extrusionOk="0">
                  <a:moveTo>
                    <a:pt x="184" y="0"/>
                  </a:moveTo>
                  <a:cubicBezTo>
                    <a:pt x="92" y="0"/>
                    <a:pt x="1" y="95"/>
                    <a:pt x="63" y="196"/>
                  </a:cubicBezTo>
                  <a:cubicBezTo>
                    <a:pt x="259" y="523"/>
                    <a:pt x="628" y="607"/>
                    <a:pt x="988" y="635"/>
                  </a:cubicBezTo>
                  <a:cubicBezTo>
                    <a:pt x="991" y="635"/>
                    <a:pt x="993" y="635"/>
                    <a:pt x="995" y="635"/>
                  </a:cubicBezTo>
                  <a:cubicBezTo>
                    <a:pt x="1155" y="635"/>
                    <a:pt x="1153" y="385"/>
                    <a:pt x="988" y="370"/>
                  </a:cubicBezTo>
                  <a:cubicBezTo>
                    <a:pt x="725" y="350"/>
                    <a:pt x="439" y="308"/>
                    <a:pt x="294" y="64"/>
                  </a:cubicBezTo>
                  <a:cubicBezTo>
                    <a:pt x="266" y="19"/>
                    <a:pt x="225" y="0"/>
                    <a:pt x="184" y="0"/>
                  </a:cubicBezTo>
                  <a:close/>
                </a:path>
              </a:pathLst>
            </a:custGeom>
            <a:solidFill>
              <a:srgbClr val="DA6C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48"/>
            <p:cNvSpPr/>
            <p:nvPr/>
          </p:nvSpPr>
          <p:spPr>
            <a:xfrm>
              <a:off x="3616450" y="420175"/>
              <a:ext cx="67650" cy="70700"/>
            </a:xfrm>
            <a:custGeom>
              <a:avLst/>
              <a:gdLst/>
              <a:ahLst/>
              <a:cxnLst/>
              <a:rect l="l" t="t" r="r" b="b"/>
              <a:pathLst>
                <a:path w="2706" h="2828" extrusionOk="0">
                  <a:moveTo>
                    <a:pt x="2463" y="1"/>
                  </a:moveTo>
                  <a:cubicBezTo>
                    <a:pt x="2404" y="1"/>
                    <a:pt x="2345" y="33"/>
                    <a:pt x="2306" y="108"/>
                  </a:cubicBezTo>
                  <a:cubicBezTo>
                    <a:pt x="1861" y="985"/>
                    <a:pt x="1074" y="2000"/>
                    <a:pt x="197" y="2481"/>
                  </a:cubicBezTo>
                  <a:cubicBezTo>
                    <a:pt x="0" y="2586"/>
                    <a:pt x="120" y="2828"/>
                    <a:pt x="315" y="2828"/>
                  </a:cubicBezTo>
                  <a:cubicBezTo>
                    <a:pt x="340" y="2828"/>
                    <a:pt x="366" y="2824"/>
                    <a:pt x="393" y="2815"/>
                  </a:cubicBezTo>
                  <a:cubicBezTo>
                    <a:pt x="920" y="2641"/>
                    <a:pt x="1353" y="2272"/>
                    <a:pt x="1735" y="1841"/>
                  </a:cubicBezTo>
                  <a:cubicBezTo>
                    <a:pt x="2181" y="1340"/>
                    <a:pt x="2480" y="881"/>
                    <a:pt x="2654" y="297"/>
                  </a:cubicBezTo>
                  <a:cubicBezTo>
                    <a:pt x="2705" y="133"/>
                    <a:pt x="2584" y="1"/>
                    <a:pt x="2463" y="1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48"/>
            <p:cNvSpPr/>
            <p:nvPr/>
          </p:nvSpPr>
          <p:spPr>
            <a:xfrm>
              <a:off x="3625700" y="428575"/>
              <a:ext cx="22500" cy="21650"/>
            </a:xfrm>
            <a:custGeom>
              <a:avLst/>
              <a:gdLst/>
              <a:ahLst/>
              <a:cxnLst/>
              <a:rect l="l" t="t" r="r" b="b"/>
              <a:pathLst>
                <a:path w="900" h="866" extrusionOk="0">
                  <a:moveTo>
                    <a:pt x="356" y="1"/>
                  </a:moveTo>
                  <a:cubicBezTo>
                    <a:pt x="253" y="1"/>
                    <a:pt x="153" y="39"/>
                    <a:pt x="78" y="134"/>
                  </a:cubicBezTo>
                  <a:cubicBezTo>
                    <a:pt x="1" y="231"/>
                    <a:pt x="16" y="411"/>
                    <a:pt x="58" y="523"/>
                  </a:cubicBezTo>
                  <a:cubicBezTo>
                    <a:pt x="99" y="655"/>
                    <a:pt x="203" y="774"/>
                    <a:pt x="335" y="829"/>
                  </a:cubicBezTo>
                  <a:cubicBezTo>
                    <a:pt x="382" y="852"/>
                    <a:pt x="428" y="866"/>
                    <a:pt x="478" y="866"/>
                  </a:cubicBezTo>
                  <a:cubicBezTo>
                    <a:pt x="488" y="866"/>
                    <a:pt x="498" y="865"/>
                    <a:pt x="509" y="864"/>
                  </a:cubicBezTo>
                  <a:cubicBezTo>
                    <a:pt x="607" y="864"/>
                    <a:pt x="697" y="809"/>
                    <a:pt x="759" y="725"/>
                  </a:cubicBezTo>
                  <a:cubicBezTo>
                    <a:pt x="899" y="545"/>
                    <a:pt x="878" y="266"/>
                    <a:pt x="684" y="119"/>
                  </a:cubicBezTo>
                  <a:cubicBezTo>
                    <a:pt x="591" y="49"/>
                    <a:pt x="472" y="1"/>
                    <a:pt x="356" y="1"/>
                  </a:cubicBez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48"/>
            <p:cNvSpPr/>
            <p:nvPr/>
          </p:nvSpPr>
          <p:spPr>
            <a:xfrm>
              <a:off x="3642725" y="387700"/>
              <a:ext cx="29925" cy="26750"/>
            </a:xfrm>
            <a:custGeom>
              <a:avLst/>
              <a:gdLst/>
              <a:ahLst/>
              <a:cxnLst/>
              <a:rect l="l" t="t" r="r" b="b"/>
              <a:pathLst>
                <a:path w="1197" h="1070" extrusionOk="0">
                  <a:moveTo>
                    <a:pt x="928" y="0"/>
                  </a:moveTo>
                  <a:cubicBezTo>
                    <a:pt x="433" y="0"/>
                    <a:pt x="67" y="417"/>
                    <a:pt x="10" y="912"/>
                  </a:cubicBezTo>
                  <a:cubicBezTo>
                    <a:pt x="1" y="1008"/>
                    <a:pt x="84" y="1069"/>
                    <a:pt x="157" y="1069"/>
                  </a:cubicBezTo>
                  <a:cubicBezTo>
                    <a:pt x="206" y="1069"/>
                    <a:pt x="251" y="1041"/>
                    <a:pt x="260" y="976"/>
                  </a:cubicBezTo>
                  <a:cubicBezTo>
                    <a:pt x="312" y="573"/>
                    <a:pt x="561" y="264"/>
                    <a:pt x="960" y="264"/>
                  </a:cubicBezTo>
                  <a:cubicBezTo>
                    <a:pt x="982" y="264"/>
                    <a:pt x="1003" y="264"/>
                    <a:pt x="1025" y="266"/>
                  </a:cubicBezTo>
                  <a:cubicBezTo>
                    <a:pt x="1027" y="266"/>
                    <a:pt x="1029" y="266"/>
                    <a:pt x="1031" y="266"/>
                  </a:cubicBezTo>
                  <a:cubicBezTo>
                    <a:pt x="1173" y="266"/>
                    <a:pt x="1197" y="29"/>
                    <a:pt x="1053" y="9"/>
                  </a:cubicBezTo>
                  <a:cubicBezTo>
                    <a:pt x="1011" y="3"/>
                    <a:pt x="969" y="0"/>
                    <a:pt x="928" y="0"/>
                  </a:cubicBez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48"/>
            <p:cNvSpPr/>
            <p:nvPr/>
          </p:nvSpPr>
          <p:spPr>
            <a:xfrm>
              <a:off x="3582050" y="449600"/>
              <a:ext cx="29575" cy="29475"/>
            </a:xfrm>
            <a:custGeom>
              <a:avLst/>
              <a:gdLst/>
              <a:ahLst/>
              <a:cxnLst/>
              <a:rect l="l" t="t" r="r" b="b"/>
              <a:pathLst>
                <a:path w="1183" h="1179" extrusionOk="0">
                  <a:moveTo>
                    <a:pt x="979" y="1"/>
                  </a:moveTo>
                  <a:cubicBezTo>
                    <a:pt x="971" y="1"/>
                    <a:pt x="962" y="1"/>
                    <a:pt x="954" y="3"/>
                  </a:cubicBezTo>
                  <a:cubicBezTo>
                    <a:pt x="426" y="86"/>
                    <a:pt x="0" y="531"/>
                    <a:pt x="112" y="1088"/>
                  </a:cubicBezTo>
                  <a:cubicBezTo>
                    <a:pt x="124" y="1151"/>
                    <a:pt x="176" y="1179"/>
                    <a:pt x="230" y="1179"/>
                  </a:cubicBezTo>
                  <a:cubicBezTo>
                    <a:pt x="301" y="1179"/>
                    <a:pt x="375" y="1130"/>
                    <a:pt x="363" y="1047"/>
                  </a:cubicBezTo>
                  <a:cubicBezTo>
                    <a:pt x="307" y="608"/>
                    <a:pt x="613" y="322"/>
                    <a:pt x="1031" y="247"/>
                  </a:cubicBezTo>
                  <a:cubicBezTo>
                    <a:pt x="1182" y="220"/>
                    <a:pt x="1122" y="1"/>
                    <a:pt x="979" y="1"/>
                  </a:cubicBez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48"/>
            <p:cNvSpPr/>
            <p:nvPr/>
          </p:nvSpPr>
          <p:spPr>
            <a:xfrm>
              <a:off x="3620850" y="370400"/>
              <a:ext cx="31800" cy="23750"/>
            </a:xfrm>
            <a:custGeom>
              <a:avLst/>
              <a:gdLst/>
              <a:ahLst/>
              <a:cxnLst/>
              <a:rect l="l" t="t" r="r" b="b"/>
              <a:pathLst>
                <a:path w="1272" h="950" extrusionOk="0">
                  <a:moveTo>
                    <a:pt x="886" y="0"/>
                  </a:moveTo>
                  <a:cubicBezTo>
                    <a:pt x="846" y="0"/>
                    <a:pt x="803" y="10"/>
                    <a:pt x="759" y="33"/>
                  </a:cubicBezTo>
                  <a:cubicBezTo>
                    <a:pt x="529" y="150"/>
                    <a:pt x="327" y="317"/>
                    <a:pt x="160" y="512"/>
                  </a:cubicBezTo>
                  <a:cubicBezTo>
                    <a:pt x="1" y="703"/>
                    <a:pt x="173" y="950"/>
                    <a:pt x="362" y="950"/>
                  </a:cubicBezTo>
                  <a:cubicBezTo>
                    <a:pt x="422" y="950"/>
                    <a:pt x="483" y="926"/>
                    <a:pt x="536" y="868"/>
                  </a:cubicBezTo>
                  <a:cubicBezTo>
                    <a:pt x="683" y="708"/>
                    <a:pt x="843" y="582"/>
                    <a:pt x="1023" y="471"/>
                  </a:cubicBezTo>
                  <a:cubicBezTo>
                    <a:pt x="1272" y="328"/>
                    <a:pt x="1118" y="0"/>
                    <a:pt x="886" y="0"/>
                  </a:cubicBezTo>
                  <a:close/>
                </a:path>
              </a:pathLst>
            </a:custGeom>
            <a:solidFill>
              <a:srgbClr val="DA6C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48"/>
            <p:cNvSpPr/>
            <p:nvPr/>
          </p:nvSpPr>
          <p:spPr>
            <a:xfrm>
              <a:off x="3561175" y="437475"/>
              <a:ext cx="23200" cy="29775"/>
            </a:xfrm>
            <a:custGeom>
              <a:avLst/>
              <a:gdLst/>
              <a:ahLst/>
              <a:cxnLst/>
              <a:rect l="l" t="t" r="r" b="b"/>
              <a:pathLst>
                <a:path w="928" h="1191" extrusionOk="0">
                  <a:moveTo>
                    <a:pt x="556" y="1"/>
                  </a:moveTo>
                  <a:cubicBezTo>
                    <a:pt x="495" y="1"/>
                    <a:pt x="435" y="25"/>
                    <a:pt x="391" y="84"/>
                  </a:cubicBezTo>
                  <a:cubicBezTo>
                    <a:pt x="209" y="321"/>
                    <a:pt x="50" y="578"/>
                    <a:pt x="15" y="877"/>
                  </a:cubicBezTo>
                  <a:cubicBezTo>
                    <a:pt x="0" y="1016"/>
                    <a:pt x="64" y="1149"/>
                    <a:pt x="209" y="1183"/>
                  </a:cubicBezTo>
                  <a:cubicBezTo>
                    <a:pt x="228" y="1188"/>
                    <a:pt x="248" y="1191"/>
                    <a:pt x="269" y="1191"/>
                  </a:cubicBezTo>
                  <a:cubicBezTo>
                    <a:pt x="380" y="1191"/>
                    <a:pt x="498" y="1113"/>
                    <a:pt x="516" y="996"/>
                  </a:cubicBezTo>
                  <a:cubicBezTo>
                    <a:pt x="551" y="759"/>
                    <a:pt x="676" y="578"/>
                    <a:pt x="808" y="389"/>
                  </a:cubicBezTo>
                  <a:cubicBezTo>
                    <a:pt x="928" y="209"/>
                    <a:pt x="734" y="1"/>
                    <a:pt x="556" y="1"/>
                  </a:cubicBezTo>
                  <a:close/>
                </a:path>
              </a:pathLst>
            </a:custGeom>
            <a:solidFill>
              <a:srgbClr val="DA6C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48"/>
            <p:cNvSpPr/>
            <p:nvPr/>
          </p:nvSpPr>
          <p:spPr>
            <a:xfrm>
              <a:off x="3656525" y="413800"/>
              <a:ext cx="8375" cy="7450"/>
            </a:xfrm>
            <a:custGeom>
              <a:avLst/>
              <a:gdLst/>
              <a:ahLst/>
              <a:cxnLst/>
              <a:rect l="l" t="t" r="r" b="b"/>
              <a:pathLst>
                <a:path w="335" h="298" extrusionOk="0">
                  <a:moveTo>
                    <a:pt x="164" y="1"/>
                  </a:moveTo>
                  <a:cubicBezTo>
                    <a:pt x="126" y="1"/>
                    <a:pt x="87" y="15"/>
                    <a:pt x="56" y="42"/>
                  </a:cubicBezTo>
                  <a:cubicBezTo>
                    <a:pt x="0" y="106"/>
                    <a:pt x="7" y="196"/>
                    <a:pt x="62" y="259"/>
                  </a:cubicBezTo>
                  <a:cubicBezTo>
                    <a:pt x="92" y="285"/>
                    <a:pt x="127" y="297"/>
                    <a:pt x="162" y="297"/>
                  </a:cubicBezTo>
                  <a:cubicBezTo>
                    <a:pt x="202" y="297"/>
                    <a:pt x="242" y="281"/>
                    <a:pt x="271" y="251"/>
                  </a:cubicBezTo>
                  <a:cubicBezTo>
                    <a:pt x="334" y="189"/>
                    <a:pt x="328" y="99"/>
                    <a:pt x="271" y="42"/>
                  </a:cubicBezTo>
                  <a:cubicBezTo>
                    <a:pt x="240" y="15"/>
                    <a:pt x="202" y="1"/>
                    <a:pt x="164" y="1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48"/>
            <p:cNvSpPr/>
            <p:nvPr/>
          </p:nvSpPr>
          <p:spPr>
            <a:xfrm>
              <a:off x="3664875" y="401025"/>
              <a:ext cx="8200" cy="7425"/>
            </a:xfrm>
            <a:custGeom>
              <a:avLst/>
              <a:gdLst/>
              <a:ahLst/>
              <a:cxnLst/>
              <a:rect l="l" t="t" r="r" b="b"/>
              <a:pathLst>
                <a:path w="328" h="297" extrusionOk="0">
                  <a:moveTo>
                    <a:pt x="167" y="1"/>
                  </a:moveTo>
                  <a:cubicBezTo>
                    <a:pt x="126" y="1"/>
                    <a:pt x="85" y="16"/>
                    <a:pt x="56" y="45"/>
                  </a:cubicBezTo>
                  <a:cubicBezTo>
                    <a:pt x="0" y="109"/>
                    <a:pt x="0" y="199"/>
                    <a:pt x="62" y="254"/>
                  </a:cubicBezTo>
                  <a:cubicBezTo>
                    <a:pt x="90" y="282"/>
                    <a:pt x="127" y="296"/>
                    <a:pt x="164" y="296"/>
                  </a:cubicBezTo>
                  <a:cubicBezTo>
                    <a:pt x="203" y="296"/>
                    <a:pt x="243" y="280"/>
                    <a:pt x="271" y="248"/>
                  </a:cubicBezTo>
                  <a:cubicBezTo>
                    <a:pt x="328" y="192"/>
                    <a:pt x="328" y="94"/>
                    <a:pt x="264" y="39"/>
                  </a:cubicBezTo>
                  <a:cubicBezTo>
                    <a:pt x="238" y="13"/>
                    <a:pt x="203" y="1"/>
                    <a:pt x="167" y="1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48"/>
            <p:cNvSpPr/>
            <p:nvPr/>
          </p:nvSpPr>
          <p:spPr>
            <a:xfrm>
              <a:off x="3652675" y="426875"/>
              <a:ext cx="8225" cy="7400"/>
            </a:xfrm>
            <a:custGeom>
              <a:avLst/>
              <a:gdLst/>
              <a:ahLst/>
              <a:cxnLst/>
              <a:rect l="l" t="t" r="r" b="b"/>
              <a:pathLst>
                <a:path w="329" h="296" extrusionOk="0">
                  <a:moveTo>
                    <a:pt x="161" y="1"/>
                  </a:moveTo>
                  <a:cubicBezTo>
                    <a:pt x="123" y="1"/>
                    <a:pt x="84" y="14"/>
                    <a:pt x="56" y="42"/>
                  </a:cubicBezTo>
                  <a:cubicBezTo>
                    <a:pt x="1" y="104"/>
                    <a:pt x="1" y="202"/>
                    <a:pt x="64" y="257"/>
                  </a:cubicBezTo>
                  <a:cubicBezTo>
                    <a:pt x="90" y="283"/>
                    <a:pt x="125" y="295"/>
                    <a:pt x="161" y="295"/>
                  </a:cubicBezTo>
                  <a:cubicBezTo>
                    <a:pt x="201" y="295"/>
                    <a:pt x="243" y="280"/>
                    <a:pt x="273" y="251"/>
                  </a:cubicBezTo>
                  <a:cubicBezTo>
                    <a:pt x="328" y="187"/>
                    <a:pt x="328" y="97"/>
                    <a:pt x="265" y="42"/>
                  </a:cubicBezTo>
                  <a:cubicBezTo>
                    <a:pt x="237" y="14"/>
                    <a:pt x="199" y="1"/>
                    <a:pt x="161" y="1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48"/>
            <p:cNvSpPr/>
            <p:nvPr/>
          </p:nvSpPr>
          <p:spPr>
            <a:xfrm>
              <a:off x="3627475" y="415925"/>
              <a:ext cx="8200" cy="7475"/>
            </a:xfrm>
            <a:custGeom>
              <a:avLst/>
              <a:gdLst/>
              <a:ahLst/>
              <a:cxnLst/>
              <a:rect l="l" t="t" r="r" b="b"/>
              <a:pathLst>
                <a:path w="328" h="299" extrusionOk="0">
                  <a:moveTo>
                    <a:pt x="162" y="0"/>
                  </a:moveTo>
                  <a:cubicBezTo>
                    <a:pt x="123" y="0"/>
                    <a:pt x="85" y="16"/>
                    <a:pt x="55" y="49"/>
                  </a:cubicBezTo>
                  <a:cubicBezTo>
                    <a:pt x="0" y="111"/>
                    <a:pt x="0" y="201"/>
                    <a:pt x="55" y="258"/>
                  </a:cubicBezTo>
                  <a:cubicBezTo>
                    <a:pt x="86" y="284"/>
                    <a:pt x="123" y="298"/>
                    <a:pt x="159" y="298"/>
                  </a:cubicBezTo>
                  <a:cubicBezTo>
                    <a:pt x="199" y="298"/>
                    <a:pt x="239" y="282"/>
                    <a:pt x="271" y="249"/>
                  </a:cubicBezTo>
                  <a:cubicBezTo>
                    <a:pt x="327" y="194"/>
                    <a:pt x="321" y="97"/>
                    <a:pt x="264" y="41"/>
                  </a:cubicBezTo>
                  <a:cubicBezTo>
                    <a:pt x="234" y="14"/>
                    <a:pt x="198" y="0"/>
                    <a:pt x="162" y="0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48"/>
            <p:cNvSpPr/>
            <p:nvPr/>
          </p:nvSpPr>
          <p:spPr>
            <a:xfrm>
              <a:off x="3619825" y="403575"/>
              <a:ext cx="8175" cy="7450"/>
            </a:xfrm>
            <a:custGeom>
              <a:avLst/>
              <a:gdLst/>
              <a:ahLst/>
              <a:cxnLst/>
              <a:rect l="l" t="t" r="r" b="b"/>
              <a:pathLst>
                <a:path w="327" h="298" extrusionOk="0">
                  <a:moveTo>
                    <a:pt x="160" y="0"/>
                  </a:moveTo>
                  <a:cubicBezTo>
                    <a:pt x="121" y="0"/>
                    <a:pt x="84" y="16"/>
                    <a:pt x="56" y="49"/>
                  </a:cubicBezTo>
                  <a:cubicBezTo>
                    <a:pt x="0" y="110"/>
                    <a:pt x="0" y="201"/>
                    <a:pt x="62" y="257"/>
                  </a:cubicBezTo>
                  <a:cubicBezTo>
                    <a:pt x="89" y="284"/>
                    <a:pt x="126" y="298"/>
                    <a:pt x="163" y="298"/>
                  </a:cubicBezTo>
                  <a:cubicBezTo>
                    <a:pt x="203" y="298"/>
                    <a:pt x="243" y="283"/>
                    <a:pt x="271" y="251"/>
                  </a:cubicBezTo>
                  <a:cubicBezTo>
                    <a:pt x="326" y="194"/>
                    <a:pt x="319" y="97"/>
                    <a:pt x="264" y="42"/>
                  </a:cubicBezTo>
                  <a:cubicBezTo>
                    <a:pt x="233" y="14"/>
                    <a:pt x="196" y="0"/>
                    <a:pt x="160" y="0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48"/>
            <p:cNvSpPr/>
            <p:nvPr/>
          </p:nvSpPr>
          <p:spPr>
            <a:xfrm>
              <a:off x="3605000" y="413650"/>
              <a:ext cx="8375" cy="7475"/>
            </a:xfrm>
            <a:custGeom>
              <a:avLst/>
              <a:gdLst/>
              <a:ahLst/>
              <a:cxnLst/>
              <a:rect l="l" t="t" r="r" b="b"/>
              <a:pathLst>
                <a:path w="335" h="299" extrusionOk="0">
                  <a:moveTo>
                    <a:pt x="169" y="1"/>
                  </a:moveTo>
                  <a:cubicBezTo>
                    <a:pt x="130" y="1"/>
                    <a:pt x="92" y="16"/>
                    <a:pt x="64" y="48"/>
                  </a:cubicBezTo>
                  <a:cubicBezTo>
                    <a:pt x="1" y="105"/>
                    <a:pt x="9" y="202"/>
                    <a:pt x="64" y="257"/>
                  </a:cubicBezTo>
                  <a:cubicBezTo>
                    <a:pt x="94" y="285"/>
                    <a:pt x="131" y="299"/>
                    <a:pt x="168" y="299"/>
                  </a:cubicBezTo>
                  <a:cubicBezTo>
                    <a:pt x="206" y="299"/>
                    <a:pt x="245" y="283"/>
                    <a:pt x="273" y="250"/>
                  </a:cubicBezTo>
                  <a:cubicBezTo>
                    <a:pt x="335" y="195"/>
                    <a:pt x="328" y="98"/>
                    <a:pt x="273" y="41"/>
                  </a:cubicBezTo>
                  <a:cubicBezTo>
                    <a:pt x="242" y="15"/>
                    <a:pt x="205" y="1"/>
                    <a:pt x="169" y="1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48"/>
            <p:cNvSpPr/>
            <p:nvPr/>
          </p:nvSpPr>
          <p:spPr>
            <a:xfrm>
              <a:off x="3607975" y="432450"/>
              <a:ext cx="8200" cy="7400"/>
            </a:xfrm>
            <a:custGeom>
              <a:avLst/>
              <a:gdLst/>
              <a:ahLst/>
              <a:cxnLst/>
              <a:rect l="l" t="t" r="r" b="b"/>
              <a:pathLst>
                <a:path w="328" h="296" extrusionOk="0">
                  <a:moveTo>
                    <a:pt x="164" y="0"/>
                  </a:moveTo>
                  <a:cubicBezTo>
                    <a:pt x="125" y="0"/>
                    <a:pt x="85" y="16"/>
                    <a:pt x="57" y="48"/>
                  </a:cubicBezTo>
                  <a:cubicBezTo>
                    <a:pt x="0" y="104"/>
                    <a:pt x="7" y="201"/>
                    <a:pt x="64" y="256"/>
                  </a:cubicBezTo>
                  <a:cubicBezTo>
                    <a:pt x="93" y="283"/>
                    <a:pt x="128" y="296"/>
                    <a:pt x="163" y="296"/>
                  </a:cubicBezTo>
                  <a:cubicBezTo>
                    <a:pt x="203" y="296"/>
                    <a:pt x="242" y="280"/>
                    <a:pt x="272" y="250"/>
                  </a:cubicBezTo>
                  <a:cubicBezTo>
                    <a:pt x="328" y="188"/>
                    <a:pt x="328" y="98"/>
                    <a:pt x="266" y="41"/>
                  </a:cubicBezTo>
                  <a:cubicBezTo>
                    <a:pt x="238" y="14"/>
                    <a:pt x="201" y="0"/>
                    <a:pt x="164" y="0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48"/>
            <p:cNvSpPr/>
            <p:nvPr/>
          </p:nvSpPr>
          <p:spPr>
            <a:xfrm>
              <a:off x="3620875" y="459575"/>
              <a:ext cx="8150" cy="7475"/>
            </a:xfrm>
            <a:custGeom>
              <a:avLst/>
              <a:gdLst/>
              <a:ahLst/>
              <a:cxnLst/>
              <a:rect l="l" t="t" r="r" b="b"/>
              <a:pathLst>
                <a:path w="326" h="299" extrusionOk="0">
                  <a:moveTo>
                    <a:pt x="166" y="1"/>
                  </a:moveTo>
                  <a:cubicBezTo>
                    <a:pt x="127" y="1"/>
                    <a:pt x="87" y="16"/>
                    <a:pt x="55" y="48"/>
                  </a:cubicBezTo>
                  <a:cubicBezTo>
                    <a:pt x="0" y="112"/>
                    <a:pt x="7" y="202"/>
                    <a:pt x="62" y="257"/>
                  </a:cubicBezTo>
                  <a:cubicBezTo>
                    <a:pt x="93" y="285"/>
                    <a:pt x="130" y="299"/>
                    <a:pt x="166" y="299"/>
                  </a:cubicBezTo>
                  <a:cubicBezTo>
                    <a:pt x="205" y="299"/>
                    <a:pt x="242" y="283"/>
                    <a:pt x="271" y="250"/>
                  </a:cubicBezTo>
                  <a:cubicBezTo>
                    <a:pt x="326" y="195"/>
                    <a:pt x="326" y="98"/>
                    <a:pt x="271" y="42"/>
                  </a:cubicBezTo>
                  <a:cubicBezTo>
                    <a:pt x="241" y="15"/>
                    <a:pt x="204" y="1"/>
                    <a:pt x="166" y="1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48"/>
            <p:cNvSpPr/>
            <p:nvPr/>
          </p:nvSpPr>
          <p:spPr>
            <a:xfrm>
              <a:off x="3615450" y="446425"/>
              <a:ext cx="8200" cy="7400"/>
            </a:xfrm>
            <a:custGeom>
              <a:avLst/>
              <a:gdLst/>
              <a:ahLst/>
              <a:cxnLst/>
              <a:rect l="l" t="t" r="r" b="b"/>
              <a:pathLst>
                <a:path w="328" h="296" extrusionOk="0">
                  <a:moveTo>
                    <a:pt x="165" y="0"/>
                  </a:moveTo>
                  <a:cubicBezTo>
                    <a:pt x="125" y="0"/>
                    <a:pt x="86" y="16"/>
                    <a:pt x="57" y="46"/>
                  </a:cubicBezTo>
                  <a:cubicBezTo>
                    <a:pt x="0" y="108"/>
                    <a:pt x="0" y="198"/>
                    <a:pt x="64" y="255"/>
                  </a:cubicBezTo>
                  <a:cubicBezTo>
                    <a:pt x="90" y="282"/>
                    <a:pt x="127" y="296"/>
                    <a:pt x="165" y="296"/>
                  </a:cubicBezTo>
                  <a:cubicBezTo>
                    <a:pt x="204" y="296"/>
                    <a:pt x="244" y="280"/>
                    <a:pt x="272" y="249"/>
                  </a:cubicBezTo>
                  <a:cubicBezTo>
                    <a:pt x="327" y="192"/>
                    <a:pt x="321" y="95"/>
                    <a:pt x="266" y="40"/>
                  </a:cubicBezTo>
                  <a:cubicBezTo>
                    <a:pt x="236" y="13"/>
                    <a:pt x="200" y="0"/>
                    <a:pt x="165" y="0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48"/>
            <p:cNvSpPr/>
            <p:nvPr/>
          </p:nvSpPr>
          <p:spPr>
            <a:xfrm>
              <a:off x="3606925" y="471550"/>
              <a:ext cx="8200" cy="7450"/>
            </a:xfrm>
            <a:custGeom>
              <a:avLst/>
              <a:gdLst/>
              <a:ahLst/>
              <a:cxnLst/>
              <a:rect l="l" t="t" r="r" b="b"/>
              <a:pathLst>
                <a:path w="328" h="298" extrusionOk="0">
                  <a:moveTo>
                    <a:pt x="161" y="1"/>
                  </a:moveTo>
                  <a:cubicBezTo>
                    <a:pt x="123" y="1"/>
                    <a:pt x="85" y="15"/>
                    <a:pt x="57" y="43"/>
                  </a:cubicBezTo>
                  <a:cubicBezTo>
                    <a:pt x="0" y="105"/>
                    <a:pt x="0" y="195"/>
                    <a:pt x="64" y="259"/>
                  </a:cubicBezTo>
                  <a:cubicBezTo>
                    <a:pt x="90" y="285"/>
                    <a:pt x="125" y="297"/>
                    <a:pt x="161" y="297"/>
                  </a:cubicBezTo>
                  <a:cubicBezTo>
                    <a:pt x="201" y="297"/>
                    <a:pt x="243" y="281"/>
                    <a:pt x="273" y="252"/>
                  </a:cubicBezTo>
                  <a:cubicBezTo>
                    <a:pt x="328" y="189"/>
                    <a:pt x="328" y="99"/>
                    <a:pt x="266" y="43"/>
                  </a:cubicBezTo>
                  <a:cubicBezTo>
                    <a:pt x="238" y="15"/>
                    <a:pt x="199" y="1"/>
                    <a:pt x="161" y="1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48"/>
            <p:cNvSpPr/>
            <p:nvPr/>
          </p:nvSpPr>
          <p:spPr>
            <a:xfrm>
              <a:off x="3589025" y="429375"/>
              <a:ext cx="8200" cy="7500"/>
            </a:xfrm>
            <a:custGeom>
              <a:avLst/>
              <a:gdLst/>
              <a:ahLst/>
              <a:cxnLst/>
              <a:rect l="l" t="t" r="r" b="b"/>
              <a:pathLst>
                <a:path w="328" h="300" extrusionOk="0">
                  <a:moveTo>
                    <a:pt x="167" y="1"/>
                  </a:moveTo>
                  <a:cubicBezTo>
                    <a:pt x="127" y="1"/>
                    <a:pt x="85" y="16"/>
                    <a:pt x="55" y="45"/>
                  </a:cubicBezTo>
                  <a:cubicBezTo>
                    <a:pt x="0" y="109"/>
                    <a:pt x="0" y="199"/>
                    <a:pt x="63" y="254"/>
                  </a:cubicBezTo>
                  <a:cubicBezTo>
                    <a:pt x="94" y="285"/>
                    <a:pt x="130" y="299"/>
                    <a:pt x="167" y="299"/>
                  </a:cubicBezTo>
                  <a:cubicBezTo>
                    <a:pt x="205" y="299"/>
                    <a:pt x="243" y="283"/>
                    <a:pt x="272" y="254"/>
                  </a:cubicBezTo>
                  <a:cubicBezTo>
                    <a:pt x="327" y="192"/>
                    <a:pt x="327" y="102"/>
                    <a:pt x="264" y="39"/>
                  </a:cubicBezTo>
                  <a:cubicBezTo>
                    <a:pt x="238" y="13"/>
                    <a:pt x="203" y="1"/>
                    <a:pt x="167" y="1"/>
                  </a:cubicBezTo>
                  <a:close/>
                </a:path>
              </a:pathLst>
            </a:custGeom>
            <a:solidFill>
              <a:srgbClr val="FFB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48"/>
            <p:cNvSpPr/>
            <p:nvPr/>
          </p:nvSpPr>
          <p:spPr>
            <a:xfrm>
              <a:off x="3980075" y="579100"/>
              <a:ext cx="66825" cy="72250"/>
            </a:xfrm>
            <a:custGeom>
              <a:avLst/>
              <a:gdLst/>
              <a:ahLst/>
              <a:cxnLst/>
              <a:rect l="l" t="t" r="r" b="b"/>
              <a:pathLst>
                <a:path w="2673" h="2890" extrusionOk="0">
                  <a:moveTo>
                    <a:pt x="251" y="0"/>
                  </a:moveTo>
                  <a:lnTo>
                    <a:pt x="251" y="0"/>
                  </a:lnTo>
                  <a:cubicBezTo>
                    <a:pt x="8" y="661"/>
                    <a:pt x="1" y="1336"/>
                    <a:pt x="487" y="1941"/>
                  </a:cubicBezTo>
                  <a:cubicBezTo>
                    <a:pt x="894" y="2455"/>
                    <a:pt x="1447" y="2890"/>
                    <a:pt x="2073" y="2890"/>
                  </a:cubicBezTo>
                  <a:cubicBezTo>
                    <a:pt x="2251" y="2890"/>
                    <a:pt x="2436" y="2854"/>
                    <a:pt x="2625" y="2776"/>
                  </a:cubicBezTo>
                  <a:cubicBezTo>
                    <a:pt x="2645" y="2769"/>
                    <a:pt x="2658" y="2762"/>
                    <a:pt x="2673" y="2749"/>
                  </a:cubicBezTo>
                  <a:cubicBezTo>
                    <a:pt x="2179" y="1558"/>
                    <a:pt x="1524" y="473"/>
                    <a:pt x="724" y="160"/>
                  </a:cubicBezTo>
                  <a:cubicBezTo>
                    <a:pt x="564" y="97"/>
                    <a:pt x="403" y="42"/>
                    <a:pt x="251" y="0"/>
                  </a:cubicBezTo>
                  <a:close/>
                </a:path>
              </a:pathLst>
            </a:custGeom>
            <a:solidFill>
              <a:srgbClr val="D2D5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48"/>
            <p:cNvSpPr/>
            <p:nvPr/>
          </p:nvSpPr>
          <p:spPr>
            <a:xfrm>
              <a:off x="3897075" y="752350"/>
              <a:ext cx="35525" cy="90675"/>
            </a:xfrm>
            <a:custGeom>
              <a:avLst/>
              <a:gdLst/>
              <a:ahLst/>
              <a:cxnLst/>
              <a:rect l="l" t="t" r="r" b="b"/>
              <a:pathLst>
                <a:path w="1421" h="3627" extrusionOk="0">
                  <a:moveTo>
                    <a:pt x="1018" y="1"/>
                  </a:moveTo>
                  <a:cubicBezTo>
                    <a:pt x="392" y="563"/>
                    <a:pt x="1" y="1266"/>
                    <a:pt x="251" y="2130"/>
                  </a:cubicBezTo>
                  <a:cubicBezTo>
                    <a:pt x="440" y="2783"/>
                    <a:pt x="809" y="3409"/>
                    <a:pt x="1420" y="3626"/>
                  </a:cubicBezTo>
                  <a:cubicBezTo>
                    <a:pt x="1420" y="2477"/>
                    <a:pt x="1324" y="1196"/>
                    <a:pt x="1018" y="1"/>
                  </a:cubicBezTo>
                  <a:close/>
                </a:path>
              </a:pathLst>
            </a:custGeom>
            <a:solidFill>
              <a:srgbClr val="D2D5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0" name="Google Shape;1920;p48"/>
          <p:cNvGrpSpPr/>
          <p:nvPr/>
        </p:nvGrpSpPr>
        <p:grpSpPr>
          <a:xfrm>
            <a:off x="5812435" y="3843711"/>
            <a:ext cx="994498" cy="793672"/>
            <a:chOff x="5812435" y="3843711"/>
            <a:chExt cx="994498" cy="793672"/>
          </a:xfrm>
        </p:grpSpPr>
        <p:sp>
          <p:nvSpPr>
            <p:cNvPr id="1921" name="Google Shape;1921;p48"/>
            <p:cNvSpPr/>
            <p:nvPr/>
          </p:nvSpPr>
          <p:spPr>
            <a:xfrm>
              <a:off x="5854784" y="3923070"/>
              <a:ext cx="808164" cy="714313"/>
            </a:xfrm>
            <a:custGeom>
              <a:avLst/>
              <a:gdLst/>
              <a:ahLst/>
              <a:cxnLst/>
              <a:rect l="l" t="t" r="r" b="b"/>
              <a:pathLst>
                <a:path w="10744" h="9496" extrusionOk="0">
                  <a:moveTo>
                    <a:pt x="2583" y="0"/>
                  </a:moveTo>
                  <a:cubicBezTo>
                    <a:pt x="2074" y="0"/>
                    <a:pt x="1559" y="95"/>
                    <a:pt x="1198" y="469"/>
                  </a:cubicBezTo>
                  <a:cubicBezTo>
                    <a:pt x="745" y="935"/>
                    <a:pt x="425" y="1526"/>
                    <a:pt x="244" y="2146"/>
                  </a:cubicBezTo>
                  <a:cubicBezTo>
                    <a:pt x="148" y="2495"/>
                    <a:pt x="84" y="2855"/>
                    <a:pt x="64" y="3211"/>
                  </a:cubicBezTo>
                  <a:cubicBezTo>
                    <a:pt x="1" y="4400"/>
                    <a:pt x="356" y="5584"/>
                    <a:pt x="884" y="6648"/>
                  </a:cubicBezTo>
                  <a:cubicBezTo>
                    <a:pt x="1225" y="7329"/>
                    <a:pt x="1651" y="7971"/>
                    <a:pt x="2200" y="8498"/>
                  </a:cubicBezTo>
                  <a:cubicBezTo>
                    <a:pt x="2928" y="9186"/>
                    <a:pt x="3932" y="9495"/>
                    <a:pt x="4940" y="9495"/>
                  </a:cubicBezTo>
                  <a:cubicBezTo>
                    <a:pt x="5676" y="9495"/>
                    <a:pt x="6415" y="9330"/>
                    <a:pt x="7050" y="9028"/>
                  </a:cubicBezTo>
                  <a:cubicBezTo>
                    <a:pt x="7746" y="8700"/>
                    <a:pt x="8392" y="8283"/>
                    <a:pt x="8970" y="7775"/>
                  </a:cubicBezTo>
                  <a:cubicBezTo>
                    <a:pt x="9834" y="7017"/>
                    <a:pt x="10744" y="5800"/>
                    <a:pt x="10425" y="4589"/>
                  </a:cubicBezTo>
                  <a:cubicBezTo>
                    <a:pt x="10326" y="4191"/>
                    <a:pt x="10104" y="3844"/>
                    <a:pt x="9875" y="3510"/>
                  </a:cubicBezTo>
                  <a:cubicBezTo>
                    <a:pt x="9610" y="3106"/>
                    <a:pt x="9241" y="2835"/>
                    <a:pt x="8893" y="2515"/>
                  </a:cubicBezTo>
                  <a:cubicBezTo>
                    <a:pt x="7252" y="1018"/>
                    <a:pt x="5087" y="121"/>
                    <a:pt x="2875" y="10"/>
                  </a:cubicBezTo>
                  <a:cubicBezTo>
                    <a:pt x="2778" y="4"/>
                    <a:pt x="2681" y="0"/>
                    <a:pt x="2583" y="0"/>
                  </a:cubicBezTo>
                  <a:close/>
                </a:path>
              </a:pathLst>
            </a:custGeom>
            <a:solidFill>
              <a:srgbClr val="0B4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22" name="Google Shape;1922;p48"/>
            <p:cNvGrpSpPr/>
            <p:nvPr/>
          </p:nvGrpSpPr>
          <p:grpSpPr>
            <a:xfrm>
              <a:off x="5812435" y="3843711"/>
              <a:ext cx="994498" cy="752149"/>
              <a:chOff x="5812435" y="3843711"/>
              <a:chExt cx="994498" cy="752149"/>
            </a:xfrm>
          </p:grpSpPr>
          <p:sp>
            <p:nvSpPr>
              <p:cNvPr id="1923" name="Google Shape;1923;p48"/>
              <p:cNvSpPr/>
              <p:nvPr/>
            </p:nvSpPr>
            <p:spPr>
              <a:xfrm>
                <a:off x="5932338" y="3843711"/>
                <a:ext cx="720232" cy="454645"/>
              </a:xfrm>
              <a:custGeom>
                <a:avLst/>
                <a:gdLst/>
                <a:ahLst/>
                <a:cxnLst/>
                <a:rect l="l" t="t" r="r" b="b"/>
                <a:pathLst>
                  <a:path w="9575" h="6044" extrusionOk="0">
                    <a:moveTo>
                      <a:pt x="3461" y="1"/>
                    </a:moveTo>
                    <a:cubicBezTo>
                      <a:pt x="1703" y="1"/>
                      <a:pt x="530" y="844"/>
                      <a:pt x="0" y="1462"/>
                    </a:cubicBezTo>
                    <a:cubicBezTo>
                      <a:pt x="598" y="1691"/>
                      <a:pt x="1231" y="2115"/>
                      <a:pt x="1231" y="2115"/>
                    </a:cubicBezTo>
                    <a:cubicBezTo>
                      <a:pt x="1231" y="2115"/>
                      <a:pt x="4384" y="6043"/>
                      <a:pt x="6746" y="6043"/>
                    </a:cubicBezTo>
                    <a:cubicBezTo>
                      <a:pt x="6786" y="6043"/>
                      <a:pt x="6827" y="6042"/>
                      <a:pt x="6867" y="6040"/>
                    </a:cubicBezTo>
                    <a:cubicBezTo>
                      <a:pt x="9240" y="5908"/>
                      <a:pt x="9442" y="4259"/>
                      <a:pt x="9442" y="4259"/>
                    </a:cubicBezTo>
                    <a:cubicBezTo>
                      <a:pt x="9442" y="4259"/>
                      <a:pt x="9574" y="1955"/>
                      <a:pt x="5970" y="522"/>
                    </a:cubicBezTo>
                    <a:cubicBezTo>
                      <a:pt x="5034" y="148"/>
                      <a:pt x="4196" y="1"/>
                      <a:pt x="3461" y="1"/>
                    </a:cubicBezTo>
                    <a:close/>
                  </a:path>
                </a:pathLst>
              </a:custGeom>
              <a:solidFill>
                <a:srgbClr val="F47C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4" name="Google Shape;1924;p48"/>
              <p:cNvSpPr/>
              <p:nvPr/>
            </p:nvSpPr>
            <p:spPr>
              <a:xfrm>
                <a:off x="5983563" y="3971062"/>
                <a:ext cx="411453" cy="551907"/>
              </a:xfrm>
              <a:custGeom>
                <a:avLst/>
                <a:gdLst/>
                <a:ahLst/>
                <a:cxnLst/>
                <a:rect l="l" t="t" r="r" b="b"/>
                <a:pathLst>
                  <a:path w="5470" h="7337" extrusionOk="0">
                    <a:moveTo>
                      <a:pt x="2285" y="0"/>
                    </a:moveTo>
                    <a:cubicBezTo>
                      <a:pt x="1371" y="0"/>
                      <a:pt x="550" y="422"/>
                      <a:pt x="550" y="422"/>
                    </a:cubicBezTo>
                    <a:cubicBezTo>
                      <a:pt x="306" y="582"/>
                      <a:pt x="244" y="881"/>
                      <a:pt x="216" y="1118"/>
                    </a:cubicBezTo>
                    <a:cubicBezTo>
                      <a:pt x="0" y="2788"/>
                      <a:pt x="1149" y="4340"/>
                      <a:pt x="2268" y="5522"/>
                    </a:cubicBezTo>
                    <a:cubicBezTo>
                      <a:pt x="3276" y="6593"/>
                      <a:pt x="4222" y="7336"/>
                      <a:pt x="4785" y="7336"/>
                    </a:cubicBezTo>
                    <a:cubicBezTo>
                      <a:pt x="4910" y="7336"/>
                      <a:pt x="5017" y="7299"/>
                      <a:pt x="5101" y="7221"/>
                    </a:cubicBezTo>
                    <a:cubicBezTo>
                      <a:pt x="5470" y="6867"/>
                      <a:pt x="3835" y="4709"/>
                      <a:pt x="3835" y="4709"/>
                    </a:cubicBezTo>
                    <a:cubicBezTo>
                      <a:pt x="3835" y="4709"/>
                      <a:pt x="5241" y="3011"/>
                      <a:pt x="4239" y="1153"/>
                    </a:cubicBezTo>
                    <a:cubicBezTo>
                      <a:pt x="3758" y="254"/>
                      <a:pt x="2994" y="0"/>
                      <a:pt x="2285" y="0"/>
                    </a:cubicBezTo>
                    <a:close/>
                  </a:path>
                </a:pathLst>
              </a:custGeom>
              <a:solidFill>
                <a:srgbClr val="FF8A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48"/>
              <p:cNvSpPr/>
              <p:nvPr/>
            </p:nvSpPr>
            <p:spPr>
              <a:xfrm>
                <a:off x="6332665" y="4287294"/>
                <a:ext cx="306822" cy="214008"/>
              </a:xfrm>
              <a:custGeom>
                <a:avLst/>
                <a:gdLst/>
                <a:ahLst/>
                <a:cxnLst/>
                <a:rect l="l" t="t" r="r" b="b"/>
                <a:pathLst>
                  <a:path w="4079" h="2845" extrusionOk="0">
                    <a:moveTo>
                      <a:pt x="3899" y="0"/>
                    </a:moveTo>
                    <a:cubicBezTo>
                      <a:pt x="3388" y="0"/>
                      <a:pt x="1914" y="742"/>
                      <a:pt x="1914" y="742"/>
                    </a:cubicBezTo>
                    <a:cubicBezTo>
                      <a:pt x="1914" y="742"/>
                      <a:pt x="0" y="2439"/>
                      <a:pt x="1009" y="2808"/>
                    </a:cubicBezTo>
                    <a:cubicBezTo>
                      <a:pt x="1076" y="2833"/>
                      <a:pt x="1147" y="2844"/>
                      <a:pt x="1222" y="2844"/>
                    </a:cubicBezTo>
                    <a:cubicBezTo>
                      <a:pt x="2283" y="2844"/>
                      <a:pt x="4078" y="518"/>
                      <a:pt x="4072" y="107"/>
                    </a:cubicBezTo>
                    <a:cubicBezTo>
                      <a:pt x="4069" y="32"/>
                      <a:pt x="4005" y="0"/>
                      <a:pt x="3899" y="0"/>
                    </a:cubicBezTo>
                    <a:close/>
                  </a:path>
                </a:pathLst>
              </a:custGeom>
              <a:solidFill>
                <a:srgbClr val="E070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6" name="Google Shape;1926;p48"/>
              <p:cNvSpPr/>
              <p:nvPr/>
            </p:nvSpPr>
            <p:spPr>
              <a:xfrm>
                <a:off x="6250524" y="4146930"/>
                <a:ext cx="209036" cy="293368"/>
              </a:xfrm>
              <a:custGeom>
                <a:avLst/>
                <a:gdLst/>
                <a:ahLst/>
                <a:cxnLst/>
                <a:rect l="l" t="t" r="r" b="b"/>
                <a:pathLst>
                  <a:path w="2779" h="3900" extrusionOk="0">
                    <a:moveTo>
                      <a:pt x="2401" y="1"/>
                    </a:moveTo>
                    <a:cubicBezTo>
                      <a:pt x="2392" y="1"/>
                      <a:pt x="2383" y="2"/>
                      <a:pt x="2373" y="5"/>
                    </a:cubicBezTo>
                    <a:cubicBezTo>
                      <a:pt x="1942" y="123"/>
                      <a:pt x="0" y="2850"/>
                      <a:pt x="640" y="3707"/>
                    </a:cubicBezTo>
                    <a:cubicBezTo>
                      <a:pt x="741" y="3843"/>
                      <a:pt x="854" y="3900"/>
                      <a:pt x="971" y="3900"/>
                    </a:cubicBezTo>
                    <a:cubicBezTo>
                      <a:pt x="1602" y="3900"/>
                      <a:pt x="2373" y="2252"/>
                      <a:pt x="2373" y="2252"/>
                    </a:cubicBezTo>
                    <a:cubicBezTo>
                      <a:pt x="2373" y="2252"/>
                      <a:pt x="2778" y="1"/>
                      <a:pt x="2401" y="1"/>
                    </a:cubicBezTo>
                    <a:close/>
                  </a:path>
                </a:pathLst>
              </a:custGeom>
              <a:solidFill>
                <a:srgbClr val="E070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7" name="Google Shape;1927;p48"/>
              <p:cNvSpPr/>
              <p:nvPr/>
            </p:nvSpPr>
            <p:spPr>
              <a:xfrm>
                <a:off x="6635280" y="4114284"/>
                <a:ext cx="171652" cy="157140"/>
              </a:xfrm>
              <a:custGeom>
                <a:avLst/>
                <a:gdLst/>
                <a:ahLst/>
                <a:cxnLst/>
                <a:rect l="l" t="t" r="r" b="b"/>
                <a:pathLst>
                  <a:path w="2282" h="2089" extrusionOk="0">
                    <a:moveTo>
                      <a:pt x="1447" y="0"/>
                    </a:moveTo>
                    <a:cubicBezTo>
                      <a:pt x="855" y="0"/>
                      <a:pt x="0" y="377"/>
                      <a:pt x="0" y="377"/>
                    </a:cubicBezTo>
                    <a:lnTo>
                      <a:pt x="389" y="2089"/>
                    </a:lnTo>
                    <a:cubicBezTo>
                      <a:pt x="389" y="2089"/>
                      <a:pt x="2282" y="634"/>
                      <a:pt x="1921" y="168"/>
                    </a:cubicBezTo>
                    <a:cubicBezTo>
                      <a:pt x="1826" y="46"/>
                      <a:pt x="1652" y="0"/>
                      <a:pt x="1447" y="0"/>
                    </a:cubicBezTo>
                    <a:close/>
                  </a:path>
                </a:pathLst>
              </a:custGeom>
              <a:solidFill>
                <a:srgbClr val="FFA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8" name="Google Shape;1928;p48"/>
              <p:cNvSpPr/>
              <p:nvPr/>
            </p:nvSpPr>
            <p:spPr>
              <a:xfrm>
                <a:off x="6646714" y="4150616"/>
                <a:ext cx="90640" cy="72063"/>
              </a:xfrm>
              <a:custGeom>
                <a:avLst/>
                <a:gdLst/>
                <a:ahLst/>
                <a:cxnLst/>
                <a:rect l="l" t="t" r="r" b="b"/>
                <a:pathLst>
                  <a:path w="1205" h="958" extrusionOk="0">
                    <a:moveTo>
                      <a:pt x="978" y="1"/>
                    </a:moveTo>
                    <a:cubicBezTo>
                      <a:pt x="676" y="1"/>
                      <a:pt x="0" y="290"/>
                      <a:pt x="0" y="290"/>
                    </a:cubicBezTo>
                    <a:lnTo>
                      <a:pt x="279" y="958"/>
                    </a:lnTo>
                    <a:cubicBezTo>
                      <a:pt x="279" y="958"/>
                      <a:pt x="1204" y="248"/>
                      <a:pt x="1114" y="54"/>
                    </a:cubicBezTo>
                    <a:cubicBezTo>
                      <a:pt x="1097" y="16"/>
                      <a:pt x="1048" y="1"/>
                      <a:pt x="978" y="1"/>
                    </a:cubicBezTo>
                    <a:close/>
                  </a:path>
                </a:pathLst>
              </a:custGeom>
              <a:solidFill>
                <a:srgbClr val="D53D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9" name="Google Shape;1929;p48"/>
              <p:cNvSpPr/>
              <p:nvPr/>
            </p:nvSpPr>
            <p:spPr>
              <a:xfrm>
                <a:off x="6396603" y="3936760"/>
                <a:ext cx="124038" cy="176021"/>
              </a:xfrm>
              <a:custGeom>
                <a:avLst/>
                <a:gdLst/>
                <a:ahLst/>
                <a:cxnLst/>
                <a:rect l="l" t="t" r="r" b="b"/>
                <a:pathLst>
                  <a:path w="1649" h="2340" extrusionOk="0">
                    <a:moveTo>
                      <a:pt x="741" y="1"/>
                    </a:moveTo>
                    <a:cubicBezTo>
                      <a:pt x="164" y="1"/>
                      <a:pt x="0" y="2339"/>
                      <a:pt x="0" y="2339"/>
                    </a:cubicBezTo>
                    <a:lnTo>
                      <a:pt x="1649" y="1713"/>
                    </a:lnTo>
                    <a:cubicBezTo>
                      <a:pt x="1649" y="1713"/>
                      <a:pt x="1350" y="43"/>
                      <a:pt x="759" y="1"/>
                    </a:cubicBezTo>
                    <a:cubicBezTo>
                      <a:pt x="753" y="1"/>
                      <a:pt x="747" y="1"/>
                      <a:pt x="741" y="1"/>
                    </a:cubicBezTo>
                    <a:close/>
                  </a:path>
                </a:pathLst>
              </a:custGeom>
              <a:solidFill>
                <a:srgbClr val="FFA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0" name="Google Shape;1930;p48"/>
              <p:cNvSpPr/>
              <p:nvPr/>
            </p:nvSpPr>
            <p:spPr>
              <a:xfrm>
                <a:off x="6435267" y="3992801"/>
                <a:ext cx="54008" cy="90192"/>
              </a:xfrm>
              <a:custGeom>
                <a:avLst/>
                <a:gdLst/>
                <a:ahLst/>
                <a:cxnLst/>
                <a:rect l="l" t="t" r="r" b="b"/>
                <a:pathLst>
                  <a:path w="718" h="1199" extrusionOk="0">
                    <a:moveTo>
                      <a:pt x="310" y="0"/>
                    </a:moveTo>
                    <a:cubicBezTo>
                      <a:pt x="306" y="0"/>
                      <a:pt x="303" y="1"/>
                      <a:pt x="300" y="1"/>
                    </a:cubicBezTo>
                    <a:cubicBezTo>
                      <a:pt x="84" y="43"/>
                      <a:pt x="1" y="1198"/>
                      <a:pt x="1" y="1198"/>
                    </a:cubicBezTo>
                    <a:lnTo>
                      <a:pt x="717" y="1058"/>
                    </a:lnTo>
                    <a:cubicBezTo>
                      <a:pt x="717" y="1058"/>
                      <a:pt x="521" y="0"/>
                      <a:pt x="310" y="0"/>
                    </a:cubicBezTo>
                    <a:close/>
                  </a:path>
                </a:pathLst>
              </a:custGeom>
              <a:solidFill>
                <a:srgbClr val="D53D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1" name="Google Shape;1931;p48"/>
              <p:cNvSpPr/>
              <p:nvPr/>
            </p:nvSpPr>
            <p:spPr>
              <a:xfrm>
                <a:off x="6348386" y="4063133"/>
                <a:ext cx="357069" cy="299762"/>
              </a:xfrm>
              <a:custGeom>
                <a:avLst/>
                <a:gdLst/>
                <a:ahLst/>
                <a:cxnLst/>
                <a:rect l="l" t="t" r="r" b="b"/>
                <a:pathLst>
                  <a:path w="4747" h="3985" extrusionOk="0">
                    <a:moveTo>
                      <a:pt x="1893" y="0"/>
                    </a:moveTo>
                    <a:cubicBezTo>
                      <a:pt x="1451" y="0"/>
                      <a:pt x="1083" y="182"/>
                      <a:pt x="703" y="521"/>
                    </a:cubicBezTo>
                    <a:cubicBezTo>
                      <a:pt x="0" y="1147"/>
                      <a:pt x="327" y="3054"/>
                      <a:pt x="1101" y="3639"/>
                    </a:cubicBezTo>
                    <a:cubicBezTo>
                      <a:pt x="1420" y="3881"/>
                      <a:pt x="1774" y="3985"/>
                      <a:pt x="2132" y="3985"/>
                    </a:cubicBezTo>
                    <a:cubicBezTo>
                      <a:pt x="2840" y="3985"/>
                      <a:pt x="3565" y="3581"/>
                      <a:pt x="4078" y="3054"/>
                    </a:cubicBezTo>
                    <a:cubicBezTo>
                      <a:pt x="4746" y="2378"/>
                      <a:pt x="4384" y="1008"/>
                      <a:pt x="3230" y="409"/>
                    </a:cubicBezTo>
                    <a:cubicBezTo>
                      <a:pt x="2696" y="131"/>
                      <a:pt x="2268" y="0"/>
                      <a:pt x="1893" y="0"/>
                    </a:cubicBezTo>
                    <a:close/>
                  </a:path>
                </a:pathLst>
              </a:custGeom>
              <a:solidFill>
                <a:srgbClr val="FF8A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2" name="Google Shape;1932;p48"/>
              <p:cNvSpPr/>
              <p:nvPr/>
            </p:nvSpPr>
            <p:spPr>
              <a:xfrm>
                <a:off x="6447829" y="4263599"/>
                <a:ext cx="57619" cy="44381"/>
              </a:xfrm>
              <a:custGeom>
                <a:avLst/>
                <a:gdLst/>
                <a:ahLst/>
                <a:cxnLst/>
                <a:rect l="l" t="t" r="r" b="b"/>
                <a:pathLst>
                  <a:path w="766" h="590" extrusionOk="0">
                    <a:moveTo>
                      <a:pt x="267" y="1"/>
                    </a:moveTo>
                    <a:cubicBezTo>
                      <a:pt x="185" y="1"/>
                      <a:pt x="116" y="30"/>
                      <a:pt x="78" y="88"/>
                    </a:cubicBezTo>
                    <a:cubicBezTo>
                      <a:pt x="1" y="200"/>
                      <a:pt x="71" y="389"/>
                      <a:pt x="245" y="506"/>
                    </a:cubicBezTo>
                    <a:cubicBezTo>
                      <a:pt x="328" y="562"/>
                      <a:pt x="420" y="590"/>
                      <a:pt x="501" y="590"/>
                    </a:cubicBezTo>
                    <a:cubicBezTo>
                      <a:pt x="582" y="590"/>
                      <a:pt x="651" y="562"/>
                      <a:pt x="689" y="506"/>
                    </a:cubicBezTo>
                    <a:cubicBezTo>
                      <a:pt x="766" y="389"/>
                      <a:pt x="697" y="207"/>
                      <a:pt x="530" y="88"/>
                    </a:cubicBezTo>
                    <a:cubicBezTo>
                      <a:pt x="442" y="30"/>
                      <a:pt x="349" y="1"/>
                      <a:pt x="267" y="1"/>
                    </a:cubicBezTo>
                    <a:close/>
                  </a:path>
                </a:pathLst>
              </a:custGeom>
              <a:solidFill>
                <a:srgbClr val="D53D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3" name="Google Shape;1933;p48"/>
              <p:cNvSpPr/>
              <p:nvPr/>
            </p:nvSpPr>
            <p:spPr>
              <a:xfrm>
                <a:off x="6520493" y="4248780"/>
                <a:ext cx="114861" cy="27682"/>
              </a:xfrm>
              <a:custGeom>
                <a:avLst/>
                <a:gdLst/>
                <a:ahLst/>
                <a:cxnLst/>
                <a:rect l="l" t="t" r="r" b="b"/>
                <a:pathLst>
                  <a:path w="1527" h="368" extrusionOk="0">
                    <a:moveTo>
                      <a:pt x="844" y="0"/>
                    </a:moveTo>
                    <a:cubicBezTo>
                      <a:pt x="604" y="0"/>
                      <a:pt x="366" y="37"/>
                      <a:pt x="140" y="112"/>
                    </a:cubicBezTo>
                    <a:cubicBezTo>
                      <a:pt x="0" y="156"/>
                      <a:pt x="19" y="367"/>
                      <a:pt x="147" y="367"/>
                    </a:cubicBezTo>
                    <a:cubicBezTo>
                      <a:pt x="158" y="367"/>
                      <a:pt x="170" y="366"/>
                      <a:pt x="182" y="362"/>
                    </a:cubicBezTo>
                    <a:cubicBezTo>
                      <a:pt x="405" y="303"/>
                      <a:pt x="621" y="276"/>
                      <a:pt x="838" y="276"/>
                    </a:cubicBezTo>
                    <a:cubicBezTo>
                      <a:pt x="1001" y="276"/>
                      <a:pt x="1164" y="291"/>
                      <a:pt x="1331" y="321"/>
                    </a:cubicBezTo>
                    <a:cubicBezTo>
                      <a:pt x="1337" y="321"/>
                      <a:pt x="1343" y="322"/>
                      <a:pt x="1349" y="322"/>
                    </a:cubicBezTo>
                    <a:cubicBezTo>
                      <a:pt x="1481" y="322"/>
                      <a:pt x="1527" y="97"/>
                      <a:pt x="1386" y="63"/>
                    </a:cubicBezTo>
                    <a:cubicBezTo>
                      <a:pt x="1208" y="21"/>
                      <a:pt x="1026" y="0"/>
                      <a:pt x="844" y="0"/>
                    </a:cubicBezTo>
                    <a:close/>
                  </a:path>
                </a:pathLst>
              </a:custGeom>
              <a:solidFill>
                <a:srgbClr val="E070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4" name="Google Shape;1934;p48"/>
              <p:cNvSpPr/>
              <p:nvPr/>
            </p:nvSpPr>
            <p:spPr>
              <a:xfrm>
                <a:off x="6409692" y="4131058"/>
                <a:ext cx="60101" cy="100798"/>
              </a:xfrm>
              <a:custGeom>
                <a:avLst/>
                <a:gdLst/>
                <a:ahLst/>
                <a:cxnLst/>
                <a:rect l="l" t="t" r="r" b="b"/>
                <a:pathLst>
                  <a:path w="799" h="1340" extrusionOk="0">
                    <a:moveTo>
                      <a:pt x="189" y="0"/>
                    </a:moveTo>
                    <a:cubicBezTo>
                      <a:pt x="98" y="0"/>
                      <a:pt x="1" y="113"/>
                      <a:pt x="69" y="202"/>
                    </a:cubicBezTo>
                    <a:cubicBezTo>
                      <a:pt x="306" y="523"/>
                      <a:pt x="459" y="857"/>
                      <a:pt x="536" y="1246"/>
                    </a:cubicBezTo>
                    <a:cubicBezTo>
                      <a:pt x="549" y="1312"/>
                      <a:pt x="595" y="1340"/>
                      <a:pt x="643" y="1340"/>
                    </a:cubicBezTo>
                    <a:cubicBezTo>
                      <a:pt x="717" y="1340"/>
                      <a:pt x="799" y="1275"/>
                      <a:pt x="787" y="1182"/>
                    </a:cubicBezTo>
                    <a:cubicBezTo>
                      <a:pt x="723" y="765"/>
                      <a:pt x="543" y="363"/>
                      <a:pt x="271" y="42"/>
                    </a:cubicBezTo>
                    <a:cubicBezTo>
                      <a:pt x="248" y="12"/>
                      <a:pt x="219" y="0"/>
                      <a:pt x="189" y="0"/>
                    </a:cubicBezTo>
                    <a:close/>
                  </a:path>
                </a:pathLst>
              </a:custGeom>
              <a:solidFill>
                <a:srgbClr val="E070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5" name="Google Shape;1935;p48"/>
              <p:cNvSpPr/>
              <p:nvPr/>
            </p:nvSpPr>
            <p:spPr>
              <a:xfrm>
                <a:off x="6596466" y="4291130"/>
                <a:ext cx="173909" cy="99519"/>
              </a:xfrm>
              <a:custGeom>
                <a:avLst/>
                <a:gdLst/>
                <a:ahLst/>
                <a:cxnLst/>
                <a:rect l="l" t="t" r="r" b="b"/>
                <a:pathLst>
                  <a:path w="2312" h="1323" extrusionOk="0">
                    <a:moveTo>
                      <a:pt x="114" y="0"/>
                    </a:moveTo>
                    <a:cubicBezTo>
                      <a:pt x="76" y="0"/>
                      <a:pt x="37" y="21"/>
                      <a:pt x="22" y="56"/>
                    </a:cubicBezTo>
                    <a:cubicBezTo>
                      <a:pt x="0" y="98"/>
                      <a:pt x="15" y="155"/>
                      <a:pt x="57" y="182"/>
                    </a:cubicBezTo>
                    <a:cubicBezTo>
                      <a:pt x="57" y="182"/>
                      <a:pt x="64" y="190"/>
                      <a:pt x="70" y="190"/>
                    </a:cubicBezTo>
                    <a:cubicBezTo>
                      <a:pt x="84" y="197"/>
                      <a:pt x="1580" y="920"/>
                      <a:pt x="2130" y="1296"/>
                    </a:cubicBezTo>
                    <a:cubicBezTo>
                      <a:pt x="2136" y="1296"/>
                      <a:pt x="2136" y="1302"/>
                      <a:pt x="2145" y="1302"/>
                    </a:cubicBezTo>
                    <a:cubicBezTo>
                      <a:pt x="2161" y="1316"/>
                      <a:pt x="2179" y="1322"/>
                      <a:pt x="2199" y="1322"/>
                    </a:cubicBezTo>
                    <a:cubicBezTo>
                      <a:pt x="2230" y="1322"/>
                      <a:pt x="2262" y="1306"/>
                      <a:pt x="2283" y="1276"/>
                    </a:cubicBezTo>
                    <a:cubicBezTo>
                      <a:pt x="2312" y="1234"/>
                      <a:pt x="2297" y="1170"/>
                      <a:pt x="2255" y="1142"/>
                    </a:cubicBezTo>
                    <a:cubicBezTo>
                      <a:pt x="2248" y="1135"/>
                      <a:pt x="2248" y="1135"/>
                      <a:pt x="2241" y="1129"/>
                    </a:cubicBezTo>
                    <a:cubicBezTo>
                      <a:pt x="1685" y="746"/>
                      <a:pt x="216" y="43"/>
                      <a:pt x="154" y="8"/>
                    </a:cubicBezTo>
                    <a:cubicBezTo>
                      <a:pt x="141" y="3"/>
                      <a:pt x="128" y="0"/>
                      <a:pt x="114" y="0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6" name="Google Shape;1936;p48"/>
              <p:cNvSpPr/>
              <p:nvPr/>
            </p:nvSpPr>
            <p:spPr>
              <a:xfrm>
                <a:off x="6558780" y="4302639"/>
                <a:ext cx="141865" cy="142171"/>
              </a:xfrm>
              <a:custGeom>
                <a:avLst/>
                <a:gdLst/>
                <a:ahLst/>
                <a:cxnLst/>
                <a:rect l="l" t="t" r="r" b="b"/>
                <a:pathLst>
                  <a:path w="1886" h="1890" extrusionOk="0">
                    <a:moveTo>
                      <a:pt x="114" y="0"/>
                    </a:moveTo>
                    <a:cubicBezTo>
                      <a:pt x="85" y="0"/>
                      <a:pt x="56" y="13"/>
                      <a:pt x="35" y="37"/>
                    </a:cubicBezTo>
                    <a:cubicBezTo>
                      <a:pt x="0" y="79"/>
                      <a:pt x="7" y="141"/>
                      <a:pt x="49" y="176"/>
                    </a:cubicBezTo>
                    <a:cubicBezTo>
                      <a:pt x="64" y="189"/>
                      <a:pt x="1301" y="1233"/>
                      <a:pt x="1692" y="1846"/>
                    </a:cubicBezTo>
                    <a:cubicBezTo>
                      <a:pt x="1699" y="1852"/>
                      <a:pt x="1705" y="1866"/>
                      <a:pt x="1719" y="1874"/>
                    </a:cubicBezTo>
                    <a:cubicBezTo>
                      <a:pt x="1733" y="1884"/>
                      <a:pt x="1752" y="1889"/>
                      <a:pt x="1772" y="1889"/>
                    </a:cubicBezTo>
                    <a:cubicBezTo>
                      <a:pt x="1792" y="1889"/>
                      <a:pt x="1813" y="1884"/>
                      <a:pt x="1831" y="1874"/>
                    </a:cubicBezTo>
                    <a:cubicBezTo>
                      <a:pt x="1872" y="1846"/>
                      <a:pt x="1886" y="1782"/>
                      <a:pt x="1859" y="1741"/>
                    </a:cubicBezTo>
                    <a:cubicBezTo>
                      <a:pt x="1455" y="1101"/>
                      <a:pt x="231" y="70"/>
                      <a:pt x="174" y="22"/>
                    </a:cubicBezTo>
                    <a:cubicBezTo>
                      <a:pt x="156" y="7"/>
                      <a:pt x="135" y="0"/>
                      <a:pt x="114" y="0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7" name="Google Shape;1937;p48"/>
              <p:cNvSpPr/>
              <p:nvPr/>
            </p:nvSpPr>
            <p:spPr>
              <a:xfrm>
                <a:off x="6525382" y="4321219"/>
                <a:ext cx="115087" cy="159773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2124" extrusionOk="0">
                    <a:moveTo>
                      <a:pt x="110" y="0"/>
                    </a:moveTo>
                    <a:cubicBezTo>
                      <a:pt x="86" y="0"/>
                      <a:pt x="62" y="9"/>
                      <a:pt x="42" y="26"/>
                    </a:cubicBezTo>
                    <a:cubicBezTo>
                      <a:pt x="7" y="61"/>
                      <a:pt x="0" y="124"/>
                      <a:pt x="34" y="166"/>
                    </a:cubicBezTo>
                    <a:cubicBezTo>
                      <a:pt x="49" y="179"/>
                      <a:pt x="939" y="1181"/>
                      <a:pt x="1328" y="2065"/>
                    </a:cubicBezTo>
                    <a:cubicBezTo>
                      <a:pt x="1336" y="2086"/>
                      <a:pt x="1349" y="2100"/>
                      <a:pt x="1363" y="2106"/>
                    </a:cubicBezTo>
                    <a:cubicBezTo>
                      <a:pt x="1378" y="2118"/>
                      <a:pt x="1396" y="2124"/>
                      <a:pt x="1414" y="2124"/>
                    </a:cubicBezTo>
                    <a:cubicBezTo>
                      <a:pt x="1430" y="2124"/>
                      <a:pt x="1445" y="2120"/>
                      <a:pt x="1461" y="2113"/>
                    </a:cubicBezTo>
                    <a:cubicBezTo>
                      <a:pt x="1510" y="2093"/>
                      <a:pt x="1530" y="2036"/>
                      <a:pt x="1510" y="1988"/>
                    </a:cubicBezTo>
                    <a:cubicBezTo>
                      <a:pt x="1106" y="1069"/>
                      <a:pt x="222" y="74"/>
                      <a:pt x="180" y="32"/>
                    </a:cubicBezTo>
                    <a:cubicBezTo>
                      <a:pt x="162" y="10"/>
                      <a:pt x="137" y="0"/>
                      <a:pt x="110" y="0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8" name="Google Shape;1938;p48"/>
              <p:cNvSpPr/>
              <p:nvPr/>
            </p:nvSpPr>
            <p:spPr>
              <a:xfrm>
                <a:off x="6222767" y="4141364"/>
                <a:ext cx="184289" cy="75599"/>
              </a:xfrm>
              <a:custGeom>
                <a:avLst/>
                <a:gdLst/>
                <a:ahLst/>
                <a:cxnLst/>
                <a:rect l="l" t="t" r="r" b="b"/>
                <a:pathLst>
                  <a:path w="2450" h="1005" extrusionOk="0">
                    <a:moveTo>
                      <a:pt x="116" y="1"/>
                    </a:moveTo>
                    <a:cubicBezTo>
                      <a:pt x="68" y="1"/>
                      <a:pt x="27" y="29"/>
                      <a:pt x="15" y="79"/>
                    </a:cubicBezTo>
                    <a:cubicBezTo>
                      <a:pt x="0" y="120"/>
                      <a:pt x="22" y="162"/>
                      <a:pt x="57" y="184"/>
                    </a:cubicBezTo>
                    <a:cubicBezTo>
                      <a:pt x="64" y="190"/>
                      <a:pt x="77" y="197"/>
                      <a:pt x="84" y="197"/>
                    </a:cubicBezTo>
                    <a:cubicBezTo>
                      <a:pt x="717" y="351"/>
                      <a:pt x="2283" y="990"/>
                      <a:pt x="2303" y="997"/>
                    </a:cubicBezTo>
                    <a:cubicBezTo>
                      <a:pt x="2315" y="1002"/>
                      <a:pt x="2327" y="1004"/>
                      <a:pt x="2338" y="1004"/>
                    </a:cubicBezTo>
                    <a:cubicBezTo>
                      <a:pt x="2377" y="1004"/>
                      <a:pt x="2413" y="979"/>
                      <a:pt x="2428" y="942"/>
                    </a:cubicBezTo>
                    <a:cubicBezTo>
                      <a:pt x="2450" y="894"/>
                      <a:pt x="2428" y="837"/>
                      <a:pt x="2373" y="817"/>
                    </a:cubicBezTo>
                    <a:cubicBezTo>
                      <a:pt x="2311" y="788"/>
                      <a:pt x="780" y="155"/>
                      <a:pt x="132" y="2"/>
                    </a:cubicBezTo>
                    <a:cubicBezTo>
                      <a:pt x="127" y="1"/>
                      <a:pt x="121" y="1"/>
                      <a:pt x="116" y="1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9" name="Google Shape;1939;p48"/>
              <p:cNvSpPr/>
              <p:nvPr/>
            </p:nvSpPr>
            <p:spPr>
              <a:xfrm>
                <a:off x="6229010" y="4227117"/>
                <a:ext cx="194293" cy="25500"/>
              </a:xfrm>
              <a:custGeom>
                <a:avLst/>
                <a:gdLst/>
                <a:ahLst/>
                <a:cxnLst/>
                <a:rect l="l" t="t" r="r" b="b"/>
                <a:pathLst>
                  <a:path w="2583" h="339" extrusionOk="0">
                    <a:moveTo>
                      <a:pt x="674" y="1"/>
                    </a:moveTo>
                    <a:cubicBezTo>
                      <a:pt x="455" y="1"/>
                      <a:pt x="253" y="12"/>
                      <a:pt x="91" y="39"/>
                    </a:cubicBezTo>
                    <a:cubicBezTo>
                      <a:pt x="36" y="46"/>
                      <a:pt x="1" y="94"/>
                      <a:pt x="7" y="149"/>
                    </a:cubicBezTo>
                    <a:cubicBezTo>
                      <a:pt x="16" y="178"/>
                      <a:pt x="29" y="198"/>
                      <a:pt x="49" y="213"/>
                    </a:cubicBezTo>
                    <a:cubicBezTo>
                      <a:pt x="71" y="226"/>
                      <a:pt x="99" y="233"/>
                      <a:pt x="126" y="233"/>
                    </a:cubicBezTo>
                    <a:cubicBezTo>
                      <a:pt x="277" y="206"/>
                      <a:pt x="470" y="196"/>
                      <a:pt x="680" y="196"/>
                    </a:cubicBezTo>
                    <a:cubicBezTo>
                      <a:pt x="1450" y="196"/>
                      <a:pt x="2447" y="338"/>
                      <a:pt x="2457" y="338"/>
                    </a:cubicBezTo>
                    <a:cubicBezTo>
                      <a:pt x="2462" y="339"/>
                      <a:pt x="2466" y="339"/>
                      <a:pt x="2471" y="339"/>
                    </a:cubicBezTo>
                    <a:cubicBezTo>
                      <a:pt x="2520" y="339"/>
                      <a:pt x="2563" y="305"/>
                      <a:pt x="2576" y="255"/>
                    </a:cubicBezTo>
                    <a:cubicBezTo>
                      <a:pt x="2582" y="198"/>
                      <a:pt x="2541" y="149"/>
                      <a:pt x="2486" y="143"/>
                    </a:cubicBezTo>
                    <a:cubicBezTo>
                      <a:pt x="2436" y="137"/>
                      <a:pt x="1454" y="1"/>
                      <a:pt x="674" y="1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0" name="Google Shape;1940;p48"/>
              <p:cNvSpPr/>
              <p:nvPr/>
            </p:nvSpPr>
            <p:spPr>
              <a:xfrm>
                <a:off x="6242099" y="4274958"/>
                <a:ext cx="189103" cy="38589"/>
              </a:xfrm>
              <a:custGeom>
                <a:avLst/>
                <a:gdLst/>
                <a:ahLst/>
                <a:cxnLst/>
                <a:rect l="l" t="t" r="r" b="b"/>
                <a:pathLst>
                  <a:path w="2514" h="513" extrusionOk="0">
                    <a:moveTo>
                      <a:pt x="2415" y="1"/>
                    </a:moveTo>
                    <a:cubicBezTo>
                      <a:pt x="2360" y="1"/>
                      <a:pt x="1031" y="8"/>
                      <a:pt x="77" y="322"/>
                    </a:cubicBezTo>
                    <a:cubicBezTo>
                      <a:pt x="29" y="335"/>
                      <a:pt x="0" y="390"/>
                      <a:pt x="15" y="447"/>
                    </a:cubicBezTo>
                    <a:cubicBezTo>
                      <a:pt x="22" y="467"/>
                      <a:pt x="35" y="480"/>
                      <a:pt x="50" y="495"/>
                    </a:cubicBezTo>
                    <a:cubicBezTo>
                      <a:pt x="67" y="508"/>
                      <a:pt x="88" y="513"/>
                      <a:pt x="107" y="513"/>
                    </a:cubicBezTo>
                    <a:cubicBezTo>
                      <a:pt x="119" y="513"/>
                      <a:pt x="130" y="511"/>
                      <a:pt x="141" y="509"/>
                    </a:cubicBezTo>
                    <a:cubicBezTo>
                      <a:pt x="1059" y="210"/>
                      <a:pt x="2402" y="203"/>
                      <a:pt x="2415" y="203"/>
                    </a:cubicBezTo>
                    <a:cubicBezTo>
                      <a:pt x="2472" y="203"/>
                      <a:pt x="2514" y="155"/>
                      <a:pt x="2514" y="98"/>
                    </a:cubicBezTo>
                    <a:cubicBezTo>
                      <a:pt x="2514" y="49"/>
                      <a:pt x="2472" y="1"/>
                      <a:pt x="2415" y="1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1" name="Google Shape;1941;p48"/>
              <p:cNvSpPr/>
              <p:nvPr/>
            </p:nvSpPr>
            <p:spPr>
              <a:xfrm>
                <a:off x="5812435" y="3953685"/>
                <a:ext cx="538650" cy="642174"/>
              </a:xfrm>
              <a:custGeom>
                <a:avLst/>
                <a:gdLst/>
                <a:ahLst/>
                <a:cxnLst/>
                <a:rect l="l" t="t" r="r" b="b"/>
                <a:pathLst>
                  <a:path w="7161" h="8537" extrusionOk="0">
                    <a:moveTo>
                      <a:pt x="1594" y="0"/>
                    </a:moveTo>
                    <a:cubicBezTo>
                      <a:pt x="1489" y="125"/>
                      <a:pt x="1405" y="236"/>
                      <a:pt x="1350" y="334"/>
                    </a:cubicBezTo>
                    <a:cubicBezTo>
                      <a:pt x="1058" y="855"/>
                      <a:pt x="1" y="2984"/>
                      <a:pt x="2199" y="5852"/>
                    </a:cubicBezTo>
                    <a:cubicBezTo>
                      <a:pt x="3799" y="7932"/>
                      <a:pt x="5157" y="8536"/>
                      <a:pt x="5897" y="8536"/>
                    </a:cubicBezTo>
                    <a:cubicBezTo>
                      <a:pt x="6175" y="8536"/>
                      <a:pt x="6365" y="8452"/>
                      <a:pt x="6450" y="8328"/>
                    </a:cubicBezTo>
                    <a:cubicBezTo>
                      <a:pt x="7160" y="7291"/>
                      <a:pt x="4363" y="5524"/>
                      <a:pt x="3207" y="3507"/>
                    </a:cubicBezTo>
                    <a:cubicBezTo>
                      <a:pt x="2317" y="1954"/>
                      <a:pt x="2589" y="1009"/>
                      <a:pt x="2825" y="653"/>
                    </a:cubicBezTo>
                    <a:cubicBezTo>
                      <a:pt x="2825" y="653"/>
                      <a:pt x="2192" y="229"/>
                      <a:pt x="1594" y="0"/>
                    </a:cubicBezTo>
                    <a:close/>
                  </a:path>
                </a:pathLst>
              </a:custGeom>
              <a:solidFill>
                <a:srgbClr val="FFA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" name="Google Shape;10518;p98">
            <a:extLst>
              <a:ext uri="{FF2B5EF4-FFF2-40B4-BE49-F238E27FC236}">
                <a16:creationId xmlns:a16="http://schemas.microsoft.com/office/drawing/2014/main" id="{95F1059E-1116-19A5-A994-D719933BFAD1}"/>
              </a:ext>
            </a:extLst>
          </p:cNvPr>
          <p:cNvGrpSpPr/>
          <p:nvPr/>
        </p:nvGrpSpPr>
        <p:grpSpPr>
          <a:xfrm>
            <a:off x="1294775" y="242775"/>
            <a:ext cx="712619" cy="744170"/>
            <a:chOff x="-1183550" y="3586525"/>
            <a:chExt cx="296175" cy="290550"/>
          </a:xfrm>
          <a:solidFill>
            <a:schemeClr val="accent5">
              <a:lumMod val="50000"/>
            </a:schemeClr>
          </a:solidFill>
        </p:grpSpPr>
        <p:sp>
          <p:nvSpPr>
            <p:cNvPr id="5" name="Google Shape;10519;p98">
              <a:extLst>
                <a:ext uri="{FF2B5EF4-FFF2-40B4-BE49-F238E27FC236}">
                  <a16:creationId xmlns:a16="http://schemas.microsoft.com/office/drawing/2014/main" id="{DEB75A47-3D43-65D7-A261-019AB4577280}"/>
                </a:ext>
              </a:extLst>
            </p:cNvPr>
            <p:cNvSpPr/>
            <p:nvPr/>
          </p:nvSpPr>
          <p:spPr>
            <a:xfrm>
              <a:off x="-927575" y="3671500"/>
              <a:ext cx="40200" cy="16575"/>
            </a:xfrm>
            <a:custGeom>
              <a:avLst/>
              <a:gdLst/>
              <a:ahLst/>
              <a:cxnLst/>
              <a:rect l="l" t="t" r="r" b="b"/>
              <a:pathLst>
                <a:path w="1608" h="663" extrusionOk="0">
                  <a:moveTo>
                    <a:pt x="473" y="0"/>
                  </a:moveTo>
                  <a:cubicBezTo>
                    <a:pt x="32" y="0"/>
                    <a:pt x="1" y="662"/>
                    <a:pt x="473" y="662"/>
                  </a:cubicBezTo>
                  <a:lnTo>
                    <a:pt x="1135" y="662"/>
                  </a:lnTo>
                  <a:cubicBezTo>
                    <a:pt x="1145" y="663"/>
                    <a:pt x="1156" y="663"/>
                    <a:pt x="1166" y="663"/>
                  </a:cubicBezTo>
                  <a:cubicBezTo>
                    <a:pt x="1607" y="663"/>
                    <a:pt x="1597" y="0"/>
                    <a:pt x="113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6" name="Google Shape;10520;p98">
              <a:extLst>
                <a:ext uri="{FF2B5EF4-FFF2-40B4-BE49-F238E27FC236}">
                  <a16:creationId xmlns:a16="http://schemas.microsoft.com/office/drawing/2014/main" id="{3CD608B3-BC1F-A45A-DFD0-D17CFC03D8E9}"/>
                </a:ext>
              </a:extLst>
            </p:cNvPr>
            <p:cNvSpPr/>
            <p:nvPr/>
          </p:nvSpPr>
          <p:spPr>
            <a:xfrm>
              <a:off x="-1183550" y="3671500"/>
              <a:ext cx="39400" cy="16575"/>
            </a:xfrm>
            <a:custGeom>
              <a:avLst/>
              <a:gdLst/>
              <a:ahLst/>
              <a:cxnLst/>
              <a:rect l="l" t="t" r="r" b="b"/>
              <a:pathLst>
                <a:path w="1576" h="663" extrusionOk="0">
                  <a:moveTo>
                    <a:pt x="473" y="0"/>
                  </a:moveTo>
                  <a:cubicBezTo>
                    <a:pt x="32" y="0"/>
                    <a:pt x="1" y="662"/>
                    <a:pt x="473" y="662"/>
                  </a:cubicBezTo>
                  <a:lnTo>
                    <a:pt x="1135" y="662"/>
                  </a:lnTo>
                  <a:cubicBezTo>
                    <a:pt x="1145" y="663"/>
                    <a:pt x="1154" y="663"/>
                    <a:pt x="1163" y="663"/>
                  </a:cubicBezTo>
                  <a:cubicBezTo>
                    <a:pt x="1576" y="663"/>
                    <a:pt x="1566" y="0"/>
                    <a:pt x="113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7" name="Google Shape;10521;p98">
              <a:extLst>
                <a:ext uri="{FF2B5EF4-FFF2-40B4-BE49-F238E27FC236}">
                  <a16:creationId xmlns:a16="http://schemas.microsoft.com/office/drawing/2014/main" id="{9AC86E3E-F813-0D3F-9B53-A1054B100EF2}"/>
                </a:ext>
              </a:extLst>
            </p:cNvPr>
            <p:cNvSpPr/>
            <p:nvPr/>
          </p:nvSpPr>
          <p:spPr>
            <a:xfrm>
              <a:off x="-944250" y="3603025"/>
              <a:ext cx="39525" cy="26375"/>
            </a:xfrm>
            <a:custGeom>
              <a:avLst/>
              <a:gdLst/>
              <a:ahLst/>
              <a:cxnLst/>
              <a:rect l="l" t="t" r="r" b="b"/>
              <a:pathLst>
                <a:path w="1581" h="1055" extrusionOk="0">
                  <a:moveTo>
                    <a:pt x="1086" y="1"/>
                  </a:moveTo>
                  <a:cubicBezTo>
                    <a:pt x="1024" y="1"/>
                    <a:pt x="957" y="19"/>
                    <a:pt x="888" y="61"/>
                  </a:cubicBezTo>
                  <a:lnTo>
                    <a:pt x="321" y="408"/>
                  </a:lnTo>
                  <a:cubicBezTo>
                    <a:pt x="0" y="595"/>
                    <a:pt x="179" y="1054"/>
                    <a:pt x="490" y="1054"/>
                  </a:cubicBezTo>
                  <a:cubicBezTo>
                    <a:pt x="546" y="1054"/>
                    <a:pt x="606" y="1040"/>
                    <a:pt x="668" y="1006"/>
                  </a:cubicBezTo>
                  <a:lnTo>
                    <a:pt x="1266" y="660"/>
                  </a:lnTo>
                  <a:cubicBezTo>
                    <a:pt x="1581" y="450"/>
                    <a:pt x="1394" y="1"/>
                    <a:pt x="10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" name="Google Shape;10522;p98">
              <a:extLst>
                <a:ext uri="{FF2B5EF4-FFF2-40B4-BE49-F238E27FC236}">
                  <a16:creationId xmlns:a16="http://schemas.microsoft.com/office/drawing/2014/main" id="{97EEB91B-7466-F111-B5C3-2AB48C6C1FDD}"/>
                </a:ext>
              </a:extLst>
            </p:cNvPr>
            <p:cNvSpPr/>
            <p:nvPr/>
          </p:nvSpPr>
          <p:spPr>
            <a:xfrm>
              <a:off x="-1166200" y="3731225"/>
              <a:ext cx="39700" cy="26075"/>
            </a:xfrm>
            <a:custGeom>
              <a:avLst/>
              <a:gdLst/>
              <a:ahLst/>
              <a:cxnLst/>
              <a:rect l="l" t="t" r="r" b="b"/>
              <a:pathLst>
                <a:path w="1588" h="1043" extrusionOk="0">
                  <a:moveTo>
                    <a:pt x="1071" y="1"/>
                  </a:moveTo>
                  <a:cubicBezTo>
                    <a:pt x="1021" y="1"/>
                    <a:pt x="968" y="12"/>
                    <a:pt x="913" y="37"/>
                  </a:cubicBezTo>
                  <a:lnTo>
                    <a:pt x="315" y="384"/>
                  </a:lnTo>
                  <a:cubicBezTo>
                    <a:pt x="0" y="593"/>
                    <a:pt x="187" y="1043"/>
                    <a:pt x="495" y="1043"/>
                  </a:cubicBezTo>
                  <a:cubicBezTo>
                    <a:pt x="557" y="1043"/>
                    <a:pt x="624" y="1025"/>
                    <a:pt x="693" y="982"/>
                  </a:cubicBezTo>
                  <a:lnTo>
                    <a:pt x="1260" y="636"/>
                  </a:lnTo>
                  <a:cubicBezTo>
                    <a:pt x="1587" y="472"/>
                    <a:pt x="1395" y="1"/>
                    <a:pt x="107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" name="Google Shape;10523;p98">
              <a:extLst>
                <a:ext uri="{FF2B5EF4-FFF2-40B4-BE49-F238E27FC236}">
                  <a16:creationId xmlns:a16="http://schemas.microsoft.com/office/drawing/2014/main" id="{E2B6EBC5-6E65-DC19-7084-C538723DFDA0}"/>
                </a:ext>
              </a:extLst>
            </p:cNvPr>
            <p:cNvSpPr/>
            <p:nvPr/>
          </p:nvSpPr>
          <p:spPr>
            <a:xfrm>
              <a:off x="-944925" y="3730950"/>
              <a:ext cx="40200" cy="26375"/>
            </a:xfrm>
            <a:custGeom>
              <a:avLst/>
              <a:gdLst/>
              <a:ahLst/>
              <a:cxnLst/>
              <a:rect l="l" t="t" r="r" b="b"/>
              <a:pathLst>
                <a:path w="1608" h="1055" extrusionOk="0">
                  <a:moveTo>
                    <a:pt x="515" y="0"/>
                  </a:moveTo>
                  <a:cubicBezTo>
                    <a:pt x="198" y="0"/>
                    <a:pt x="1" y="460"/>
                    <a:pt x="348" y="647"/>
                  </a:cubicBezTo>
                  <a:lnTo>
                    <a:pt x="915" y="993"/>
                  </a:lnTo>
                  <a:cubicBezTo>
                    <a:pt x="984" y="1036"/>
                    <a:pt x="1052" y="1054"/>
                    <a:pt x="1114" y="1054"/>
                  </a:cubicBezTo>
                  <a:cubicBezTo>
                    <a:pt x="1421" y="1054"/>
                    <a:pt x="1608" y="609"/>
                    <a:pt x="1293" y="426"/>
                  </a:cubicBezTo>
                  <a:lnTo>
                    <a:pt x="695" y="48"/>
                  </a:lnTo>
                  <a:cubicBezTo>
                    <a:pt x="633" y="15"/>
                    <a:pt x="572" y="0"/>
                    <a:pt x="5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" name="Google Shape;10524;p98">
              <a:extLst>
                <a:ext uri="{FF2B5EF4-FFF2-40B4-BE49-F238E27FC236}">
                  <a16:creationId xmlns:a16="http://schemas.microsoft.com/office/drawing/2014/main" id="{E321B3E0-A85C-1CCE-E983-535B975159DA}"/>
                </a:ext>
              </a:extLst>
            </p:cNvPr>
            <p:cNvSpPr/>
            <p:nvPr/>
          </p:nvSpPr>
          <p:spPr>
            <a:xfrm>
              <a:off x="-1167000" y="3603025"/>
              <a:ext cx="40200" cy="26375"/>
            </a:xfrm>
            <a:custGeom>
              <a:avLst/>
              <a:gdLst/>
              <a:ahLst/>
              <a:cxnLst/>
              <a:rect l="l" t="t" r="r" b="b"/>
              <a:pathLst>
                <a:path w="1608" h="1055" extrusionOk="0">
                  <a:moveTo>
                    <a:pt x="477" y="1"/>
                  </a:moveTo>
                  <a:cubicBezTo>
                    <a:pt x="188" y="1"/>
                    <a:pt x="1" y="450"/>
                    <a:pt x="315" y="660"/>
                  </a:cubicBezTo>
                  <a:lnTo>
                    <a:pt x="914" y="1006"/>
                  </a:lnTo>
                  <a:cubicBezTo>
                    <a:pt x="981" y="1040"/>
                    <a:pt x="1044" y="1054"/>
                    <a:pt x="1103" y="1054"/>
                  </a:cubicBezTo>
                  <a:cubicBezTo>
                    <a:pt x="1434" y="1054"/>
                    <a:pt x="1608" y="595"/>
                    <a:pt x="1260" y="408"/>
                  </a:cubicBezTo>
                  <a:lnTo>
                    <a:pt x="662" y="61"/>
                  </a:lnTo>
                  <a:cubicBezTo>
                    <a:pt x="598" y="19"/>
                    <a:pt x="536" y="1"/>
                    <a:pt x="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1" name="Google Shape;10525;p98">
              <a:extLst>
                <a:ext uri="{FF2B5EF4-FFF2-40B4-BE49-F238E27FC236}">
                  <a16:creationId xmlns:a16="http://schemas.microsoft.com/office/drawing/2014/main" id="{C4F744E4-C793-7FFD-1C07-D9AB190DAAA0}"/>
                </a:ext>
              </a:extLst>
            </p:cNvPr>
            <p:cNvSpPr/>
            <p:nvPr/>
          </p:nvSpPr>
          <p:spPr>
            <a:xfrm>
              <a:off x="-1065400" y="3658900"/>
              <a:ext cx="59875" cy="77200"/>
            </a:xfrm>
            <a:custGeom>
              <a:avLst/>
              <a:gdLst/>
              <a:ahLst/>
              <a:cxnLst/>
              <a:rect l="l" t="t" r="r" b="b"/>
              <a:pathLst>
                <a:path w="2395" h="3088" extrusionOk="0">
                  <a:moveTo>
                    <a:pt x="882" y="0"/>
                  </a:moveTo>
                  <a:lnTo>
                    <a:pt x="0" y="1355"/>
                  </a:lnTo>
                  <a:lnTo>
                    <a:pt x="1355" y="1922"/>
                  </a:lnTo>
                  <a:cubicBezTo>
                    <a:pt x="1450" y="1953"/>
                    <a:pt x="1544" y="2111"/>
                    <a:pt x="1544" y="2237"/>
                  </a:cubicBezTo>
                  <a:lnTo>
                    <a:pt x="1544" y="3088"/>
                  </a:lnTo>
                  <a:lnTo>
                    <a:pt x="2395" y="1733"/>
                  </a:lnTo>
                  <a:lnTo>
                    <a:pt x="1071" y="1166"/>
                  </a:lnTo>
                  <a:cubicBezTo>
                    <a:pt x="945" y="1134"/>
                    <a:pt x="882" y="1008"/>
                    <a:pt x="882" y="851"/>
                  </a:cubicBezTo>
                  <a:lnTo>
                    <a:pt x="8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2" name="Google Shape;10526;p98">
              <a:extLst>
                <a:ext uri="{FF2B5EF4-FFF2-40B4-BE49-F238E27FC236}">
                  <a16:creationId xmlns:a16="http://schemas.microsoft.com/office/drawing/2014/main" id="{AAB0A867-ECF6-6DCA-A22F-945AA8FF762F}"/>
                </a:ext>
              </a:extLst>
            </p:cNvPr>
            <p:cNvSpPr/>
            <p:nvPr/>
          </p:nvSpPr>
          <p:spPr>
            <a:xfrm>
              <a:off x="-1078000" y="3809325"/>
              <a:ext cx="85075" cy="67750"/>
            </a:xfrm>
            <a:custGeom>
              <a:avLst/>
              <a:gdLst/>
              <a:ahLst/>
              <a:cxnLst/>
              <a:rect l="l" t="t" r="r" b="b"/>
              <a:pathLst>
                <a:path w="3403" h="2710" extrusionOk="0">
                  <a:moveTo>
                    <a:pt x="0" y="1"/>
                  </a:moveTo>
                  <a:lnTo>
                    <a:pt x="0" y="662"/>
                  </a:lnTo>
                  <a:lnTo>
                    <a:pt x="1008" y="662"/>
                  </a:lnTo>
                  <a:cubicBezTo>
                    <a:pt x="1449" y="662"/>
                    <a:pt x="1481" y="1324"/>
                    <a:pt x="1008" y="1324"/>
                  </a:cubicBezTo>
                  <a:lnTo>
                    <a:pt x="0" y="1324"/>
                  </a:lnTo>
                  <a:lnTo>
                    <a:pt x="0" y="1670"/>
                  </a:lnTo>
                  <a:cubicBezTo>
                    <a:pt x="0" y="2237"/>
                    <a:pt x="473" y="2710"/>
                    <a:pt x="1008" y="2710"/>
                  </a:cubicBezTo>
                  <a:lnTo>
                    <a:pt x="2395" y="2710"/>
                  </a:lnTo>
                  <a:cubicBezTo>
                    <a:pt x="2962" y="2710"/>
                    <a:pt x="3403" y="2237"/>
                    <a:pt x="3403" y="1670"/>
                  </a:cubicBezTo>
                  <a:lnTo>
                    <a:pt x="3403" y="1324"/>
                  </a:lnTo>
                  <a:lnTo>
                    <a:pt x="2395" y="1324"/>
                  </a:lnTo>
                  <a:cubicBezTo>
                    <a:pt x="1954" y="1324"/>
                    <a:pt x="1922" y="662"/>
                    <a:pt x="2395" y="662"/>
                  </a:cubicBezTo>
                  <a:lnTo>
                    <a:pt x="3403" y="662"/>
                  </a:lnTo>
                  <a:lnTo>
                    <a:pt x="340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3" name="Google Shape;10527;p98">
              <a:extLst>
                <a:ext uri="{FF2B5EF4-FFF2-40B4-BE49-F238E27FC236}">
                  <a16:creationId xmlns:a16="http://schemas.microsoft.com/office/drawing/2014/main" id="{B643717D-CC9D-EC9C-61EF-6E7248BB8121}"/>
                </a:ext>
              </a:extLst>
            </p:cNvPr>
            <p:cNvSpPr/>
            <p:nvPr/>
          </p:nvSpPr>
          <p:spPr>
            <a:xfrm>
              <a:off x="-1135500" y="3586525"/>
              <a:ext cx="193775" cy="204700"/>
            </a:xfrm>
            <a:custGeom>
              <a:avLst/>
              <a:gdLst/>
              <a:ahLst/>
              <a:cxnLst/>
              <a:rect l="l" t="t" r="r" b="b"/>
              <a:pathLst>
                <a:path w="7751" h="8188" extrusionOk="0">
                  <a:moveTo>
                    <a:pt x="4023" y="1424"/>
                  </a:moveTo>
                  <a:cubicBezTo>
                    <a:pt x="4201" y="1424"/>
                    <a:pt x="4380" y="1561"/>
                    <a:pt x="4380" y="1761"/>
                  </a:cubicBezTo>
                  <a:lnTo>
                    <a:pt x="4380" y="3588"/>
                  </a:lnTo>
                  <a:lnTo>
                    <a:pt x="5892" y="4124"/>
                  </a:lnTo>
                  <a:cubicBezTo>
                    <a:pt x="5955" y="4187"/>
                    <a:pt x="6049" y="4250"/>
                    <a:pt x="6081" y="4344"/>
                  </a:cubicBezTo>
                  <a:cubicBezTo>
                    <a:pt x="6081" y="4407"/>
                    <a:pt x="6081" y="4533"/>
                    <a:pt x="5986" y="4628"/>
                  </a:cubicBezTo>
                  <a:lnTo>
                    <a:pt x="4285" y="7369"/>
                  </a:lnTo>
                  <a:cubicBezTo>
                    <a:pt x="4222" y="7495"/>
                    <a:pt x="4127" y="7526"/>
                    <a:pt x="4033" y="7526"/>
                  </a:cubicBezTo>
                  <a:lnTo>
                    <a:pt x="3938" y="7526"/>
                  </a:lnTo>
                  <a:cubicBezTo>
                    <a:pt x="3781" y="7495"/>
                    <a:pt x="3718" y="7369"/>
                    <a:pt x="3718" y="7211"/>
                  </a:cubicBezTo>
                  <a:lnTo>
                    <a:pt x="3718" y="5384"/>
                  </a:lnTo>
                  <a:lnTo>
                    <a:pt x="2206" y="4817"/>
                  </a:lnTo>
                  <a:cubicBezTo>
                    <a:pt x="2143" y="4754"/>
                    <a:pt x="2048" y="4691"/>
                    <a:pt x="2017" y="4596"/>
                  </a:cubicBezTo>
                  <a:cubicBezTo>
                    <a:pt x="1985" y="4533"/>
                    <a:pt x="2017" y="4407"/>
                    <a:pt x="2048" y="4344"/>
                  </a:cubicBezTo>
                  <a:lnTo>
                    <a:pt x="3749" y="1572"/>
                  </a:lnTo>
                  <a:cubicBezTo>
                    <a:pt x="3818" y="1469"/>
                    <a:pt x="3920" y="1424"/>
                    <a:pt x="4023" y="1424"/>
                  </a:cubicBezTo>
                  <a:close/>
                  <a:moveTo>
                    <a:pt x="4019" y="1"/>
                  </a:moveTo>
                  <a:cubicBezTo>
                    <a:pt x="3743" y="1"/>
                    <a:pt x="3463" y="31"/>
                    <a:pt x="3182" y="91"/>
                  </a:cubicBezTo>
                  <a:cubicBezTo>
                    <a:pt x="1733" y="406"/>
                    <a:pt x="567" y="1572"/>
                    <a:pt x="284" y="3084"/>
                  </a:cubicBezTo>
                  <a:cubicBezTo>
                    <a:pt x="0" y="4533"/>
                    <a:pt x="599" y="5479"/>
                    <a:pt x="1040" y="6140"/>
                  </a:cubicBezTo>
                  <a:cubicBezTo>
                    <a:pt x="1922" y="7526"/>
                    <a:pt x="1387" y="7526"/>
                    <a:pt x="1670" y="8188"/>
                  </a:cubicBezTo>
                  <a:lnTo>
                    <a:pt x="6301" y="8188"/>
                  </a:lnTo>
                  <a:cubicBezTo>
                    <a:pt x="6553" y="7526"/>
                    <a:pt x="6018" y="7526"/>
                    <a:pt x="6931" y="6109"/>
                  </a:cubicBezTo>
                  <a:cubicBezTo>
                    <a:pt x="7373" y="5447"/>
                    <a:pt x="7719" y="4817"/>
                    <a:pt x="7719" y="3746"/>
                  </a:cubicBezTo>
                  <a:cubicBezTo>
                    <a:pt x="7751" y="2612"/>
                    <a:pt x="7246" y="1540"/>
                    <a:pt x="6396" y="847"/>
                  </a:cubicBezTo>
                  <a:cubicBezTo>
                    <a:pt x="5726" y="297"/>
                    <a:pt x="4892" y="1"/>
                    <a:pt x="40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" name="Google Shape;1947;p49"/>
          <p:cNvSpPr txBox="1">
            <a:spLocks noGrp="1"/>
          </p:cNvSpPr>
          <p:nvPr>
            <p:ph type="title"/>
          </p:nvPr>
        </p:nvSpPr>
        <p:spPr>
          <a:xfrm>
            <a:off x="698568" y="1283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Что такое виртуальная экскурсия? 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48" name="Google Shape;1948;p49"/>
          <p:cNvSpPr txBox="1">
            <a:spLocks noGrp="1"/>
          </p:cNvSpPr>
          <p:nvPr>
            <p:ph type="body" idx="1"/>
          </p:nvPr>
        </p:nvSpPr>
        <p:spPr>
          <a:xfrm>
            <a:off x="3195939" y="1315496"/>
            <a:ext cx="5613524" cy="34743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b="1" dirty="0">
                <a:solidFill>
                  <a:schemeClr val="accent2"/>
                </a:solidFill>
                <a:latin typeface="Grandstander"/>
              </a:rPr>
              <a:t>Виртуальные</a:t>
            </a:r>
            <a:r>
              <a:rPr lang="ru-RU" dirty="0">
                <a:solidFill>
                  <a:schemeClr val="accent2"/>
                </a:solidFill>
                <a:latin typeface="Grandstander"/>
              </a:rPr>
              <a:t> </a:t>
            </a:r>
            <a:r>
              <a:rPr lang="ru-RU" b="1" dirty="0">
                <a:solidFill>
                  <a:schemeClr val="accent2"/>
                </a:solidFill>
                <a:latin typeface="Grandstander"/>
              </a:rPr>
              <a:t>экскурсии</a:t>
            </a:r>
            <a:r>
              <a:rPr lang="ru-RU" dirty="0">
                <a:solidFill>
                  <a:schemeClr val="accent2"/>
                </a:solidFill>
                <a:latin typeface="Grandstander"/>
              </a:rPr>
              <a:t> - это организационная форма обучения, отличающаяся от реальной экскурсии виртуальным отображением реально существующих объектов. </a:t>
            </a:r>
            <a:endParaRPr lang="es-ES" dirty="0">
              <a:solidFill>
                <a:schemeClr val="accent2"/>
              </a:solidFill>
              <a:latin typeface="Grandstand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b="1" dirty="0">
                <a:solidFill>
                  <a:schemeClr val="accent2"/>
                </a:solidFill>
                <a:latin typeface="Grandstander"/>
              </a:rPr>
              <a:t>Преимущества</a:t>
            </a:r>
            <a:r>
              <a:rPr lang="ru-RU" dirty="0">
                <a:solidFill>
                  <a:schemeClr val="accent2"/>
                </a:solidFill>
                <a:latin typeface="Grandstander"/>
              </a:rPr>
              <a:t>:</a:t>
            </a:r>
            <a:endParaRPr lang="en-US" dirty="0">
              <a:latin typeface="Grandstander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ru-RU" b="1" dirty="0">
                <a:solidFill>
                  <a:schemeClr val="accent2"/>
                </a:solidFill>
                <a:latin typeface="Grandstander"/>
              </a:rPr>
              <a:t>Доступность</a:t>
            </a:r>
            <a:r>
              <a:rPr lang="ru-RU" dirty="0">
                <a:solidFill>
                  <a:schemeClr val="accent2"/>
                </a:solidFill>
                <a:latin typeface="Grandstander"/>
              </a:rPr>
              <a:t> </a:t>
            </a: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ru-RU" b="1" dirty="0">
                <a:latin typeface="Grandstander"/>
              </a:rPr>
              <a:t>Наглядность</a:t>
            </a:r>
            <a:r>
              <a:rPr lang="ru-RU" dirty="0">
                <a:latin typeface="Grandstander"/>
              </a:rPr>
              <a:t> </a:t>
            </a:r>
            <a:endParaRPr dirty="0">
              <a:solidFill>
                <a:schemeClr val="accent2"/>
              </a:solidFill>
              <a:latin typeface="Grandstander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ru-RU" b="1" dirty="0">
                <a:solidFill>
                  <a:schemeClr val="accent2"/>
                </a:solidFill>
                <a:latin typeface="Grandstander"/>
              </a:rPr>
              <a:t>Возможность повтора</a:t>
            </a:r>
            <a:endParaRPr b="1" dirty="0">
              <a:solidFill>
                <a:schemeClr val="accent2"/>
              </a:solidFill>
              <a:latin typeface="Grandstand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effectLst/>
                <a:latin typeface="Grandstander"/>
                <a:ea typeface="Times New Roman" panose="02020603050405020304" pitchFamily="18" charset="0"/>
              </a:rPr>
              <a:t>Каждая виртуальная экскурсия — это небольшой фильм о памятнике природы города Слободского или Слободского района. </a:t>
            </a:r>
            <a:endParaRPr sz="1400" dirty="0">
              <a:solidFill>
                <a:schemeClr val="accent2"/>
              </a:solidFill>
              <a:latin typeface="Grandstander"/>
            </a:endParaRPr>
          </a:p>
        </p:txBody>
      </p:sp>
      <p:grpSp>
        <p:nvGrpSpPr>
          <p:cNvPr id="1963" name="Google Shape;1963;p49"/>
          <p:cNvGrpSpPr/>
          <p:nvPr/>
        </p:nvGrpSpPr>
        <p:grpSpPr>
          <a:xfrm>
            <a:off x="1187483" y="1634069"/>
            <a:ext cx="1868225" cy="3060004"/>
            <a:chOff x="1555062" y="1783413"/>
            <a:chExt cx="1777062" cy="2910686"/>
          </a:xfrm>
        </p:grpSpPr>
        <p:sp>
          <p:nvSpPr>
            <p:cNvPr id="1964" name="Google Shape;1964;p49"/>
            <p:cNvSpPr/>
            <p:nvPr/>
          </p:nvSpPr>
          <p:spPr>
            <a:xfrm>
              <a:off x="1555062" y="1839968"/>
              <a:ext cx="771407" cy="1121111"/>
            </a:xfrm>
            <a:custGeom>
              <a:avLst/>
              <a:gdLst/>
              <a:ahLst/>
              <a:cxnLst/>
              <a:rect l="l" t="t" r="r" b="b"/>
              <a:pathLst>
                <a:path w="9548" h="13876" extrusionOk="0">
                  <a:moveTo>
                    <a:pt x="5903" y="0"/>
                  </a:moveTo>
                  <a:cubicBezTo>
                    <a:pt x="4288" y="0"/>
                    <a:pt x="2488" y="789"/>
                    <a:pt x="1393" y="3731"/>
                  </a:cubicBezTo>
                  <a:cubicBezTo>
                    <a:pt x="1393" y="3731"/>
                    <a:pt x="1" y="12421"/>
                    <a:pt x="1881" y="13124"/>
                  </a:cubicBezTo>
                  <a:lnTo>
                    <a:pt x="3112" y="13500"/>
                  </a:lnTo>
                  <a:lnTo>
                    <a:pt x="3112" y="13500"/>
                  </a:lnTo>
                  <a:lnTo>
                    <a:pt x="2896" y="12318"/>
                  </a:lnTo>
                  <a:lnTo>
                    <a:pt x="2896" y="12318"/>
                  </a:lnTo>
                  <a:lnTo>
                    <a:pt x="3808" y="13549"/>
                  </a:lnTo>
                  <a:lnTo>
                    <a:pt x="5582" y="13876"/>
                  </a:lnTo>
                  <a:cubicBezTo>
                    <a:pt x="5582" y="13876"/>
                    <a:pt x="6612" y="13689"/>
                    <a:pt x="7412" y="12575"/>
                  </a:cubicBezTo>
                  <a:cubicBezTo>
                    <a:pt x="8205" y="11461"/>
                    <a:pt x="9548" y="8240"/>
                    <a:pt x="9548" y="8240"/>
                  </a:cubicBezTo>
                  <a:lnTo>
                    <a:pt x="9388" y="1052"/>
                  </a:lnTo>
                  <a:cubicBezTo>
                    <a:pt x="9388" y="1052"/>
                    <a:pt x="7769" y="0"/>
                    <a:pt x="5903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49"/>
            <p:cNvSpPr/>
            <p:nvPr/>
          </p:nvSpPr>
          <p:spPr>
            <a:xfrm>
              <a:off x="2243605" y="2855012"/>
              <a:ext cx="559153" cy="712149"/>
            </a:xfrm>
            <a:custGeom>
              <a:avLst/>
              <a:gdLst/>
              <a:ahLst/>
              <a:cxnLst/>
              <a:rect l="l" t="t" r="r" b="b"/>
              <a:pathLst>
                <a:path w="5387" h="6861" extrusionOk="0">
                  <a:moveTo>
                    <a:pt x="397" y="1"/>
                  </a:moveTo>
                  <a:cubicBezTo>
                    <a:pt x="265" y="836"/>
                    <a:pt x="133" y="1664"/>
                    <a:pt x="1" y="2492"/>
                  </a:cubicBezTo>
                  <a:cubicBezTo>
                    <a:pt x="271" y="3118"/>
                    <a:pt x="781" y="4079"/>
                    <a:pt x="1699" y="5004"/>
                  </a:cubicBezTo>
                  <a:cubicBezTo>
                    <a:pt x="2743" y="6061"/>
                    <a:pt x="3835" y="6597"/>
                    <a:pt x="4497" y="6861"/>
                  </a:cubicBezTo>
                  <a:cubicBezTo>
                    <a:pt x="4795" y="6437"/>
                    <a:pt x="5094" y="6013"/>
                    <a:pt x="5387" y="5588"/>
                  </a:cubicBezTo>
                  <a:cubicBezTo>
                    <a:pt x="4648" y="5171"/>
                    <a:pt x="3912" y="4747"/>
                    <a:pt x="3167" y="4329"/>
                  </a:cubicBezTo>
                  <a:cubicBezTo>
                    <a:pt x="2242" y="2888"/>
                    <a:pt x="1323" y="1448"/>
                    <a:pt x="397" y="1"/>
                  </a:cubicBez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49"/>
            <p:cNvSpPr/>
            <p:nvPr/>
          </p:nvSpPr>
          <p:spPr>
            <a:xfrm>
              <a:off x="2063723" y="2580570"/>
              <a:ext cx="305681" cy="303501"/>
            </a:xfrm>
            <a:custGeom>
              <a:avLst/>
              <a:gdLst/>
              <a:ahLst/>
              <a:cxnLst/>
              <a:rect l="l" t="t" r="r" b="b"/>
              <a:pathLst>
                <a:path w="2945" h="2924" extrusionOk="0">
                  <a:moveTo>
                    <a:pt x="308" y="1"/>
                  </a:moveTo>
                  <a:lnTo>
                    <a:pt x="217" y="744"/>
                  </a:lnTo>
                  <a:lnTo>
                    <a:pt x="0" y="2478"/>
                  </a:lnTo>
                  <a:lnTo>
                    <a:pt x="2312" y="2923"/>
                  </a:lnTo>
                  <a:cubicBezTo>
                    <a:pt x="2312" y="2923"/>
                    <a:pt x="2367" y="2700"/>
                    <a:pt x="2450" y="2381"/>
                  </a:cubicBezTo>
                  <a:cubicBezTo>
                    <a:pt x="2639" y="1663"/>
                    <a:pt x="2945" y="480"/>
                    <a:pt x="2938" y="403"/>
                  </a:cubicBezTo>
                  <a:lnTo>
                    <a:pt x="308" y="1"/>
                  </a:ln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49"/>
            <p:cNvSpPr/>
            <p:nvPr/>
          </p:nvSpPr>
          <p:spPr>
            <a:xfrm>
              <a:off x="1886021" y="3197337"/>
              <a:ext cx="758442" cy="1310952"/>
            </a:xfrm>
            <a:custGeom>
              <a:avLst/>
              <a:gdLst/>
              <a:ahLst/>
              <a:cxnLst/>
              <a:rect l="l" t="t" r="r" b="b"/>
              <a:pathLst>
                <a:path w="7307" h="12630" extrusionOk="0">
                  <a:moveTo>
                    <a:pt x="1066" y="1"/>
                  </a:moveTo>
                  <a:lnTo>
                    <a:pt x="710" y="627"/>
                  </a:lnTo>
                  <a:cubicBezTo>
                    <a:pt x="238" y="1462"/>
                    <a:pt x="1" y="2409"/>
                    <a:pt x="29" y="3361"/>
                  </a:cubicBezTo>
                  <a:lnTo>
                    <a:pt x="126" y="6500"/>
                  </a:lnTo>
                  <a:lnTo>
                    <a:pt x="453" y="9799"/>
                  </a:lnTo>
                  <a:lnTo>
                    <a:pt x="523" y="10473"/>
                  </a:lnTo>
                  <a:lnTo>
                    <a:pt x="572" y="10959"/>
                  </a:lnTo>
                  <a:lnTo>
                    <a:pt x="600" y="11252"/>
                  </a:lnTo>
                  <a:lnTo>
                    <a:pt x="669" y="11948"/>
                  </a:lnTo>
                  <a:lnTo>
                    <a:pt x="2138" y="12102"/>
                  </a:lnTo>
                  <a:lnTo>
                    <a:pt x="2207" y="11482"/>
                  </a:lnTo>
                  <a:lnTo>
                    <a:pt x="2207" y="11434"/>
                  </a:lnTo>
                  <a:lnTo>
                    <a:pt x="2312" y="10458"/>
                  </a:lnTo>
                  <a:lnTo>
                    <a:pt x="2360" y="10034"/>
                  </a:lnTo>
                  <a:cubicBezTo>
                    <a:pt x="2527" y="8483"/>
                    <a:pt x="2604" y="6890"/>
                    <a:pt x="2868" y="5352"/>
                  </a:cubicBezTo>
                  <a:cubicBezTo>
                    <a:pt x="2923" y="5024"/>
                    <a:pt x="2987" y="4712"/>
                    <a:pt x="3015" y="4385"/>
                  </a:cubicBezTo>
                  <a:cubicBezTo>
                    <a:pt x="3022" y="4308"/>
                    <a:pt x="3007" y="4238"/>
                    <a:pt x="3083" y="4224"/>
                  </a:cubicBezTo>
                  <a:cubicBezTo>
                    <a:pt x="3105" y="4288"/>
                    <a:pt x="3105" y="4350"/>
                    <a:pt x="3112" y="4413"/>
                  </a:cubicBezTo>
                  <a:cubicBezTo>
                    <a:pt x="3244" y="6450"/>
                    <a:pt x="4017" y="8434"/>
                    <a:pt x="4677" y="10348"/>
                  </a:cubicBezTo>
                  <a:cubicBezTo>
                    <a:pt x="4685" y="10383"/>
                    <a:pt x="4692" y="10410"/>
                    <a:pt x="4705" y="10438"/>
                  </a:cubicBezTo>
                  <a:cubicBezTo>
                    <a:pt x="4830" y="10807"/>
                    <a:pt x="4949" y="11135"/>
                    <a:pt x="5046" y="11419"/>
                  </a:cubicBezTo>
                  <a:cubicBezTo>
                    <a:pt x="5061" y="11447"/>
                    <a:pt x="5067" y="11475"/>
                    <a:pt x="5074" y="11502"/>
                  </a:cubicBezTo>
                  <a:cubicBezTo>
                    <a:pt x="5261" y="12032"/>
                    <a:pt x="5386" y="12359"/>
                    <a:pt x="5386" y="12359"/>
                  </a:cubicBezTo>
                  <a:lnTo>
                    <a:pt x="7307" y="12629"/>
                  </a:lnTo>
                  <a:lnTo>
                    <a:pt x="7036" y="11120"/>
                  </a:lnTo>
                  <a:lnTo>
                    <a:pt x="7036" y="11113"/>
                  </a:lnTo>
                  <a:lnTo>
                    <a:pt x="6973" y="10772"/>
                  </a:lnTo>
                  <a:lnTo>
                    <a:pt x="6911" y="10417"/>
                  </a:lnTo>
                  <a:lnTo>
                    <a:pt x="5144" y="592"/>
                  </a:lnTo>
                  <a:lnTo>
                    <a:pt x="1066" y="1"/>
                  </a:ln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49"/>
            <p:cNvSpPr/>
            <p:nvPr/>
          </p:nvSpPr>
          <p:spPr>
            <a:xfrm>
              <a:off x="1854363" y="3318054"/>
              <a:ext cx="783769" cy="1021048"/>
            </a:xfrm>
            <a:custGeom>
              <a:avLst/>
              <a:gdLst/>
              <a:ahLst/>
              <a:cxnLst/>
              <a:rect l="l" t="t" r="r" b="b"/>
              <a:pathLst>
                <a:path w="7551" h="9837" extrusionOk="0">
                  <a:moveTo>
                    <a:pt x="5581" y="0"/>
                  </a:moveTo>
                  <a:lnTo>
                    <a:pt x="5177" y="7"/>
                  </a:lnTo>
                  <a:lnTo>
                    <a:pt x="5058" y="7"/>
                  </a:lnTo>
                  <a:lnTo>
                    <a:pt x="3388" y="35"/>
                  </a:lnTo>
                  <a:lnTo>
                    <a:pt x="3270" y="42"/>
                  </a:lnTo>
                  <a:lnTo>
                    <a:pt x="2116" y="62"/>
                  </a:lnTo>
                  <a:lnTo>
                    <a:pt x="1997" y="62"/>
                  </a:lnTo>
                  <a:lnTo>
                    <a:pt x="424" y="90"/>
                  </a:lnTo>
                  <a:cubicBezTo>
                    <a:pt x="424" y="97"/>
                    <a:pt x="424" y="104"/>
                    <a:pt x="418" y="110"/>
                  </a:cubicBezTo>
                  <a:cubicBezTo>
                    <a:pt x="411" y="216"/>
                    <a:pt x="397" y="319"/>
                    <a:pt x="382" y="424"/>
                  </a:cubicBezTo>
                  <a:cubicBezTo>
                    <a:pt x="369" y="556"/>
                    <a:pt x="347" y="688"/>
                    <a:pt x="334" y="820"/>
                  </a:cubicBezTo>
                  <a:cubicBezTo>
                    <a:pt x="327" y="870"/>
                    <a:pt x="321" y="925"/>
                    <a:pt x="314" y="980"/>
                  </a:cubicBezTo>
                  <a:cubicBezTo>
                    <a:pt x="272" y="1356"/>
                    <a:pt x="237" y="1747"/>
                    <a:pt x="202" y="2136"/>
                  </a:cubicBezTo>
                  <a:cubicBezTo>
                    <a:pt x="35" y="4077"/>
                    <a:pt x="0" y="5929"/>
                    <a:pt x="55" y="7654"/>
                  </a:cubicBezTo>
                  <a:lnTo>
                    <a:pt x="55" y="7724"/>
                  </a:lnTo>
                  <a:cubicBezTo>
                    <a:pt x="77" y="8350"/>
                    <a:pt x="112" y="8970"/>
                    <a:pt x="160" y="9561"/>
                  </a:cubicBezTo>
                  <a:lnTo>
                    <a:pt x="3048" y="9783"/>
                  </a:lnTo>
                  <a:lnTo>
                    <a:pt x="3153" y="7911"/>
                  </a:lnTo>
                  <a:lnTo>
                    <a:pt x="3153" y="7891"/>
                  </a:lnTo>
                  <a:lnTo>
                    <a:pt x="3270" y="5685"/>
                  </a:lnTo>
                  <a:lnTo>
                    <a:pt x="3327" y="4628"/>
                  </a:lnTo>
                  <a:lnTo>
                    <a:pt x="3327" y="4619"/>
                  </a:lnTo>
                  <a:lnTo>
                    <a:pt x="3388" y="3382"/>
                  </a:lnTo>
                  <a:lnTo>
                    <a:pt x="3403" y="3215"/>
                  </a:lnTo>
                  <a:lnTo>
                    <a:pt x="3403" y="3158"/>
                  </a:lnTo>
                  <a:cubicBezTo>
                    <a:pt x="3403" y="3173"/>
                    <a:pt x="3403" y="3193"/>
                    <a:pt x="3410" y="3208"/>
                  </a:cubicBezTo>
                  <a:cubicBezTo>
                    <a:pt x="3410" y="3257"/>
                    <a:pt x="3410" y="3305"/>
                    <a:pt x="3417" y="3354"/>
                  </a:cubicBezTo>
                  <a:cubicBezTo>
                    <a:pt x="3459" y="3910"/>
                    <a:pt x="3507" y="4481"/>
                    <a:pt x="3584" y="5072"/>
                  </a:cubicBezTo>
                  <a:cubicBezTo>
                    <a:pt x="3709" y="6074"/>
                    <a:pt x="3869" y="7021"/>
                    <a:pt x="4063" y="7918"/>
                  </a:cubicBezTo>
                  <a:cubicBezTo>
                    <a:pt x="4071" y="7959"/>
                    <a:pt x="4085" y="8001"/>
                    <a:pt x="4092" y="8043"/>
                  </a:cubicBezTo>
                  <a:cubicBezTo>
                    <a:pt x="4182" y="8454"/>
                    <a:pt x="4252" y="8719"/>
                    <a:pt x="4342" y="9073"/>
                  </a:cubicBezTo>
                  <a:cubicBezTo>
                    <a:pt x="4377" y="9227"/>
                    <a:pt x="4432" y="9449"/>
                    <a:pt x="4496" y="9721"/>
                  </a:cubicBezTo>
                  <a:cubicBezTo>
                    <a:pt x="4723" y="9776"/>
                    <a:pt x="5062" y="9836"/>
                    <a:pt x="5475" y="9836"/>
                  </a:cubicBezTo>
                  <a:cubicBezTo>
                    <a:pt x="5693" y="9836"/>
                    <a:pt x="5932" y="9820"/>
                    <a:pt x="6186" y="9776"/>
                  </a:cubicBezTo>
                  <a:cubicBezTo>
                    <a:pt x="6799" y="9665"/>
                    <a:pt x="7265" y="9436"/>
                    <a:pt x="7550" y="9262"/>
                  </a:cubicBezTo>
                  <a:cubicBezTo>
                    <a:pt x="7425" y="8669"/>
                    <a:pt x="7306" y="8078"/>
                    <a:pt x="7181" y="7487"/>
                  </a:cubicBezTo>
                  <a:lnTo>
                    <a:pt x="7153" y="7368"/>
                  </a:lnTo>
                  <a:lnTo>
                    <a:pt x="5616" y="160"/>
                  </a:lnTo>
                  <a:lnTo>
                    <a:pt x="5588" y="27"/>
                  </a:lnTo>
                  <a:lnTo>
                    <a:pt x="5581" y="0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49"/>
            <p:cNvSpPr/>
            <p:nvPr/>
          </p:nvSpPr>
          <p:spPr>
            <a:xfrm>
              <a:off x="2086247" y="2580570"/>
              <a:ext cx="283157" cy="247140"/>
            </a:xfrm>
            <a:custGeom>
              <a:avLst/>
              <a:gdLst/>
              <a:ahLst/>
              <a:cxnLst/>
              <a:rect l="l" t="t" r="r" b="b"/>
              <a:pathLst>
                <a:path w="2728" h="2381" extrusionOk="0">
                  <a:moveTo>
                    <a:pt x="91" y="1"/>
                  </a:moveTo>
                  <a:lnTo>
                    <a:pt x="0" y="744"/>
                  </a:lnTo>
                  <a:cubicBezTo>
                    <a:pt x="563" y="2130"/>
                    <a:pt x="1607" y="2372"/>
                    <a:pt x="2233" y="2381"/>
                  </a:cubicBezTo>
                  <a:cubicBezTo>
                    <a:pt x="2422" y="1663"/>
                    <a:pt x="2728" y="480"/>
                    <a:pt x="2721" y="403"/>
                  </a:cubicBezTo>
                  <a:lnTo>
                    <a:pt x="91" y="1"/>
                  </a:lnTo>
                  <a:close/>
                </a:path>
              </a:pathLst>
            </a:custGeom>
            <a:solidFill>
              <a:srgbClr val="8F3F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49"/>
            <p:cNvSpPr/>
            <p:nvPr/>
          </p:nvSpPr>
          <p:spPr>
            <a:xfrm>
              <a:off x="1690634" y="1825102"/>
              <a:ext cx="901240" cy="887775"/>
            </a:xfrm>
            <a:custGeom>
              <a:avLst/>
              <a:gdLst/>
              <a:ahLst/>
              <a:cxnLst/>
              <a:rect l="l" t="t" r="r" b="b"/>
              <a:pathLst>
                <a:path w="11155" h="10988" extrusionOk="0">
                  <a:moveTo>
                    <a:pt x="5557" y="0"/>
                  </a:moveTo>
                  <a:cubicBezTo>
                    <a:pt x="4553" y="0"/>
                    <a:pt x="3712" y="143"/>
                    <a:pt x="3014" y="394"/>
                  </a:cubicBezTo>
                  <a:cubicBezTo>
                    <a:pt x="2937" y="421"/>
                    <a:pt x="2860" y="456"/>
                    <a:pt x="2791" y="484"/>
                  </a:cubicBezTo>
                  <a:cubicBezTo>
                    <a:pt x="2574" y="575"/>
                    <a:pt x="2374" y="680"/>
                    <a:pt x="2192" y="790"/>
                  </a:cubicBezTo>
                  <a:cubicBezTo>
                    <a:pt x="1607" y="1139"/>
                    <a:pt x="1163" y="1590"/>
                    <a:pt x="829" y="2113"/>
                  </a:cubicBezTo>
                  <a:cubicBezTo>
                    <a:pt x="460" y="2691"/>
                    <a:pt x="230" y="3359"/>
                    <a:pt x="111" y="4068"/>
                  </a:cubicBezTo>
                  <a:cubicBezTo>
                    <a:pt x="91" y="4214"/>
                    <a:pt x="69" y="4361"/>
                    <a:pt x="56" y="4506"/>
                  </a:cubicBezTo>
                  <a:cubicBezTo>
                    <a:pt x="36" y="4659"/>
                    <a:pt x="28" y="4820"/>
                    <a:pt x="21" y="4972"/>
                  </a:cubicBezTo>
                  <a:cubicBezTo>
                    <a:pt x="14" y="5125"/>
                    <a:pt x="1" y="5661"/>
                    <a:pt x="133" y="6358"/>
                  </a:cubicBezTo>
                  <a:cubicBezTo>
                    <a:pt x="203" y="6767"/>
                    <a:pt x="328" y="7235"/>
                    <a:pt x="529" y="7714"/>
                  </a:cubicBezTo>
                  <a:cubicBezTo>
                    <a:pt x="599" y="7894"/>
                    <a:pt x="689" y="8070"/>
                    <a:pt x="787" y="8250"/>
                  </a:cubicBezTo>
                  <a:cubicBezTo>
                    <a:pt x="1121" y="8876"/>
                    <a:pt x="1607" y="9489"/>
                    <a:pt x="2304" y="9990"/>
                  </a:cubicBezTo>
                  <a:cubicBezTo>
                    <a:pt x="3371" y="10771"/>
                    <a:pt x="4506" y="10987"/>
                    <a:pt x="5507" y="10987"/>
                  </a:cubicBezTo>
                  <a:cubicBezTo>
                    <a:pt x="6280" y="10987"/>
                    <a:pt x="6973" y="10858"/>
                    <a:pt x="7494" y="10762"/>
                  </a:cubicBezTo>
                  <a:cubicBezTo>
                    <a:pt x="8162" y="10630"/>
                    <a:pt x="10236" y="10247"/>
                    <a:pt x="10869" y="8841"/>
                  </a:cubicBezTo>
                  <a:cubicBezTo>
                    <a:pt x="10911" y="8744"/>
                    <a:pt x="10939" y="8654"/>
                    <a:pt x="10966" y="8562"/>
                  </a:cubicBezTo>
                  <a:cubicBezTo>
                    <a:pt x="11023" y="8410"/>
                    <a:pt x="11085" y="8180"/>
                    <a:pt x="11120" y="7853"/>
                  </a:cubicBezTo>
                  <a:cubicBezTo>
                    <a:pt x="11148" y="7610"/>
                    <a:pt x="11155" y="7318"/>
                    <a:pt x="11126" y="6956"/>
                  </a:cubicBezTo>
                  <a:cubicBezTo>
                    <a:pt x="11113" y="6747"/>
                    <a:pt x="11085" y="6525"/>
                    <a:pt x="11043" y="6274"/>
                  </a:cubicBezTo>
                  <a:cubicBezTo>
                    <a:pt x="11043" y="6259"/>
                    <a:pt x="11043" y="6246"/>
                    <a:pt x="11036" y="6233"/>
                  </a:cubicBezTo>
                  <a:cubicBezTo>
                    <a:pt x="11008" y="6057"/>
                    <a:pt x="10975" y="5877"/>
                    <a:pt x="10933" y="5690"/>
                  </a:cubicBezTo>
                  <a:cubicBezTo>
                    <a:pt x="10918" y="5626"/>
                    <a:pt x="10904" y="5565"/>
                    <a:pt x="10891" y="5508"/>
                  </a:cubicBezTo>
                  <a:cubicBezTo>
                    <a:pt x="10869" y="5431"/>
                    <a:pt x="10856" y="5356"/>
                    <a:pt x="10834" y="5279"/>
                  </a:cubicBezTo>
                  <a:cubicBezTo>
                    <a:pt x="10772" y="5042"/>
                    <a:pt x="10702" y="4820"/>
                    <a:pt x="10632" y="4611"/>
                  </a:cubicBezTo>
                  <a:cubicBezTo>
                    <a:pt x="10612" y="4541"/>
                    <a:pt x="10590" y="4471"/>
                    <a:pt x="10564" y="4409"/>
                  </a:cubicBezTo>
                  <a:cubicBezTo>
                    <a:pt x="10529" y="4290"/>
                    <a:pt x="10487" y="4187"/>
                    <a:pt x="10445" y="4075"/>
                  </a:cubicBezTo>
                  <a:cubicBezTo>
                    <a:pt x="10006" y="2941"/>
                    <a:pt x="9505" y="2225"/>
                    <a:pt x="9360" y="2023"/>
                  </a:cubicBezTo>
                  <a:cubicBezTo>
                    <a:pt x="8824" y="1271"/>
                    <a:pt x="8434" y="964"/>
                    <a:pt x="8239" y="832"/>
                  </a:cubicBezTo>
                  <a:cubicBezTo>
                    <a:pt x="8239" y="832"/>
                    <a:pt x="7571" y="331"/>
                    <a:pt x="6479" y="87"/>
                  </a:cubicBezTo>
                  <a:cubicBezTo>
                    <a:pt x="6146" y="11"/>
                    <a:pt x="5929" y="3"/>
                    <a:pt x="5850" y="3"/>
                  </a:cubicBezTo>
                  <a:cubicBezTo>
                    <a:pt x="5829" y="3"/>
                    <a:pt x="5818" y="3"/>
                    <a:pt x="5818" y="3"/>
                  </a:cubicBezTo>
                  <a:cubicBezTo>
                    <a:pt x="5730" y="1"/>
                    <a:pt x="5643" y="0"/>
                    <a:pt x="5557" y="0"/>
                  </a:cubicBez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49"/>
            <p:cNvSpPr/>
            <p:nvPr/>
          </p:nvSpPr>
          <p:spPr>
            <a:xfrm>
              <a:off x="1888305" y="2802075"/>
              <a:ext cx="548150" cy="593925"/>
            </a:xfrm>
            <a:custGeom>
              <a:avLst/>
              <a:gdLst/>
              <a:ahLst/>
              <a:cxnLst/>
              <a:rect l="l" t="t" r="r" b="b"/>
              <a:pathLst>
                <a:path w="5281" h="5722" extrusionOk="0">
                  <a:moveTo>
                    <a:pt x="1101" y="1"/>
                  </a:moveTo>
                  <a:cubicBezTo>
                    <a:pt x="1014" y="1"/>
                    <a:pt x="933" y="62"/>
                    <a:pt x="912" y="148"/>
                  </a:cubicBezTo>
                  <a:cubicBezTo>
                    <a:pt x="814" y="636"/>
                    <a:pt x="688" y="1143"/>
                    <a:pt x="592" y="1616"/>
                  </a:cubicBezTo>
                  <a:cubicBezTo>
                    <a:pt x="369" y="2785"/>
                    <a:pt x="229" y="3760"/>
                    <a:pt x="29" y="4888"/>
                  </a:cubicBezTo>
                  <a:cubicBezTo>
                    <a:pt x="20" y="4943"/>
                    <a:pt x="7" y="4998"/>
                    <a:pt x="0" y="5048"/>
                  </a:cubicBezTo>
                  <a:cubicBezTo>
                    <a:pt x="29" y="5061"/>
                    <a:pt x="62" y="5075"/>
                    <a:pt x="91" y="5081"/>
                  </a:cubicBezTo>
                  <a:cubicBezTo>
                    <a:pt x="640" y="5292"/>
                    <a:pt x="1588" y="5721"/>
                    <a:pt x="2647" y="5721"/>
                  </a:cubicBezTo>
                  <a:cubicBezTo>
                    <a:pt x="2715" y="5721"/>
                    <a:pt x="2784" y="5720"/>
                    <a:pt x="2853" y="5716"/>
                  </a:cubicBezTo>
                  <a:cubicBezTo>
                    <a:pt x="3925" y="5646"/>
                    <a:pt x="4767" y="5347"/>
                    <a:pt x="5281" y="5116"/>
                  </a:cubicBezTo>
                  <a:cubicBezTo>
                    <a:pt x="5274" y="5075"/>
                    <a:pt x="5268" y="5040"/>
                    <a:pt x="5261" y="4998"/>
                  </a:cubicBezTo>
                  <a:cubicBezTo>
                    <a:pt x="5122" y="4046"/>
                    <a:pt x="4982" y="3086"/>
                    <a:pt x="4843" y="2125"/>
                  </a:cubicBezTo>
                  <a:cubicBezTo>
                    <a:pt x="4753" y="1484"/>
                    <a:pt x="4663" y="858"/>
                    <a:pt x="4579" y="225"/>
                  </a:cubicBezTo>
                  <a:cubicBezTo>
                    <a:pt x="4474" y="170"/>
                    <a:pt x="4433" y="141"/>
                    <a:pt x="4321" y="86"/>
                  </a:cubicBezTo>
                  <a:cubicBezTo>
                    <a:pt x="4127" y="170"/>
                    <a:pt x="3861" y="267"/>
                    <a:pt x="3549" y="330"/>
                  </a:cubicBezTo>
                  <a:cubicBezTo>
                    <a:pt x="3479" y="344"/>
                    <a:pt x="3410" y="357"/>
                    <a:pt x="3327" y="372"/>
                  </a:cubicBezTo>
                  <a:cubicBezTo>
                    <a:pt x="3152" y="399"/>
                    <a:pt x="2958" y="414"/>
                    <a:pt x="2749" y="414"/>
                  </a:cubicBezTo>
                  <a:cubicBezTo>
                    <a:pt x="2143" y="405"/>
                    <a:pt x="1545" y="183"/>
                    <a:pt x="1176" y="16"/>
                  </a:cubicBezTo>
                  <a:cubicBezTo>
                    <a:pt x="1151" y="6"/>
                    <a:pt x="1126" y="1"/>
                    <a:pt x="1101" y="1"/>
                  </a:cubicBezTo>
                  <a:close/>
                </a:path>
              </a:pathLst>
            </a:custGeom>
            <a:solidFill>
              <a:srgbClr val="B1E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49"/>
            <p:cNvSpPr/>
            <p:nvPr/>
          </p:nvSpPr>
          <p:spPr>
            <a:xfrm>
              <a:off x="2009644" y="2800726"/>
              <a:ext cx="321461" cy="121028"/>
            </a:xfrm>
            <a:custGeom>
              <a:avLst/>
              <a:gdLst/>
              <a:ahLst/>
              <a:cxnLst/>
              <a:rect l="l" t="t" r="r" b="b"/>
              <a:pathLst>
                <a:path w="3097" h="1166" extrusionOk="0">
                  <a:moveTo>
                    <a:pt x="0" y="1"/>
                  </a:moveTo>
                  <a:cubicBezTo>
                    <a:pt x="7" y="607"/>
                    <a:pt x="662" y="1121"/>
                    <a:pt x="1497" y="1163"/>
                  </a:cubicBezTo>
                  <a:cubicBezTo>
                    <a:pt x="1527" y="1164"/>
                    <a:pt x="1558" y="1165"/>
                    <a:pt x="1589" y="1165"/>
                  </a:cubicBezTo>
                  <a:cubicBezTo>
                    <a:pt x="2368" y="1165"/>
                    <a:pt x="3016" y="738"/>
                    <a:pt x="3097" y="168"/>
                  </a:cubicBezTo>
                  <a:cubicBezTo>
                    <a:pt x="2888" y="161"/>
                    <a:pt x="2679" y="154"/>
                    <a:pt x="2470" y="141"/>
                  </a:cubicBezTo>
                  <a:cubicBezTo>
                    <a:pt x="1629" y="106"/>
                    <a:pt x="807" y="64"/>
                    <a:pt x="0" y="1"/>
                  </a:cubicBez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49"/>
            <p:cNvSpPr/>
            <p:nvPr/>
          </p:nvSpPr>
          <p:spPr>
            <a:xfrm>
              <a:off x="1933499" y="2346060"/>
              <a:ext cx="271544" cy="187202"/>
            </a:xfrm>
            <a:custGeom>
              <a:avLst/>
              <a:gdLst/>
              <a:ahLst/>
              <a:cxnLst/>
              <a:rect l="l" t="t" r="r" b="b"/>
              <a:pathLst>
                <a:path w="3361" h="2317" extrusionOk="0">
                  <a:moveTo>
                    <a:pt x="2073" y="0"/>
                  </a:moveTo>
                  <a:cubicBezTo>
                    <a:pt x="2005" y="97"/>
                    <a:pt x="1935" y="194"/>
                    <a:pt x="1858" y="292"/>
                  </a:cubicBezTo>
                  <a:cubicBezTo>
                    <a:pt x="1581" y="640"/>
                    <a:pt x="954" y="1308"/>
                    <a:pt x="1" y="1830"/>
                  </a:cubicBezTo>
                  <a:cubicBezTo>
                    <a:pt x="342" y="2129"/>
                    <a:pt x="878" y="2316"/>
                    <a:pt x="1489" y="2316"/>
                  </a:cubicBezTo>
                  <a:lnTo>
                    <a:pt x="1511" y="2316"/>
                  </a:lnTo>
                  <a:cubicBezTo>
                    <a:pt x="2533" y="2310"/>
                    <a:pt x="3361" y="1774"/>
                    <a:pt x="3354" y="1121"/>
                  </a:cubicBezTo>
                  <a:cubicBezTo>
                    <a:pt x="3354" y="591"/>
                    <a:pt x="2812" y="152"/>
                    <a:pt x="2073" y="0"/>
                  </a:cubicBez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49"/>
            <p:cNvSpPr/>
            <p:nvPr/>
          </p:nvSpPr>
          <p:spPr>
            <a:xfrm>
              <a:off x="2416402" y="2251612"/>
              <a:ext cx="173219" cy="191080"/>
            </a:xfrm>
            <a:custGeom>
              <a:avLst/>
              <a:gdLst/>
              <a:ahLst/>
              <a:cxnLst/>
              <a:rect l="l" t="t" r="r" b="b"/>
              <a:pathLst>
                <a:path w="2144" h="2365" extrusionOk="0">
                  <a:moveTo>
                    <a:pt x="1845" y="0"/>
                  </a:moveTo>
                  <a:cubicBezTo>
                    <a:pt x="1594" y="0"/>
                    <a:pt x="1350" y="35"/>
                    <a:pt x="1135" y="90"/>
                  </a:cubicBezTo>
                  <a:cubicBezTo>
                    <a:pt x="787" y="187"/>
                    <a:pt x="495" y="347"/>
                    <a:pt x="293" y="549"/>
                  </a:cubicBezTo>
                  <a:cubicBezTo>
                    <a:pt x="104" y="737"/>
                    <a:pt x="1" y="960"/>
                    <a:pt x="1" y="1196"/>
                  </a:cubicBezTo>
                  <a:cubicBezTo>
                    <a:pt x="1" y="1413"/>
                    <a:pt x="98" y="1613"/>
                    <a:pt x="258" y="1789"/>
                  </a:cubicBezTo>
                  <a:lnTo>
                    <a:pt x="265" y="1795"/>
                  </a:lnTo>
                  <a:cubicBezTo>
                    <a:pt x="313" y="1844"/>
                    <a:pt x="370" y="1892"/>
                    <a:pt x="425" y="1941"/>
                  </a:cubicBezTo>
                  <a:cubicBezTo>
                    <a:pt x="509" y="2004"/>
                    <a:pt x="605" y="2059"/>
                    <a:pt x="704" y="2114"/>
                  </a:cubicBezTo>
                  <a:cubicBezTo>
                    <a:pt x="989" y="2255"/>
                    <a:pt x="1344" y="2351"/>
                    <a:pt x="1726" y="2365"/>
                  </a:cubicBezTo>
                  <a:cubicBezTo>
                    <a:pt x="1825" y="2255"/>
                    <a:pt x="1921" y="2156"/>
                    <a:pt x="2012" y="2066"/>
                  </a:cubicBezTo>
                  <a:cubicBezTo>
                    <a:pt x="2018" y="2059"/>
                    <a:pt x="2033" y="2052"/>
                    <a:pt x="2040" y="2039"/>
                  </a:cubicBezTo>
                  <a:cubicBezTo>
                    <a:pt x="2067" y="2017"/>
                    <a:pt x="2095" y="1989"/>
                    <a:pt x="2117" y="1962"/>
                  </a:cubicBezTo>
                  <a:cubicBezTo>
                    <a:pt x="2130" y="1872"/>
                    <a:pt x="2137" y="1774"/>
                    <a:pt x="2143" y="1677"/>
                  </a:cubicBezTo>
                  <a:cubicBezTo>
                    <a:pt x="2130" y="1468"/>
                    <a:pt x="2102" y="1246"/>
                    <a:pt x="2060" y="995"/>
                  </a:cubicBezTo>
                  <a:lnTo>
                    <a:pt x="2060" y="974"/>
                  </a:lnTo>
                  <a:cubicBezTo>
                    <a:pt x="2060" y="967"/>
                    <a:pt x="2053" y="960"/>
                    <a:pt x="2053" y="954"/>
                  </a:cubicBezTo>
                  <a:cubicBezTo>
                    <a:pt x="2025" y="778"/>
                    <a:pt x="1992" y="598"/>
                    <a:pt x="1950" y="411"/>
                  </a:cubicBezTo>
                  <a:cubicBezTo>
                    <a:pt x="1935" y="347"/>
                    <a:pt x="1921" y="286"/>
                    <a:pt x="1908" y="229"/>
                  </a:cubicBezTo>
                  <a:cubicBezTo>
                    <a:pt x="1886" y="152"/>
                    <a:pt x="1873" y="77"/>
                    <a:pt x="1851" y="0"/>
                  </a:cubicBez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49"/>
            <p:cNvSpPr/>
            <p:nvPr/>
          </p:nvSpPr>
          <p:spPr>
            <a:xfrm>
              <a:off x="2391032" y="2224061"/>
              <a:ext cx="121189" cy="73281"/>
            </a:xfrm>
            <a:custGeom>
              <a:avLst/>
              <a:gdLst/>
              <a:ahLst/>
              <a:cxnLst/>
              <a:rect l="l" t="t" r="r" b="b"/>
              <a:pathLst>
                <a:path w="1500" h="907" extrusionOk="0">
                  <a:moveTo>
                    <a:pt x="727" y="0"/>
                  </a:moveTo>
                  <a:cubicBezTo>
                    <a:pt x="678" y="0"/>
                    <a:pt x="629" y="6"/>
                    <a:pt x="579" y="20"/>
                  </a:cubicBezTo>
                  <a:cubicBezTo>
                    <a:pt x="106" y="152"/>
                    <a:pt x="1" y="855"/>
                    <a:pt x="84" y="904"/>
                  </a:cubicBezTo>
                  <a:cubicBezTo>
                    <a:pt x="87" y="906"/>
                    <a:pt x="91" y="907"/>
                    <a:pt x="94" y="907"/>
                  </a:cubicBezTo>
                  <a:cubicBezTo>
                    <a:pt x="165" y="907"/>
                    <a:pt x="335" y="530"/>
                    <a:pt x="739" y="438"/>
                  </a:cubicBezTo>
                  <a:cubicBezTo>
                    <a:pt x="807" y="421"/>
                    <a:pt x="872" y="414"/>
                    <a:pt x="934" y="414"/>
                  </a:cubicBezTo>
                  <a:cubicBezTo>
                    <a:pt x="1189" y="414"/>
                    <a:pt x="1383" y="530"/>
                    <a:pt x="1444" y="530"/>
                  </a:cubicBezTo>
                  <a:cubicBezTo>
                    <a:pt x="1453" y="530"/>
                    <a:pt x="1459" y="527"/>
                    <a:pt x="1462" y="521"/>
                  </a:cubicBezTo>
                  <a:cubicBezTo>
                    <a:pt x="1500" y="453"/>
                    <a:pt x="1142" y="0"/>
                    <a:pt x="727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49"/>
            <p:cNvSpPr/>
            <p:nvPr/>
          </p:nvSpPr>
          <p:spPr>
            <a:xfrm>
              <a:off x="2076827" y="2288696"/>
              <a:ext cx="121189" cy="73281"/>
            </a:xfrm>
            <a:custGeom>
              <a:avLst/>
              <a:gdLst/>
              <a:ahLst/>
              <a:cxnLst/>
              <a:rect l="l" t="t" r="r" b="b"/>
              <a:pathLst>
                <a:path w="1500" h="907" extrusionOk="0">
                  <a:moveTo>
                    <a:pt x="726" y="0"/>
                  </a:moveTo>
                  <a:cubicBezTo>
                    <a:pt x="678" y="0"/>
                    <a:pt x="628" y="6"/>
                    <a:pt x="578" y="20"/>
                  </a:cubicBezTo>
                  <a:cubicBezTo>
                    <a:pt x="106" y="152"/>
                    <a:pt x="0" y="855"/>
                    <a:pt x="84" y="904"/>
                  </a:cubicBezTo>
                  <a:cubicBezTo>
                    <a:pt x="87" y="906"/>
                    <a:pt x="90" y="907"/>
                    <a:pt x="94" y="907"/>
                  </a:cubicBezTo>
                  <a:cubicBezTo>
                    <a:pt x="164" y="907"/>
                    <a:pt x="335" y="538"/>
                    <a:pt x="739" y="438"/>
                  </a:cubicBezTo>
                  <a:cubicBezTo>
                    <a:pt x="805" y="422"/>
                    <a:pt x="869" y="416"/>
                    <a:pt x="929" y="416"/>
                  </a:cubicBezTo>
                  <a:cubicBezTo>
                    <a:pt x="1058" y="416"/>
                    <a:pt x="1170" y="444"/>
                    <a:pt x="1260" y="473"/>
                  </a:cubicBezTo>
                  <a:cubicBezTo>
                    <a:pt x="1351" y="500"/>
                    <a:pt x="1413" y="531"/>
                    <a:pt x="1443" y="531"/>
                  </a:cubicBezTo>
                  <a:cubicBezTo>
                    <a:pt x="1452" y="531"/>
                    <a:pt x="1459" y="528"/>
                    <a:pt x="1462" y="521"/>
                  </a:cubicBezTo>
                  <a:cubicBezTo>
                    <a:pt x="1499" y="453"/>
                    <a:pt x="1141" y="0"/>
                    <a:pt x="726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49"/>
            <p:cNvSpPr/>
            <p:nvPr/>
          </p:nvSpPr>
          <p:spPr>
            <a:xfrm>
              <a:off x="2176930" y="2369651"/>
              <a:ext cx="303133" cy="170881"/>
            </a:xfrm>
            <a:custGeom>
              <a:avLst/>
              <a:gdLst/>
              <a:ahLst/>
              <a:cxnLst/>
              <a:rect l="l" t="t" r="r" b="b"/>
              <a:pathLst>
                <a:path w="3752" h="2115" extrusionOk="0">
                  <a:moveTo>
                    <a:pt x="3293" y="0"/>
                  </a:moveTo>
                  <a:cubicBezTo>
                    <a:pt x="3162" y="0"/>
                    <a:pt x="3032" y="74"/>
                    <a:pt x="2910" y="161"/>
                  </a:cubicBezTo>
                  <a:cubicBezTo>
                    <a:pt x="2895" y="174"/>
                    <a:pt x="2875" y="187"/>
                    <a:pt x="2860" y="202"/>
                  </a:cubicBezTo>
                  <a:cubicBezTo>
                    <a:pt x="2798" y="244"/>
                    <a:pt x="2743" y="293"/>
                    <a:pt x="2686" y="328"/>
                  </a:cubicBezTo>
                  <a:cubicBezTo>
                    <a:pt x="2506" y="460"/>
                    <a:pt x="2304" y="570"/>
                    <a:pt x="2095" y="653"/>
                  </a:cubicBezTo>
                  <a:cubicBezTo>
                    <a:pt x="2075" y="662"/>
                    <a:pt x="2053" y="668"/>
                    <a:pt x="2033" y="675"/>
                  </a:cubicBezTo>
                  <a:cubicBezTo>
                    <a:pt x="1744" y="778"/>
                    <a:pt x="1439" y="833"/>
                    <a:pt x="1132" y="833"/>
                  </a:cubicBezTo>
                  <a:cubicBezTo>
                    <a:pt x="1085" y="833"/>
                    <a:pt x="1037" y="831"/>
                    <a:pt x="989" y="829"/>
                  </a:cubicBezTo>
                  <a:cubicBezTo>
                    <a:pt x="968" y="829"/>
                    <a:pt x="947" y="829"/>
                    <a:pt x="926" y="820"/>
                  </a:cubicBezTo>
                  <a:lnTo>
                    <a:pt x="891" y="820"/>
                  </a:lnTo>
                  <a:cubicBezTo>
                    <a:pt x="771" y="810"/>
                    <a:pt x="606" y="778"/>
                    <a:pt x="449" y="778"/>
                  </a:cubicBezTo>
                  <a:cubicBezTo>
                    <a:pt x="306" y="778"/>
                    <a:pt x="170" y="805"/>
                    <a:pt x="84" y="897"/>
                  </a:cubicBezTo>
                  <a:cubicBezTo>
                    <a:pt x="21" y="967"/>
                    <a:pt x="1" y="1051"/>
                    <a:pt x="1" y="1141"/>
                  </a:cubicBezTo>
                  <a:cubicBezTo>
                    <a:pt x="7" y="1211"/>
                    <a:pt x="29" y="1288"/>
                    <a:pt x="56" y="1356"/>
                  </a:cubicBezTo>
                  <a:cubicBezTo>
                    <a:pt x="229" y="1732"/>
                    <a:pt x="543" y="1927"/>
                    <a:pt x="906" y="2024"/>
                  </a:cubicBezTo>
                  <a:cubicBezTo>
                    <a:pt x="926" y="2031"/>
                    <a:pt x="947" y="2039"/>
                    <a:pt x="968" y="2046"/>
                  </a:cubicBezTo>
                  <a:cubicBezTo>
                    <a:pt x="1128" y="2081"/>
                    <a:pt x="1288" y="2101"/>
                    <a:pt x="1448" y="2108"/>
                  </a:cubicBezTo>
                  <a:cubicBezTo>
                    <a:pt x="1501" y="2112"/>
                    <a:pt x="1555" y="2114"/>
                    <a:pt x="1611" y="2114"/>
                  </a:cubicBezTo>
                  <a:cubicBezTo>
                    <a:pt x="1843" y="2114"/>
                    <a:pt x="2100" y="2078"/>
                    <a:pt x="2352" y="2011"/>
                  </a:cubicBezTo>
                  <a:cubicBezTo>
                    <a:pt x="2374" y="2004"/>
                    <a:pt x="2387" y="1998"/>
                    <a:pt x="2409" y="1998"/>
                  </a:cubicBezTo>
                  <a:cubicBezTo>
                    <a:pt x="2895" y="1851"/>
                    <a:pt x="3347" y="1580"/>
                    <a:pt x="3578" y="1176"/>
                  </a:cubicBezTo>
                  <a:cubicBezTo>
                    <a:pt x="3591" y="1154"/>
                    <a:pt x="3598" y="1141"/>
                    <a:pt x="3611" y="1113"/>
                  </a:cubicBezTo>
                  <a:cubicBezTo>
                    <a:pt x="3675" y="987"/>
                    <a:pt x="3716" y="849"/>
                    <a:pt x="3730" y="695"/>
                  </a:cubicBezTo>
                  <a:cubicBezTo>
                    <a:pt x="3751" y="495"/>
                    <a:pt x="3710" y="278"/>
                    <a:pt x="3569" y="132"/>
                  </a:cubicBezTo>
                  <a:cubicBezTo>
                    <a:pt x="3478" y="37"/>
                    <a:pt x="3385" y="0"/>
                    <a:pt x="32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49"/>
            <p:cNvSpPr/>
            <p:nvPr/>
          </p:nvSpPr>
          <p:spPr>
            <a:xfrm>
              <a:off x="1652984" y="1783413"/>
              <a:ext cx="955210" cy="759958"/>
            </a:xfrm>
            <a:custGeom>
              <a:avLst/>
              <a:gdLst/>
              <a:ahLst/>
              <a:cxnLst/>
              <a:rect l="l" t="t" r="r" b="b"/>
              <a:pathLst>
                <a:path w="11823" h="9406" extrusionOk="0">
                  <a:moveTo>
                    <a:pt x="6279" y="0"/>
                  </a:moveTo>
                  <a:cubicBezTo>
                    <a:pt x="4958" y="0"/>
                    <a:pt x="3810" y="439"/>
                    <a:pt x="3348" y="645"/>
                  </a:cubicBezTo>
                  <a:lnTo>
                    <a:pt x="3333" y="618"/>
                  </a:lnTo>
                  <a:cubicBezTo>
                    <a:pt x="1663" y="1042"/>
                    <a:pt x="570" y="2767"/>
                    <a:pt x="181" y="4431"/>
                  </a:cubicBezTo>
                  <a:cubicBezTo>
                    <a:pt x="153" y="4563"/>
                    <a:pt x="126" y="4694"/>
                    <a:pt x="105" y="4828"/>
                  </a:cubicBezTo>
                  <a:cubicBezTo>
                    <a:pt x="14" y="5356"/>
                    <a:pt x="1" y="5863"/>
                    <a:pt x="69" y="6309"/>
                  </a:cubicBezTo>
                  <a:cubicBezTo>
                    <a:pt x="76" y="6393"/>
                    <a:pt x="98" y="6470"/>
                    <a:pt x="111" y="6540"/>
                  </a:cubicBezTo>
                  <a:cubicBezTo>
                    <a:pt x="133" y="6630"/>
                    <a:pt x="153" y="6720"/>
                    <a:pt x="175" y="6804"/>
                  </a:cubicBezTo>
                  <a:cubicBezTo>
                    <a:pt x="251" y="7333"/>
                    <a:pt x="432" y="8175"/>
                    <a:pt x="1120" y="8870"/>
                  </a:cubicBezTo>
                  <a:cubicBezTo>
                    <a:pt x="1385" y="9135"/>
                    <a:pt x="1649" y="9309"/>
                    <a:pt x="1838" y="9406"/>
                  </a:cubicBezTo>
                  <a:cubicBezTo>
                    <a:pt x="1977" y="9379"/>
                    <a:pt x="2172" y="9329"/>
                    <a:pt x="2407" y="9260"/>
                  </a:cubicBezTo>
                  <a:cubicBezTo>
                    <a:pt x="3959" y="8766"/>
                    <a:pt x="4954" y="7722"/>
                    <a:pt x="5330" y="7256"/>
                  </a:cubicBezTo>
                  <a:cubicBezTo>
                    <a:pt x="5644" y="6859"/>
                    <a:pt x="5901" y="6415"/>
                    <a:pt x="6096" y="5920"/>
                  </a:cubicBezTo>
                  <a:cubicBezTo>
                    <a:pt x="6277" y="5454"/>
                    <a:pt x="6402" y="4945"/>
                    <a:pt x="6464" y="4411"/>
                  </a:cubicBezTo>
                  <a:cubicBezTo>
                    <a:pt x="6547" y="3686"/>
                    <a:pt x="6521" y="2914"/>
                    <a:pt x="6360" y="2128"/>
                  </a:cubicBezTo>
                  <a:lnTo>
                    <a:pt x="6360" y="2128"/>
                  </a:lnTo>
                  <a:cubicBezTo>
                    <a:pt x="7112" y="2607"/>
                    <a:pt x="8252" y="3101"/>
                    <a:pt x="9151" y="3457"/>
                  </a:cubicBezTo>
                  <a:cubicBezTo>
                    <a:pt x="9735" y="3679"/>
                    <a:pt x="10208" y="3853"/>
                    <a:pt x="10423" y="3930"/>
                  </a:cubicBezTo>
                  <a:cubicBezTo>
                    <a:pt x="10507" y="3958"/>
                    <a:pt x="10549" y="3971"/>
                    <a:pt x="10549" y="3971"/>
                  </a:cubicBezTo>
                  <a:cubicBezTo>
                    <a:pt x="10549" y="3971"/>
                    <a:pt x="10709" y="4444"/>
                    <a:pt x="10689" y="4527"/>
                  </a:cubicBezTo>
                  <a:cubicBezTo>
                    <a:pt x="10674" y="4611"/>
                    <a:pt x="11232" y="5287"/>
                    <a:pt x="11232" y="5287"/>
                  </a:cubicBezTo>
                  <a:lnTo>
                    <a:pt x="11203" y="4472"/>
                  </a:lnTo>
                  <a:cubicBezTo>
                    <a:pt x="11203" y="4472"/>
                    <a:pt x="11823" y="4466"/>
                    <a:pt x="11390" y="3554"/>
                  </a:cubicBezTo>
                  <a:cubicBezTo>
                    <a:pt x="11274" y="3303"/>
                    <a:pt x="11071" y="2983"/>
                    <a:pt x="10757" y="2574"/>
                  </a:cubicBezTo>
                  <a:cubicBezTo>
                    <a:pt x="10529" y="2273"/>
                    <a:pt x="10236" y="1932"/>
                    <a:pt x="9881" y="1543"/>
                  </a:cubicBezTo>
                  <a:cubicBezTo>
                    <a:pt x="8786" y="353"/>
                    <a:pt x="7463" y="0"/>
                    <a:pt x="6279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49"/>
            <p:cNvSpPr/>
            <p:nvPr/>
          </p:nvSpPr>
          <p:spPr>
            <a:xfrm>
              <a:off x="1655166" y="2107072"/>
              <a:ext cx="520061" cy="204735"/>
            </a:xfrm>
            <a:custGeom>
              <a:avLst/>
              <a:gdLst/>
              <a:ahLst/>
              <a:cxnLst/>
              <a:rect l="l" t="t" r="r" b="b"/>
              <a:pathLst>
                <a:path w="6437" h="2534" extrusionOk="0">
                  <a:moveTo>
                    <a:pt x="3180" y="0"/>
                  </a:moveTo>
                  <a:cubicBezTo>
                    <a:pt x="2813" y="508"/>
                    <a:pt x="2207" y="835"/>
                    <a:pt x="1581" y="871"/>
                  </a:cubicBezTo>
                  <a:lnTo>
                    <a:pt x="1469" y="871"/>
                  </a:lnTo>
                  <a:cubicBezTo>
                    <a:pt x="996" y="871"/>
                    <a:pt x="530" y="710"/>
                    <a:pt x="154" y="425"/>
                  </a:cubicBezTo>
                  <a:cubicBezTo>
                    <a:pt x="126" y="557"/>
                    <a:pt x="99" y="688"/>
                    <a:pt x="78" y="822"/>
                  </a:cubicBezTo>
                  <a:cubicBezTo>
                    <a:pt x="29" y="1121"/>
                    <a:pt x="1" y="1420"/>
                    <a:pt x="1" y="1699"/>
                  </a:cubicBezTo>
                  <a:cubicBezTo>
                    <a:pt x="1" y="1914"/>
                    <a:pt x="16" y="2116"/>
                    <a:pt x="42" y="2303"/>
                  </a:cubicBezTo>
                  <a:cubicBezTo>
                    <a:pt x="273" y="2457"/>
                    <a:pt x="543" y="2519"/>
                    <a:pt x="822" y="2519"/>
                  </a:cubicBezTo>
                  <a:cubicBezTo>
                    <a:pt x="1073" y="2519"/>
                    <a:pt x="1330" y="2464"/>
                    <a:pt x="1560" y="2374"/>
                  </a:cubicBezTo>
                  <a:cubicBezTo>
                    <a:pt x="2075" y="2171"/>
                    <a:pt x="2506" y="1796"/>
                    <a:pt x="2923" y="1433"/>
                  </a:cubicBezTo>
                  <a:cubicBezTo>
                    <a:pt x="3195" y="1998"/>
                    <a:pt x="3758" y="2422"/>
                    <a:pt x="4378" y="2512"/>
                  </a:cubicBezTo>
                  <a:cubicBezTo>
                    <a:pt x="4468" y="2526"/>
                    <a:pt x="4558" y="2534"/>
                    <a:pt x="4642" y="2534"/>
                  </a:cubicBezTo>
                  <a:cubicBezTo>
                    <a:pt x="5178" y="2534"/>
                    <a:pt x="5707" y="2303"/>
                    <a:pt x="6069" y="1914"/>
                  </a:cubicBezTo>
                  <a:cubicBezTo>
                    <a:pt x="6250" y="1448"/>
                    <a:pt x="6375" y="939"/>
                    <a:pt x="6437" y="405"/>
                  </a:cubicBezTo>
                  <a:cubicBezTo>
                    <a:pt x="6285" y="341"/>
                    <a:pt x="6145" y="229"/>
                    <a:pt x="6054" y="97"/>
                  </a:cubicBezTo>
                  <a:cubicBezTo>
                    <a:pt x="5720" y="521"/>
                    <a:pt x="5184" y="787"/>
                    <a:pt x="4650" y="787"/>
                  </a:cubicBezTo>
                  <a:lnTo>
                    <a:pt x="4593" y="787"/>
                  </a:lnTo>
                  <a:cubicBezTo>
                    <a:pt x="4037" y="765"/>
                    <a:pt x="3494" y="466"/>
                    <a:pt x="3180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49"/>
            <p:cNvSpPr/>
            <p:nvPr/>
          </p:nvSpPr>
          <p:spPr>
            <a:xfrm>
              <a:off x="2392244" y="1991295"/>
              <a:ext cx="181056" cy="109639"/>
            </a:xfrm>
            <a:custGeom>
              <a:avLst/>
              <a:gdLst/>
              <a:ahLst/>
              <a:cxnLst/>
              <a:rect l="l" t="t" r="r" b="b"/>
              <a:pathLst>
                <a:path w="2241" h="1357" extrusionOk="0">
                  <a:moveTo>
                    <a:pt x="1607" y="1"/>
                  </a:moveTo>
                  <a:cubicBezTo>
                    <a:pt x="1581" y="27"/>
                    <a:pt x="1546" y="56"/>
                    <a:pt x="1511" y="76"/>
                  </a:cubicBezTo>
                  <a:cubicBezTo>
                    <a:pt x="1414" y="146"/>
                    <a:pt x="1295" y="181"/>
                    <a:pt x="1177" y="181"/>
                  </a:cubicBezTo>
                  <a:cubicBezTo>
                    <a:pt x="1080" y="181"/>
                    <a:pt x="975" y="153"/>
                    <a:pt x="898" y="97"/>
                  </a:cubicBezTo>
                  <a:cubicBezTo>
                    <a:pt x="863" y="522"/>
                    <a:pt x="453" y="884"/>
                    <a:pt x="28" y="884"/>
                  </a:cubicBezTo>
                  <a:lnTo>
                    <a:pt x="1" y="884"/>
                  </a:lnTo>
                  <a:cubicBezTo>
                    <a:pt x="585" y="1106"/>
                    <a:pt x="1058" y="1280"/>
                    <a:pt x="1273" y="1357"/>
                  </a:cubicBezTo>
                  <a:cubicBezTo>
                    <a:pt x="1315" y="1231"/>
                    <a:pt x="1337" y="1099"/>
                    <a:pt x="1350" y="968"/>
                  </a:cubicBezTo>
                  <a:cubicBezTo>
                    <a:pt x="1489" y="1058"/>
                    <a:pt x="1649" y="1099"/>
                    <a:pt x="1816" y="1099"/>
                  </a:cubicBezTo>
                  <a:cubicBezTo>
                    <a:pt x="1941" y="1099"/>
                    <a:pt x="2067" y="1071"/>
                    <a:pt x="2179" y="1016"/>
                  </a:cubicBezTo>
                  <a:cubicBezTo>
                    <a:pt x="2199" y="1009"/>
                    <a:pt x="2220" y="994"/>
                    <a:pt x="2240" y="981"/>
                  </a:cubicBezTo>
                  <a:cubicBezTo>
                    <a:pt x="2124" y="730"/>
                    <a:pt x="1921" y="410"/>
                    <a:pt x="1607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49"/>
            <p:cNvSpPr/>
            <p:nvPr/>
          </p:nvSpPr>
          <p:spPr>
            <a:xfrm>
              <a:off x="2539450" y="2071604"/>
              <a:ext cx="110363" cy="373919"/>
            </a:xfrm>
            <a:custGeom>
              <a:avLst/>
              <a:gdLst/>
              <a:ahLst/>
              <a:cxnLst/>
              <a:rect l="l" t="t" r="r" b="b"/>
              <a:pathLst>
                <a:path w="1366" h="4628" extrusionOk="0">
                  <a:moveTo>
                    <a:pt x="176" y="0"/>
                  </a:moveTo>
                  <a:lnTo>
                    <a:pt x="176" y="0"/>
                  </a:lnTo>
                  <a:cubicBezTo>
                    <a:pt x="78" y="558"/>
                    <a:pt x="1" y="1107"/>
                    <a:pt x="196" y="1637"/>
                  </a:cubicBezTo>
                  <a:cubicBezTo>
                    <a:pt x="627" y="1971"/>
                    <a:pt x="823" y="2450"/>
                    <a:pt x="906" y="2993"/>
                  </a:cubicBezTo>
                  <a:cubicBezTo>
                    <a:pt x="990" y="3536"/>
                    <a:pt x="928" y="4184"/>
                    <a:pt x="614" y="4628"/>
                  </a:cubicBezTo>
                  <a:cubicBezTo>
                    <a:pt x="906" y="4503"/>
                    <a:pt x="1121" y="4232"/>
                    <a:pt x="1233" y="3933"/>
                  </a:cubicBezTo>
                  <a:cubicBezTo>
                    <a:pt x="1345" y="3633"/>
                    <a:pt x="1365" y="3307"/>
                    <a:pt x="1352" y="2993"/>
                  </a:cubicBezTo>
                  <a:cubicBezTo>
                    <a:pt x="1304" y="1901"/>
                    <a:pt x="886" y="835"/>
                    <a:pt x="176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49"/>
            <p:cNvSpPr/>
            <p:nvPr/>
          </p:nvSpPr>
          <p:spPr>
            <a:xfrm>
              <a:off x="1733939" y="2452788"/>
              <a:ext cx="215958" cy="240365"/>
            </a:xfrm>
            <a:custGeom>
              <a:avLst/>
              <a:gdLst/>
              <a:ahLst/>
              <a:cxnLst/>
              <a:rect l="l" t="t" r="r" b="b"/>
              <a:pathLst>
                <a:path w="2673" h="2975" extrusionOk="0">
                  <a:moveTo>
                    <a:pt x="1148" y="1"/>
                  </a:moveTo>
                  <a:cubicBezTo>
                    <a:pt x="912" y="1"/>
                    <a:pt x="678" y="190"/>
                    <a:pt x="487" y="718"/>
                  </a:cubicBezTo>
                  <a:cubicBezTo>
                    <a:pt x="1" y="2074"/>
                    <a:pt x="960" y="2974"/>
                    <a:pt x="1834" y="2974"/>
                  </a:cubicBezTo>
                  <a:cubicBezTo>
                    <a:pt x="2148" y="2974"/>
                    <a:pt x="2452" y="2858"/>
                    <a:pt x="2673" y="2604"/>
                  </a:cubicBezTo>
                  <a:lnTo>
                    <a:pt x="2456" y="1663"/>
                  </a:lnTo>
                  <a:cubicBezTo>
                    <a:pt x="2346" y="1191"/>
                    <a:pt x="2130" y="745"/>
                    <a:pt x="1803" y="391"/>
                  </a:cubicBezTo>
                  <a:cubicBezTo>
                    <a:pt x="1605" y="175"/>
                    <a:pt x="1375" y="1"/>
                    <a:pt x="1148" y="1"/>
                  </a:cubicBez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49"/>
            <p:cNvSpPr/>
            <p:nvPr/>
          </p:nvSpPr>
          <p:spPr>
            <a:xfrm>
              <a:off x="1774982" y="2599024"/>
              <a:ext cx="38296" cy="37731"/>
            </a:xfrm>
            <a:custGeom>
              <a:avLst/>
              <a:gdLst/>
              <a:ahLst/>
              <a:cxnLst/>
              <a:rect l="l" t="t" r="r" b="b"/>
              <a:pathLst>
                <a:path w="474" h="467" extrusionOk="0">
                  <a:moveTo>
                    <a:pt x="239" y="0"/>
                  </a:moveTo>
                  <a:cubicBezTo>
                    <a:pt x="112" y="0"/>
                    <a:pt x="7" y="101"/>
                    <a:pt x="7" y="222"/>
                  </a:cubicBezTo>
                  <a:cubicBezTo>
                    <a:pt x="1" y="354"/>
                    <a:pt x="98" y="460"/>
                    <a:pt x="229" y="466"/>
                  </a:cubicBezTo>
                  <a:cubicBezTo>
                    <a:pt x="234" y="466"/>
                    <a:pt x="238" y="467"/>
                    <a:pt x="242" y="467"/>
                  </a:cubicBezTo>
                  <a:cubicBezTo>
                    <a:pt x="362" y="467"/>
                    <a:pt x="467" y="372"/>
                    <a:pt x="473" y="244"/>
                  </a:cubicBezTo>
                  <a:cubicBezTo>
                    <a:pt x="473" y="119"/>
                    <a:pt x="376" y="7"/>
                    <a:pt x="251" y="0"/>
                  </a:cubicBezTo>
                  <a:cubicBezTo>
                    <a:pt x="247" y="0"/>
                    <a:pt x="243" y="0"/>
                    <a:pt x="2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49"/>
            <p:cNvSpPr/>
            <p:nvPr/>
          </p:nvSpPr>
          <p:spPr>
            <a:xfrm>
              <a:off x="1820469" y="2643865"/>
              <a:ext cx="26500" cy="25531"/>
            </a:xfrm>
            <a:custGeom>
              <a:avLst/>
              <a:gdLst/>
              <a:ahLst/>
              <a:cxnLst/>
              <a:rect l="l" t="t" r="r" b="b"/>
              <a:pathLst>
                <a:path w="328" h="316" extrusionOk="0">
                  <a:moveTo>
                    <a:pt x="162" y="1"/>
                  </a:moveTo>
                  <a:cubicBezTo>
                    <a:pt x="77" y="1"/>
                    <a:pt x="7" y="69"/>
                    <a:pt x="7" y="155"/>
                  </a:cubicBezTo>
                  <a:cubicBezTo>
                    <a:pt x="0" y="239"/>
                    <a:pt x="71" y="315"/>
                    <a:pt x="154" y="315"/>
                  </a:cubicBezTo>
                  <a:cubicBezTo>
                    <a:pt x="158" y="316"/>
                    <a:pt x="162" y="316"/>
                    <a:pt x="166" y="316"/>
                  </a:cubicBezTo>
                  <a:cubicBezTo>
                    <a:pt x="251" y="316"/>
                    <a:pt x="321" y="248"/>
                    <a:pt x="321" y="168"/>
                  </a:cubicBezTo>
                  <a:cubicBezTo>
                    <a:pt x="328" y="78"/>
                    <a:pt x="258" y="8"/>
                    <a:pt x="174" y="1"/>
                  </a:cubicBezTo>
                  <a:cubicBezTo>
                    <a:pt x="170" y="1"/>
                    <a:pt x="166" y="1"/>
                    <a:pt x="1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49"/>
            <p:cNvSpPr/>
            <p:nvPr/>
          </p:nvSpPr>
          <p:spPr>
            <a:xfrm>
              <a:off x="1798251" y="2525260"/>
              <a:ext cx="102203" cy="87663"/>
            </a:xfrm>
            <a:custGeom>
              <a:avLst/>
              <a:gdLst/>
              <a:ahLst/>
              <a:cxnLst/>
              <a:rect l="l" t="t" r="r" b="b"/>
              <a:pathLst>
                <a:path w="1265" h="1085" extrusionOk="0">
                  <a:moveTo>
                    <a:pt x="566" y="0"/>
                  </a:moveTo>
                  <a:cubicBezTo>
                    <a:pt x="392" y="0"/>
                    <a:pt x="216" y="64"/>
                    <a:pt x="88" y="182"/>
                  </a:cubicBezTo>
                  <a:cubicBezTo>
                    <a:pt x="1" y="264"/>
                    <a:pt x="80" y="388"/>
                    <a:pt x="172" y="388"/>
                  </a:cubicBezTo>
                  <a:cubicBezTo>
                    <a:pt x="198" y="388"/>
                    <a:pt x="224" y="378"/>
                    <a:pt x="249" y="356"/>
                  </a:cubicBezTo>
                  <a:cubicBezTo>
                    <a:pt x="335" y="275"/>
                    <a:pt x="451" y="236"/>
                    <a:pt x="570" y="236"/>
                  </a:cubicBezTo>
                  <a:cubicBezTo>
                    <a:pt x="604" y="236"/>
                    <a:pt x="639" y="239"/>
                    <a:pt x="673" y="245"/>
                  </a:cubicBezTo>
                  <a:cubicBezTo>
                    <a:pt x="478" y="371"/>
                    <a:pt x="352" y="586"/>
                    <a:pt x="332" y="808"/>
                  </a:cubicBezTo>
                  <a:cubicBezTo>
                    <a:pt x="332" y="878"/>
                    <a:pt x="381" y="927"/>
                    <a:pt x="442" y="933"/>
                  </a:cubicBezTo>
                  <a:cubicBezTo>
                    <a:pt x="446" y="934"/>
                    <a:pt x="450" y="934"/>
                    <a:pt x="454" y="934"/>
                  </a:cubicBezTo>
                  <a:cubicBezTo>
                    <a:pt x="518" y="934"/>
                    <a:pt x="561" y="882"/>
                    <a:pt x="568" y="823"/>
                  </a:cubicBezTo>
                  <a:cubicBezTo>
                    <a:pt x="568" y="808"/>
                    <a:pt x="568" y="795"/>
                    <a:pt x="574" y="781"/>
                  </a:cubicBezTo>
                  <a:lnTo>
                    <a:pt x="568" y="781"/>
                  </a:lnTo>
                  <a:cubicBezTo>
                    <a:pt x="574" y="781"/>
                    <a:pt x="574" y="773"/>
                    <a:pt x="574" y="773"/>
                  </a:cubicBezTo>
                  <a:lnTo>
                    <a:pt x="574" y="766"/>
                  </a:lnTo>
                  <a:lnTo>
                    <a:pt x="574" y="760"/>
                  </a:lnTo>
                  <a:cubicBezTo>
                    <a:pt x="583" y="731"/>
                    <a:pt x="589" y="711"/>
                    <a:pt x="596" y="683"/>
                  </a:cubicBezTo>
                  <a:cubicBezTo>
                    <a:pt x="601" y="678"/>
                    <a:pt x="605" y="667"/>
                    <a:pt x="610" y="658"/>
                  </a:cubicBezTo>
                  <a:lnTo>
                    <a:pt x="610" y="658"/>
                  </a:lnTo>
                  <a:cubicBezTo>
                    <a:pt x="609" y="660"/>
                    <a:pt x="607" y="660"/>
                    <a:pt x="607" y="660"/>
                  </a:cubicBezTo>
                  <a:cubicBezTo>
                    <a:pt x="606" y="660"/>
                    <a:pt x="607" y="659"/>
                    <a:pt x="609" y="656"/>
                  </a:cubicBezTo>
                  <a:lnTo>
                    <a:pt x="616" y="648"/>
                  </a:lnTo>
                  <a:lnTo>
                    <a:pt x="616" y="648"/>
                  </a:lnTo>
                  <a:cubicBezTo>
                    <a:pt x="614" y="650"/>
                    <a:pt x="612" y="654"/>
                    <a:pt x="610" y="658"/>
                  </a:cubicBezTo>
                  <a:lnTo>
                    <a:pt x="610" y="658"/>
                  </a:lnTo>
                  <a:cubicBezTo>
                    <a:pt x="612" y="656"/>
                    <a:pt x="614" y="653"/>
                    <a:pt x="616" y="648"/>
                  </a:cubicBezTo>
                  <a:lnTo>
                    <a:pt x="616" y="648"/>
                  </a:lnTo>
                  <a:lnTo>
                    <a:pt x="616" y="648"/>
                  </a:lnTo>
                  <a:cubicBezTo>
                    <a:pt x="616" y="648"/>
                    <a:pt x="616" y="648"/>
                    <a:pt x="616" y="648"/>
                  </a:cubicBezTo>
                  <a:cubicBezTo>
                    <a:pt x="616" y="641"/>
                    <a:pt x="624" y="634"/>
                    <a:pt x="624" y="628"/>
                  </a:cubicBezTo>
                  <a:cubicBezTo>
                    <a:pt x="638" y="606"/>
                    <a:pt x="651" y="586"/>
                    <a:pt x="666" y="564"/>
                  </a:cubicBezTo>
                  <a:cubicBezTo>
                    <a:pt x="673" y="558"/>
                    <a:pt x="680" y="551"/>
                    <a:pt x="680" y="544"/>
                  </a:cubicBezTo>
                  <a:cubicBezTo>
                    <a:pt x="686" y="538"/>
                    <a:pt x="700" y="523"/>
                    <a:pt x="708" y="516"/>
                  </a:cubicBezTo>
                  <a:cubicBezTo>
                    <a:pt x="728" y="496"/>
                    <a:pt x="750" y="481"/>
                    <a:pt x="770" y="461"/>
                  </a:cubicBezTo>
                  <a:cubicBezTo>
                    <a:pt x="776" y="461"/>
                    <a:pt x="783" y="454"/>
                    <a:pt x="783" y="447"/>
                  </a:cubicBezTo>
                  <a:lnTo>
                    <a:pt x="783" y="454"/>
                  </a:lnTo>
                  <a:cubicBezTo>
                    <a:pt x="798" y="447"/>
                    <a:pt x="805" y="439"/>
                    <a:pt x="818" y="432"/>
                  </a:cubicBezTo>
                  <a:cubicBezTo>
                    <a:pt x="847" y="419"/>
                    <a:pt x="867" y="406"/>
                    <a:pt x="895" y="397"/>
                  </a:cubicBezTo>
                  <a:cubicBezTo>
                    <a:pt x="902" y="391"/>
                    <a:pt x="902" y="391"/>
                    <a:pt x="908" y="384"/>
                  </a:cubicBezTo>
                  <a:cubicBezTo>
                    <a:pt x="958" y="447"/>
                    <a:pt x="992" y="523"/>
                    <a:pt x="1007" y="599"/>
                  </a:cubicBezTo>
                  <a:cubicBezTo>
                    <a:pt x="1027" y="705"/>
                    <a:pt x="1020" y="815"/>
                    <a:pt x="972" y="907"/>
                  </a:cubicBezTo>
                  <a:cubicBezTo>
                    <a:pt x="937" y="962"/>
                    <a:pt x="943" y="1032"/>
                    <a:pt x="1000" y="1065"/>
                  </a:cubicBezTo>
                  <a:cubicBezTo>
                    <a:pt x="1021" y="1078"/>
                    <a:pt x="1044" y="1085"/>
                    <a:pt x="1067" y="1085"/>
                  </a:cubicBezTo>
                  <a:cubicBezTo>
                    <a:pt x="1107" y="1085"/>
                    <a:pt x="1145" y="1067"/>
                    <a:pt x="1167" y="1032"/>
                  </a:cubicBezTo>
                  <a:cubicBezTo>
                    <a:pt x="1236" y="898"/>
                    <a:pt x="1264" y="760"/>
                    <a:pt x="1242" y="606"/>
                  </a:cubicBezTo>
                  <a:cubicBezTo>
                    <a:pt x="1216" y="356"/>
                    <a:pt x="1049" y="127"/>
                    <a:pt x="805" y="43"/>
                  </a:cubicBezTo>
                  <a:cubicBezTo>
                    <a:pt x="729" y="14"/>
                    <a:pt x="648" y="0"/>
                    <a:pt x="566" y="0"/>
                  </a:cubicBezTo>
                  <a:close/>
                </a:path>
              </a:pathLst>
            </a:custGeom>
            <a:solidFill>
              <a:srgbClr val="983E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49"/>
            <p:cNvSpPr/>
            <p:nvPr/>
          </p:nvSpPr>
          <p:spPr>
            <a:xfrm>
              <a:off x="1751707" y="2518395"/>
              <a:ext cx="104" cy="1661"/>
            </a:xfrm>
            <a:custGeom>
              <a:avLst/>
              <a:gdLst/>
              <a:ahLst/>
              <a:cxnLst/>
              <a:rect l="l" t="t" r="r" b="b"/>
              <a:pathLst>
                <a:path w="1" h="16" extrusionOk="0">
                  <a:moveTo>
                    <a:pt x="0" y="7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F3F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49"/>
            <p:cNvSpPr/>
            <p:nvPr/>
          </p:nvSpPr>
          <p:spPr>
            <a:xfrm>
              <a:off x="1884672" y="2798650"/>
              <a:ext cx="556973" cy="668243"/>
            </a:xfrm>
            <a:custGeom>
              <a:avLst/>
              <a:gdLst/>
              <a:ahLst/>
              <a:cxnLst/>
              <a:rect l="l" t="t" r="r" b="b"/>
              <a:pathLst>
                <a:path w="5366" h="6438" extrusionOk="0">
                  <a:moveTo>
                    <a:pt x="4940" y="1"/>
                  </a:moveTo>
                  <a:lnTo>
                    <a:pt x="4586" y="84"/>
                  </a:lnTo>
                  <a:lnTo>
                    <a:pt x="4356" y="139"/>
                  </a:lnTo>
                  <a:lnTo>
                    <a:pt x="4538" y="2137"/>
                  </a:lnTo>
                  <a:lnTo>
                    <a:pt x="3967" y="2367"/>
                  </a:lnTo>
                  <a:lnTo>
                    <a:pt x="4043" y="447"/>
                  </a:lnTo>
                  <a:lnTo>
                    <a:pt x="3584" y="363"/>
                  </a:lnTo>
                  <a:lnTo>
                    <a:pt x="3445" y="335"/>
                  </a:lnTo>
                  <a:lnTo>
                    <a:pt x="3362" y="405"/>
                  </a:lnTo>
                  <a:lnTo>
                    <a:pt x="3180" y="564"/>
                  </a:lnTo>
                  <a:lnTo>
                    <a:pt x="2916" y="3501"/>
                  </a:lnTo>
                  <a:cubicBezTo>
                    <a:pt x="2839" y="4321"/>
                    <a:pt x="2143" y="4747"/>
                    <a:pt x="1635" y="4822"/>
                  </a:cubicBezTo>
                  <a:cubicBezTo>
                    <a:pt x="1066" y="4897"/>
                    <a:pt x="617" y="4924"/>
                    <a:pt x="275" y="4924"/>
                  </a:cubicBezTo>
                  <a:cubicBezTo>
                    <a:pt x="200" y="4924"/>
                    <a:pt x="129" y="4923"/>
                    <a:pt x="64" y="4921"/>
                  </a:cubicBezTo>
                  <a:lnTo>
                    <a:pt x="64" y="4921"/>
                  </a:lnTo>
                  <a:cubicBezTo>
                    <a:pt x="64" y="4921"/>
                    <a:pt x="0" y="5171"/>
                    <a:pt x="90" y="5428"/>
                  </a:cubicBezTo>
                  <a:cubicBezTo>
                    <a:pt x="536" y="5776"/>
                    <a:pt x="1176" y="6158"/>
                    <a:pt x="2011" y="6325"/>
                  </a:cubicBezTo>
                  <a:cubicBezTo>
                    <a:pt x="2394" y="6404"/>
                    <a:pt x="2744" y="6437"/>
                    <a:pt x="3061" y="6437"/>
                  </a:cubicBezTo>
                  <a:cubicBezTo>
                    <a:pt x="4414" y="6437"/>
                    <a:pt x="5168" y="5838"/>
                    <a:pt x="5366" y="5685"/>
                  </a:cubicBezTo>
                  <a:lnTo>
                    <a:pt x="5324" y="5164"/>
                  </a:lnTo>
                  <a:lnTo>
                    <a:pt x="4940" y="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49"/>
            <p:cNvSpPr/>
            <p:nvPr/>
          </p:nvSpPr>
          <p:spPr>
            <a:xfrm>
              <a:off x="1857269" y="4112419"/>
              <a:ext cx="2906" cy="7370"/>
            </a:xfrm>
            <a:custGeom>
              <a:avLst/>
              <a:gdLst/>
              <a:ahLst/>
              <a:cxnLst/>
              <a:rect l="l" t="t" r="r" b="b"/>
              <a:pathLst>
                <a:path w="28" h="71" extrusionOk="0">
                  <a:moveTo>
                    <a:pt x="27" y="1"/>
                  </a:moveTo>
                  <a:lnTo>
                    <a:pt x="0" y="49"/>
                  </a:lnTo>
                  <a:cubicBezTo>
                    <a:pt x="7" y="56"/>
                    <a:pt x="20" y="64"/>
                    <a:pt x="27" y="71"/>
                  </a:cubicBezTo>
                  <a:lnTo>
                    <a:pt x="27" y="1"/>
                  </a:lnTo>
                  <a:close/>
                </a:path>
              </a:pathLst>
            </a:custGeom>
            <a:solidFill>
              <a:srgbClr val="EBA1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49"/>
            <p:cNvSpPr/>
            <p:nvPr/>
          </p:nvSpPr>
          <p:spPr>
            <a:xfrm>
              <a:off x="2181534" y="4137745"/>
              <a:ext cx="830" cy="1453"/>
            </a:xfrm>
            <a:custGeom>
              <a:avLst/>
              <a:gdLst/>
              <a:ahLst/>
              <a:cxnLst/>
              <a:rect l="l" t="t" r="r" b="b"/>
              <a:pathLst>
                <a:path w="8" h="14" extrusionOk="0">
                  <a:moveTo>
                    <a:pt x="1" y="1"/>
                  </a:moveTo>
                  <a:lnTo>
                    <a:pt x="1" y="14"/>
                  </a:lnTo>
                  <a:lnTo>
                    <a:pt x="8" y="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BA1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49"/>
            <p:cNvSpPr/>
            <p:nvPr/>
          </p:nvSpPr>
          <p:spPr>
            <a:xfrm>
              <a:off x="2193678" y="3651037"/>
              <a:ext cx="15362" cy="257104"/>
            </a:xfrm>
            <a:custGeom>
              <a:avLst/>
              <a:gdLst/>
              <a:ahLst/>
              <a:cxnLst/>
              <a:rect l="l" t="t" r="r" b="b"/>
              <a:pathLst>
                <a:path w="148" h="2477" extrusionOk="0">
                  <a:moveTo>
                    <a:pt x="141" y="0"/>
                  </a:moveTo>
                  <a:lnTo>
                    <a:pt x="134" y="7"/>
                  </a:lnTo>
                  <a:lnTo>
                    <a:pt x="119" y="174"/>
                  </a:lnTo>
                  <a:lnTo>
                    <a:pt x="148" y="146"/>
                  </a:lnTo>
                  <a:cubicBezTo>
                    <a:pt x="141" y="97"/>
                    <a:pt x="141" y="49"/>
                    <a:pt x="141" y="0"/>
                  </a:cubicBezTo>
                  <a:close/>
                  <a:moveTo>
                    <a:pt x="58" y="1420"/>
                  </a:moveTo>
                  <a:lnTo>
                    <a:pt x="1" y="2477"/>
                  </a:lnTo>
                  <a:lnTo>
                    <a:pt x="78" y="2477"/>
                  </a:lnTo>
                  <a:cubicBezTo>
                    <a:pt x="78" y="2129"/>
                    <a:pt x="71" y="1767"/>
                    <a:pt x="58" y="1420"/>
                  </a:cubicBezTo>
                  <a:close/>
                </a:path>
              </a:pathLst>
            </a:custGeom>
            <a:solidFill>
              <a:srgbClr val="EBA1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49"/>
            <p:cNvSpPr/>
            <p:nvPr/>
          </p:nvSpPr>
          <p:spPr>
            <a:xfrm>
              <a:off x="2223364" y="3187995"/>
              <a:ext cx="189429" cy="188495"/>
            </a:xfrm>
            <a:custGeom>
              <a:avLst/>
              <a:gdLst/>
              <a:ahLst/>
              <a:cxnLst/>
              <a:rect l="l" t="t" r="r" b="b"/>
              <a:pathLst>
                <a:path w="1825" h="1816" extrusionOk="0">
                  <a:moveTo>
                    <a:pt x="49" y="1"/>
                  </a:moveTo>
                  <a:lnTo>
                    <a:pt x="0" y="1183"/>
                  </a:lnTo>
                  <a:cubicBezTo>
                    <a:pt x="132" y="1524"/>
                    <a:pt x="440" y="1767"/>
                    <a:pt x="794" y="1809"/>
                  </a:cubicBezTo>
                  <a:cubicBezTo>
                    <a:pt x="835" y="1816"/>
                    <a:pt x="871" y="1816"/>
                    <a:pt x="906" y="1816"/>
                  </a:cubicBezTo>
                  <a:cubicBezTo>
                    <a:pt x="1253" y="1816"/>
                    <a:pt x="1580" y="1629"/>
                    <a:pt x="1754" y="1315"/>
                  </a:cubicBezTo>
                  <a:cubicBezTo>
                    <a:pt x="1782" y="912"/>
                    <a:pt x="1802" y="508"/>
                    <a:pt x="1824" y="104"/>
                  </a:cubicBezTo>
                  <a:lnTo>
                    <a:pt x="49" y="1"/>
                  </a:ln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49"/>
            <p:cNvSpPr/>
            <p:nvPr/>
          </p:nvSpPr>
          <p:spPr>
            <a:xfrm>
              <a:off x="1984837" y="2615239"/>
              <a:ext cx="940605" cy="506839"/>
            </a:xfrm>
            <a:custGeom>
              <a:avLst/>
              <a:gdLst/>
              <a:ahLst/>
              <a:cxnLst/>
              <a:rect l="l" t="t" r="r" b="b"/>
              <a:pathLst>
                <a:path w="9062" h="4883" extrusionOk="0">
                  <a:moveTo>
                    <a:pt x="7733" y="1"/>
                  </a:moveTo>
                  <a:cubicBezTo>
                    <a:pt x="6933" y="911"/>
                    <a:pt x="5937" y="1636"/>
                    <a:pt x="5173" y="2665"/>
                  </a:cubicBezTo>
                  <a:cubicBezTo>
                    <a:pt x="4845" y="2665"/>
                    <a:pt x="4443" y="2609"/>
                    <a:pt x="4115" y="2609"/>
                  </a:cubicBezTo>
                  <a:cubicBezTo>
                    <a:pt x="3113" y="2596"/>
                    <a:pt x="2111" y="2589"/>
                    <a:pt x="1109" y="2581"/>
                  </a:cubicBezTo>
                  <a:lnTo>
                    <a:pt x="1109" y="2581"/>
                  </a:lnTo>
                  <a:cubicBezTo>
                    <a:pt x="0" y="4724"/>
                    <a:pt x="1197" y="4882"/>
                    <a:pt x="1573" y="4882"/>
                  </a:cubicBezTo>
                  <a:cubicBezTo>
                    <a:pt x="1638" y="4882"/>
                    <a:pt x="1679" y="4877"/>
                    <a:pt x="1679" y="4877"/>
                  </a:cubicBezTo>
                  <a:cubicBezTo>
                    <a:pt x="2138" y="4857"/>
                    <a:pt x="2597" y="4844"/>
                    <a:pt x="3050" y="4829"/>
                  </a:cubicBezTo>
                  <a:cubicBezTo>
                    <a:pt x="3920" y="4802"/>
                    <a:pt x="4790" y="4774"/>
                    <a:pt x="5667" y="4745"/>
                  </a:cubicBezTo>
                  <a:cubicBezTo>
                    <a:pt x="6530" y="3319"/>
                    <a:pt x="8192" y="1761"/>
                    <a:pt x="9062" y="335"/>
                  </a:cubicBezTo>
                  <a:cubicBezTo>
                    <a:pt x="8770" y="14"/>
                    <a:pt x="8025" y="313"/>
                    <a:pt x="7733" y="1"/>
                  </a:cubicBez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49"/>
            <p:cNvSpPr/>
            <p:nvPr/>
          </p:nvSpPr>
          <p:spPr>
            <a:xfrm>
              <a:off x="1918510" y="2863523"/>
              <a:ext cx="435635" cy="314400"/>
            </a:xfrm>
            <a:custGeom>
              <a:avLst/>
              <a:gdLst/>
              <a:ahLst/>
              <a:cxnLst/>
              <a:rect l="l" t="t" r="r" b="b"/>
              <a:pathLst>
                <a:path w="4197" h="3029" extrusionOk="0">
                  <a:moveTo>
                    <a:pt x="1378" y="1"/>
                  </a:moveTo>
                  <a:cubicBezTo>
                    <a:pt x="0" y="1"/>
                    <a:pt x="447" y="2305"/>
                    <a:pt x="447" y="2305"/>
                  </a:cubicBezTo>
                  <a:lnTo>
                    <a:pt x="3146" y="3028"/>
                  </a:lnTo>
                  <a:lnTo>
                    <a:pt x="4197" y="197"/>
                  </a:lnTo>
                  <a:cubicBezTo>
                    <a:pt x="4197" y="197"/>
                    <a:pt x="2882" y="72"/>
                    <a:pt x="1434" y="2"/>
                  </a:cubicBezTo>
                  <a:cubicBezTo>
                    <a:pt x="1415" y="1"/>
                    <a:pt x="1397" y="1"/>
                    <a:pt x="1378" y="1"/>
                  </a:cubicBezTo>
                  <a:close/>
                </a:path>
              </a:pathLst>
            </a:custGeom>
            <a:solidFill>
              <a:srgbClr val="B1E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49"/>
            <p:cNvSpPr/>
            <p:nvPr/>
          </p:nvSpPr>
          <p:spPr>
            <a:xfrm>
              <a:off x="2147592" y="3151770"/>
              <a:ext cx="39858" cy="13078"/>
            </a:xfrm>
            <a:custGeom>
              <a:avLst/>
              <a:gdLst/>
              <a:ahLst/>
              <a:cxnLst/>
              <a:rect l="l" t="t" r="r" b="b"/>
              <a:pathLst>
                <a:path w="384" h="126" extrusionOk="0">
                  <a:moveTo>
                    <a:pt x="1" y="1"/>
                  </a:moveTo>
                  <a:cubicBezTo>
                    <a:pt x="126" y="42"/>
                    <a:pt x="251" y="92"/>
                    <a:pt x="376" y="126"/>
                  </a:cubicBezTo>
                  <a:cubicBezTo>
                    <a:pt x="383" y="119"/>
                    <a:pt x="383" y="112"/>
                    <a:pt x="383" y="10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0028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49"/>
            <p:cNvSpPr/>
            <p:nvPr/>
          </p:nvSpPr>
          <p:spPr>
            <a:xfrm>
              <a:off x="2186620" y="3162669"/>
              <a:ext cx="59164" cy="18164"/>
            </a:xfrm>
            <a:custGeom>
              <a:avLst/>
              <a:gdLst/>
              <a:ahLst/>
              <a:cxnLst/>
              <a:rect l="l" t="t" r="r" b="b"/>
              <a:pathLst>
                <a:path w="570" h="175" extrusionOk="0">
                  <a:moveTo>
                    <a:pt x="7" y="1"/>
                  </a:moveTo>
                  <a:cubicBezTo>
                    <a:pt x="7" y="7"/>
                    <a:pt x="7" y="14"/>
                    <a:pt x="0" y="21"/>
                  </a:cubicBezTo>
                  <a:cubicBezTo>
                    <a:pt x="187" y="78"/>
                    <a:pt x="376" y="133"/>
                    <a:pt x="563" y="174"/>
                  </a:cubicBezTo>
                  <a:lnTo>
                    <a:pt x="570" y="119"/>
                  </a:lnTo>
                  <a:lnTo>
                    <a:pt x="563" y="146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5453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49"/>
            <p:cNvSpPr/>
            <p:nvPr/>
          </p:nvSpPr>
          <p:spPr>
            <a:xfrm>
              <a:off x="1915707" y="2792110"/>
              <a:ext cx="373463" cy="263749"/>
            </a:xfrm>
            <a:custGeom>
              <a:avLst/>
              <a:gdLst/>
              <a:ahLst/>
              <a:cxnLst/>
              <a:rect l="l" t="t" r="r" b="b"/>
              <a:pathLst>
                <a:path w="3598" h="2541" extrusionOk="0">
                  <a:moveTo>
                    <a:pt x="1755" y="1"/>
                  </a:moveTo>
                  <a:cubicBezTo>
                    <a:pt x="1469" y="1"/>
                    <a:pt x="1150" y="49"/>
                    <a:pt x="877" y="224"/>
                  </a:cubicBezTo>
                  <a:cubicBezTo>
                    <a:pt x="257" y="613"/>
                    <a:pt x="0" y="1545"/>
                    <a:pt x="216" y="2540"/>
                  </a:cubicBezTo>
                  <a:cubicBezTo>
                    <a:pt x="216" y="2402"/>
                    <a:pt x="231" y="1497"/>
                    <a:pt x="884" y="1011"/>
                  </a:cubicBezTo>
                  <a:cubicBezTo>
                    <a:pt x="1316" y="697"/>
                    <a:pt x="1852" y="690"/>
                    <a:pt x="2248" y="690"/>
                  </a:cubicBezTo>
                  <a:cubicBezTo>
                    <a:pt x="2604" y="690"/>
                    <a:pt x="2896" y="745"/>
                    <a:pt x="3096" y="794"/>
                  </a:cubicBezTo>
                  <a:cubicBezTo>
                    <a:pt x="3263" y="710"/>
                    <a:pt x="3430" y="620"/>
                    <a:pt x="3597" y="536"/>
                  </a:cubicBezTo>
                  <a:cubicBezTo>
                    <a:pt x="3347" y="376"/>
                    <a:pt x="2909" y="134"/>
                    <a:pt x="2318" y="50"/>
                  </a:cubicBezTo>
                  <a:cubicBezTo>
                    <a:pt x="2171" y="29"/>
                    <a:pt x="1972" y="1"/>
                    <a:pt x="1755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49"/>
            <p:cNvSpPr/>
            <p:nvPr/>
          </p:nvSpPr>
          <p:spPr>
            <a:xfrm>
              <a:off x="1956188" y="4423085"/>
              <a:ext cx="320109" cy="175416"/>
            </a:xfrm>
            <a:custGeom>
              <a:avLst/>
              <a:gdLst/>
              <a:ahLst/>
              <a:cxnLst/>
              <a:rect l="l" t="t" r="r" b="b"/>
              <a:pathLst>
                <a:path w="3084" h="1690" extrusionOk="0">
                  <a:moveTo>
                    <a:pt x="1" y="0"/>
                  </a:moveTo>
                  <a:lnTo>
                    <a:pt x="8" y="1462"/>
                  </a:lnTo>
                  <a:cubicBezTo>
                    <a:pt x="8" y="1462"/>
                    <a:pt x="669" y="1600"/>
                    <a:pt x="1913" y="1677"/>
                  </a:cubicBezTo>
                  <a:cubicBezTo>
                    <a:pt x="2054" y="1686"/>
                    <a:pt x="2175" y="1690"/>
                    <a:pt x="2279" y="1690"/>
                  </a:cubicBezTo>
                  <a:cubicBezTo>
                    <a:pt x="3083" y="1690"/>
                    <a:pt x="2832" y="1455"/>
                    <a:pt x="2832" y="1455"/>
                  </a:cubicBezTo>
                  <a:lnTo>
                    <a:pt x="1267" y="9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49"/>
            <p:cNvSpPr/>
            <p:nvPr/>
          </p:nvSpPr>
          <p:spPr>
            <a:xfrm>
              <a:off x="1948923" y="4452772"/>
              <a:ext cx="451827" cy="241327"/>
            </a:xfrm>
            <a:custGeom>
              <a:avLst/>
              <a:gdLst/>
              <a:ahLst/>
              <a:cxnLst/>
              <a:rect l="l" t="t" r="r" b="b"/>
              <a:pathLst>
                <a:path w="4353" h="2325" extrusionOk="0">
                  <a:moveTo>
                    <a:pt x="2192" y="0"/>
                  </a:moveTo>
                  <a:lnTo>
                    <a:pt x="1337" y="104"/>
                  </a:lnTo>
                  <a:lnTo>
                    <a:pt x="1915" y="1044"/>
                  </a:lnTo>
                  <a:lnTo>
                    <a:pt x="56" y="585"/>
                  </a:lnTo>
                  <a:lnTo>
                    <a:pt x="49" y="827"/>
                  </a:lnTo>
                  <a:lnTo>
                    <a:pt x="8" y="1941"/>
                  </a:lnTo>
                  <a:lnTo>
                    <a:pt x="1" y="2143"/>
                  </a:lnTo>
                  <a:lnTo>
                    <a:pt x="4336" y="2323"/>
                  </a:lnTo>
                  <a:cubicBezTo>
                    <a:pt x="4337" y="2324"/>
                    <a:pt x="4337" y="2324"/>
                    <a:pt x="4337" y="2324"/>
                  </a:cubicBezTo>
                  <a:cubicBezTo>
                    <a:pt x="4352" y="2324"/>
                    <a:pt x="4247" y="1459"/>
                    <a:pt x="3954" y="1363"/>
                  </a:cubicBezTo>
                  <a:cubicBezTo>
                    <a:pt x="3954" y="1363"/>
                    <a:pt x="2143" y="215"/>
                    <a:pt x="21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49"/>
            <p:cNvSpPr/>
            <p:nvPr/>
          </p:nvSpPr>
          <p:spPr>
            <a:xfrm>
              <a:off x="2231979" y="4536433"/>
              <a:ext cx="81065" cy="52106"/>
            </a:xfrm>
            <a:custGeom>
              <a:avLst/>
              <a:gdLst/>
              <a:ahLst/>
              <a:cxnLst/>
              <a:rect l="l" t="t" r="r" b="b"/>
              <a:pathLst>
                <a:path w="781" h="502" extrusionOk="0">
                  <a:moveTo>
                    <a:pt x="711" y="1"/>
                  </a:moveTo>
                  <a:cubicBezTo>
                    <a:pt x="440" y="36"/>
                    <a:pt x="183" y="181"/>
                    <a:pt x="23" y="405"/>
                  </a:cubicBezTo>
                  <a:cubicBezTo>
                    <a:pt x="1" y="432"/>
                    <a:pt x="8" y="467"/>
                    <a:pt x="36" y="488"/>
                  </a:cubicBezTo>
                  <a:cubicBezTo>
                    <a:pt x="43" y="495"/>
                    <a:pt x="58" y="502"/>
                    <a:pt x="64" y="502"/>
                  </a:cubicBezTo>
                  <a:cubicBezTo>
                    <a:pt x="84" y="502"/>
                    <a:pt x="106" y="488"/>
                    <a:pt x="113" y="473"/>
                  </a:cubicBezTo>
                  <a:cubicBezTo>
                    <a:pt x="258" y="280"/>
                    <a:pt x="482" y="146"/>
                    <a:pt x="726" y="119"/>
                  </a:cubicBezTo>
                  <a:cubicBezTo>
                    <a:pt x="752" y="119"/>
                    <a:pt x="781" y="84"/>
                    <a:pt x="774" y="56"/>
                  </a:cubicBezTo>
                  <a:cubicBezTo>
                    <a:pt x="774" y="21"/>
                    <a:pt x="739" y="1"/>
                    <a:pt x="711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49"/>
            <p:cNvSpPr/>
            <p:nvPr/>
          </p:nvSpPr>
          <p:spPr>
            <a:xfrm>
              <a:off x="2198037" y="4514012"/>
              <a:ext cx="81065" cy="51483"/>
            </a:xfrm>
            <a:custGeom>
              <a:avLst/>
              <a:gdLst/>
              <a:ahLst/>
              <a:cxnLst/>
              <a:rect l="l" t="t" r="r" b="b"/>
              <a:pathLst>
                <a:path w="781" h="496" extrusionOk="0">
                  <a:moveTo>
                    <a:pt x="721" y="0"/>
                  </a:moveTo>
                  <a:cubicBezTo>
                    <a:pt x="718" y="0"/>
                    <a:pt x="714" y="1"/>
                    <a:pt x="710" y="1"/>
                  </a:cubicBezTo>
                  <a:cubicBezTo>
                    <a:pt x="440" y="28"/>
                    <a:pt x="183" y="182"/>
                    <a:pt x="22" y="404"/>
                  </a:cubicBezTo>
                  <a:cubicBezTo>
                    <a:pt x="1" y="432"/>
                    <a:pt x="9" y="467"/>
                    <a:pt x="36" y="487"/>
                  </a:cubicBezTo>
                  <a:cubicBezTo>
                    <a:pt x="42" y="496"/>
                    <a:pt x="57" y="496"/>
                    <a:pt x="71" y="496"/>
                  </a:cubicBezTo>
                  <a:cubicBezTo>
                    <a:pt x="84" y="496"/>
                    <a:pt x="106" y="487"/>
                    <a:pt x="119" y="474"/>
                  </a:cubicBezTo>
                  <a:cubicBezTo>
                    <a:pt x="259" y="272"/>
                    <a:pt x="488" y="140"/>
                    <a:pt x="725" y="120"/>
                  </a:cubicBezTo>
                  <a:cubicBezTo>
                    <a:pt x="760" y="111"/>
                    <a:pt x="781" y="85"/>
                    <a:pt x="774" y="50"/>
                  </a:cubicBezTo>
                  <a:cubicBezTo>
                    <a:pt x="774" y="24"/>
                    <a:pt x="751" y="0"/>
                    <a:pt x="721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49"/>
            <p:cNvSpPr/>
            <p:nvPr/>
          </p:nvSpPr>
          <p:spPr>
            <a:xfrm>
              <a:off x="2170012" y="4491592"/>
              <a:ext cx="80961" cy="51379"/>
            </a:xfrm>
            <a:custGeom>
              <a:avLst/>
              <a:gdLst/>
              <a:ahLst/>
              <a:cxnLst/>
              <a:rect l="l" t="t" r="r" b="b"/>
              <a:pathLst>
                <a:path w="780" h="495" extrusionOk="0">
                  <a:moveTo>
                    <a:pt x="722" y="0"/>
                  </a:moveTo>
                  <a:cubicBezTo>
                    <a:pt x="718" y="0"/>
                    <a:pt x="714" y="1"/>
                    <a:pt x="710" y="2"/>
                  </a:cubicBezTo>
                  <a:cubicBezTo>
                    <a:pt x="438" y="29"/>
                    <a:pt x="180" y="182"/>
                    <a:pt x="20" y="404"/>
                  </a:cubicBezTo>
                  <a:cubicBezTo>
                    <a:pt x="0" y="426"/>
                    <a:pt x="7" y="468"/>
                    <a:pt x="35" y="481"/>
                  </a:cubicBezTo>
                  <a:cubicBezTo>
                    <a:pt x="42" y="488"/>
                    <a:pt x="55" y="494"/>
                    <a:pt x="62" y="494"/>
                  </a:cubicBezTo>
                  <a:cubicBezTo>
                    <a:pt x="84" y="494"/>
                    <a:pt x="104" y="488"/>
                    <a:pt x="119" y="468"/>
                  </a:cubicBezTo>
                  <a:cubicBezTo>
                    <a:pt x="257" y="272"/>
                    <a:pt x="479" y="140"/>
                    <a:pt x="723" y="112"/>
                  </a:cubicBezTo>
                  <a:cubicBezTo>
                    <a:pt x="752" y="112"/>
                    <a:pt x="780" y="85"/>
                    <a:pt x="772" y="50"/>
                  </a:cubicBezTo>
                  <a:cubicBezTo>
                    <a:pt x="772" y="25"/>
                    <a:pt x="751" y="0"/>
                    <a:pt x="722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49"/>
            <p:cNvSpPr/>
            <p:nvPr/>
          </p:nvSpPr>
          <p:spPr>
            <a:xfrm>
              <a:off x="1941657" y="4635456"/>
              <a:ext cx="459508" cy="31139"/>
            </a:xfrm>
            <a:custGeom>
              <a:avLst/>
              <a:gdLst/>
              <a:ahLst/>
              <a:cxnLst/>
              <a:rect l="l" t="t" r="r" b="b"/>
              <a:pathLst>
                <a:path w="4427" h="300" extrusionOk="0">
                  <a:moveTo>
                    <a:pt x="64" y="0"/>
                  </a:moveTo>
                  <a:cubicBezTo>
                    <a:pt x="29" y="0"/>
                    <a:pt x="7" y="20"/>
                    <a:pt x="1" y="55"/>
                  </a:cubicBezTo>
                  <a:cubicBezTo>
                    <a:pt x="1" y="84"/>
                    <a:pt x="29" y="110"/>
                    <a:pt x="57" y="119"/>
                  </a:cubicBezTo>
                  <a:lnTo>
                    <a:pt x="4364" y="299"/>
                  </a:lnTo>
                  <a:cubicBezTo>
                    <a:pt x="4399" y="299"/>
                    <a:pt x="4426" y="271"/>
                    <a:pt x="4426" y="244"/>
                  </a:cubicBezTo>
                  <a:cubicBezTo>
                    <a:pt x="4426" y="209"/>
                    <a:pt x="4399" y="181"/>
                    <a:pt x="4371" y="181"/>
                  </a:cubicBezTo>
                  <a:lnTo>
                    <a:pt x="64" y="0"/>
                  </a:ln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49"/>
            <p:cNvSpPr/>
            <p:nvPr/>
          </p:nvSpPr>
          <p:spPr>
            <a:xfrm>
              <a:off x="2439990" y="4450488"/>
              <a:ext cx="326960" cy="135974"/>
            </a:xfrm>
            <a:custGeom>
              <a:avLst/>
              <a:gdLst/>
              <a:ahLst/>
              <a:cxnLst/>
              <a:rect l="l" t="t" r="r" b="b"/>
              <a:pathLst>
                <a:path w="3150" h="1310" extrusionOk="0">
                  <a:moveTo>
                    <a:pt x="1066" y="0"/>
                  </a:moveTo>
                  <a:lnTo>
                    <a:pt x="1" y="126"/>
                  </a:lnTo>
                  <a:lnTo>
                    <a:pt x="29" y="1169"/>
                  </a:lnTo>
                  <a:cubicBezTo>
                    <a:pt x="29" y="1169"/>
                    <a:pt x="691" y="1281"/>
                    <a:pt x="1937" y="1308"/>
                  </a:cubicBezTo>
                  <a:cubicBezTo>
                    <a:pt x="1995" y="1309"/>
                    <a:pt x="2051" y="1310"/>
                    <a:pt x="2103" y="1310"/>
                  </a:cubicBezTo>
                  <a:cubicBezTo>
                    <a:pt x="3150" y="1310"/>
                    <a:pt x="2847" y="1051"/>
                    <a:pt x="2847" y="1051"/>
                  </a:cubicBezTo>
                  <a:lnTo>
                    <a:pt x="1066" y="0"/>
                  </a:ln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49"/>
            <p:cNvSpPr/>
            <p:nvPr/>
          </p:nvSpPr>
          <p:spPr>
            <a:xfrm>
              <a:off x="2437914" y="4441769"/>
              <a:ext cx="453072" cy="231259"/>
            </a:xfrm>
            <a:custGeom>
              <a:avLst/>
              <a:gdLst/>
              <a:ahLst/>
              <a:cxnLst/>
              <a:rect l="l" t="t" r="r" b="b"/>
              <a:pathLst>
                <a:path w="4365" h="2228" extrusionOk="0">
                  <a:moveTo>
                    <a:pt x="2108" y="1"/>
                  </a:moveTo>
                  <a:lnTo>
                    <a:pt x="1260" y="139"/>
                  </a:lnTo>
                  <a:lnTo>
                    <a:pt x="1873" y="1051"/>
                  </a:lnTo>
                  <a:lnTo>
                    <a:pt x="1" y="669"/>
                  </a:lnTo>
                  <a:lnTo>
                    <a:pt x="8" y="913"/>
                  </a:lnTo>
                  <a:lnTo>
                    <a:pt x="8" y="2027"/>
                  </a:lnTo>
                  <a:lnTo>
                    <a:pt x="14" y="2227"/>
                  </a:lnTo>
                  <a:lnTo>
                    <a:pt x="4350" y="2227"/>
                  </a:lnTo>
                  <a:cubicBezTo>
                    <a:pt x="4350" y="2228"/>
                    <a:pt x="4350" y="2228"/>
                    <a:pt x="4351" y="2228"/>
                  </a:cubicBezTo>
                  <a:cubicBezTo>
                    <a:pt x="4364" y="2228"/>
                    <a:pt x="4225" y="1364"/>
                    <a:pt x="3925" y="1288"/>
                  </a:cubicBezTo>
                  <a:cubicBezTo>
                    <a:pt x="3925" y="1288"/>
                    <a:pt x="2067" y="216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49"/>
            <p:cNvSpPr/>
            <p:nvPr/>
          </p:nvSpPr>
          <p:spPr>
            <a:xfrm>
              <a:off x="2718064" y="4519721"/>
              <a:ext cx="78989" cy="54493"/>
            </a:xfrm>
            <a:custGeom>
              <a:avLst/>
              <a:gdLst/>
              <a:ahLst/>
              <a:cxnLst/>
              <a:rect l="l" t="t" r="r" b="b"/>
              <a:pathLst>
                <a:path w="761" h="525" extrusionOk="0">
                  <a:moveTo>
                    <a:pt x="701" y="0"/>
                  </a:moveTo>
                  <a:cubicBezTo>
                    <a:pt x="698" y="0"/>
                    <a:pt x="694" y="0"/>
                    <a:pt x="690" y="1"/>
                  </a:cubicBezTo>
                  <a:cubicBezTo>
                    <a:pt x="418" y="43"/>
                    <a:pt x="168" y="203"/>
                    <a:pt x="16" y="432"/>
                  </a:cubicBezTo>
                  <a:cubicBezTo>
                    <a:pt x="1" y="461"/>
                    <a:pt x="9" y="496"/>
                    <a:pt x="36" y="516"/>
                  </a:cubicBezTo>
                  <a:cubicBezTo>
                    <a:pt x="42" y="524"/>
                    <a:pt x="57" y="524"/>
                    <a:pt x="64" y="524"/>
                  </a:cubicBezTo>
                  <a:cubicBezTo>
                    <a:pt x="84" y="524"/>
                    <a:pt x="106" y="516"/>
                    <a:pt x="113" y="496"/>
                  </a:cubicBezTo>
                  <a:cubicBezTo>
                    <a:pt x="244" y="294"/>
                    <a:pt x="468" y="155"/>
                    <a:pt x="704" y="120"/>
                  </a:cubicBezTo>
                  <a:cubicBezTo>
                    <a:pt x="739" y="113"/>
                    <a:pt x="761" y="85"/>
                    <a:pt x="752" y="50"/>
                  </a:cubicBezTo>
                  <a:cubicBezTo>
                    <a:pt x="752" y="19"/>
                    <a:pt x="727" y="0"/>
                    <a:pt x="701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49"/>
            <p:cNvSpPr/>
            <p:nvPr/>
          </p:nvSpPr>
          <p:spPr>
            <a:xfrm>
              <a:off x="2683396" y="4498131"/>
              <a:ext cx="78989" cy="54389"/>
            </a:xfrm>
            <a:custGeom>
              <a:avLst/>
              <a:gdLst/>
              <a:ahLst/>
              <a:cxnLst/>
              <a:rect l="l" t="t" r="r" b="b"/>
              <a:pathLst>
                <a:path w="761" h="524" extrusionOk="0">
                  <a:moveTo>
                    <a:pt x="690" y="1"/>
                  </a:moveTo>
                  <a:cubicBezTo>
                    <a:pt x="418" y="42"/>
                    <a:pt x="168" y="209"/>
                    <a:pt x="16" y="431"/>
                  </a:cubicBezTo>
                  <a:cubicBezTo>
                    <a:pt x="1" y="460"/>
                    <a:pt x="9" y="502"/>
                    <a:pt x="36" y="515"/>
                  </a:cubicBezTo>
                  <a:cubicBezTo>
                    <a:pt x="42" y="523"/>
                    <a:pt x="57" y="523"/>
                    <a:pt x="64" y="523"/>
                  </a:cubicBezTo>
                  <a:cubicBezTo>
                    <a:pt x="84" y="523"/>
                    <a:pt x="106" y="515"/>
                    <a:pt x="119" y="502"/>
                  </a:cubicBezTo>
                  <a:cubicBezTo>
                    <a:pt x="244" y="300"/>
                    <a:pt x="468" y="154"/>
                    <a:pt x="704" y="119"/>
                  </a:cubicBezTo>
                  <a:cubicBezTo>
                    <a:pt x="739" y="112"/>
                    <a:pt x="761" y="84"/>
                    <a:pt x="761" y="56"/>
                  </a:cubicBezTo>
                  <a:cubicBezTo>
                    <a:pt x="752" y="22"/>
                    <a:pt x="725" y="1"/>
                    <a:pt x="690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49"/>
            <p:cNvSpPr/>
            <p:nvPr/>
          </p:nvSpPr>
          <p:spPr>
            <a:xfrm>
              <a:off x="2653917" y="4477060"/>
              <a:ext cx="79508" cy="54493"/>
            </a:xfrm>
            <a:custGeom>
              <a:avLst/>
              <a:gdLst/>
              <a:ahLst/>
              <a:cxnLst/>
              <a:rect l="l" t="t" r="r" b="b"/>
              <a:pathLst>
                <a:path w="766" h="525" extrusionOk="0">
                  <a:moveTo>
                    <a:pt x="701" y="0"/>
                  </a:moveTo>
                  <a:cubicBezTo>
                    <a:pt x="697" y="0"/>
                    <a:pt x="693" y="1"/>
                    <a:pt x="689" y="2"/>
                  </a:cubicBezTo>
                  <a:cubicBezTo>
                    <a:pt x="418" y="43"/>
                    <a:pt x="168" y="204"/>
                    <a:pt x="21" y="434"/>
                  </a:cubicBezTo>
                  <a:cubicBezTo>
                    <a:pt x="1" y="461"/>
                    <a:pt x="7" y="496"/>
                    <a:pt x="34" y="518"/>
                  </a:cubicBezTo>
                  <a:cubicBezTo>
                    <a:pt x="49" y="524"/>
                    <a:pt x="56" y="524"/>
                    <a:pt x="69" y="524"/>
                  </a:cubicBezTo>
                  <a:cubicBezTo>
                    <a:pt x="91" y="524"/>
                    <a:pt x="104" y="518"/>
                    <a:pt x="118" y="496"/>
                  </a:cubicBezTo>
                  <a:cubicBezTo>
                    <a:pt x="251" y="294"/>
                    <a:pt x="473" y="155"/>
                    <a:pt x="711" y="120"/>
                  </a:cubicBezTo>
                  <a:cubicBezTo>
                    <a:pt x="744" y="113"/>
                    <a:pt x="766" y="85"/>
                    <a:pt x="759" y="50"/>
                  </a:cubicBezTo>
                  <a:cubicBezTo>
                    <a:pt x="753" y="21"/>
                    <a:pt x="730" y="0"/>
                    <a:pt x="701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49"/>
            <p:cNvSpPr/>
            <p:nvPr/>
          </p:nvSpPr>
          <p:spPr>
            <a:xfrm>
              <a:off x="2430648" y="4633172"/>
              <a:ext cx="459508" cy="12456"/>
            </a:xfrm>
            <a:custGeom>
              <a:avLst/>
              <a:gdLst/>
              <a:ahLst/>
              <a:cxnLst/>
              <a:rect l="l" t="t" r="r" b="b"/>
              <a:pathLst>
                <a:path w="4427" h="120" extrusionOk="0">
                  <a:moveTo>
                    <a:pt x="56" y="1"/>
                  </a:moveTo>
                  <a:cubicBezTo>
                    <a:pt x="29" y="1"/>
                    <a:pt x="1" y="29"/>
                    <a:pt x="1" y="57"/>
                  </a:cubicBezTo>
                  <a:cubicBezTo>
                    <a:pt x="1" y="91"/>
                    <a:pt x="29" y="119"/>
                    <a:pt x="56" y="119"/>
                  </a:cubicBezTo>
                  <a:lnTo>
                    <a:pt x="4365" y="119"/>
                  </a:lnTo>
                  <a:cubicBezTo>
                    <a:pt x="4398" y="119"/>
                    <a:pt x="4426" y="91"/>
                    <a:pt x="4426" y="57"/>
                  </a:cubicBezTo>
                  <a:cubicBezTo>
                    <a:pt x="4426" y="29"/>
                    <a:pt x="4398" y="1"/>
                    <a:pt x="4365" y="1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49"/>
            <p:cNvSpPr/>
            <p:nvPr/>
          </p:nvSpPr>
          <p:spPr>
            <a:xfrm>
              <a:off x="2672705" y="3429118"/>
              <a:ext cx="334433" cy="311494"/>
            </a:xfrm>
            <a:custGeom>
              <a:avLst/>
              <a:gdLst/>
              <a:ahLst/>
              <a:cxnLst/>
              <a:rect l="l" t="t" r="r" b="b"/>
              <a:pathLst>
                <a:path w="3222" h="3001" extrusionOk="0">
                  <a:moveTo>
                    <a:pt x="1015" y="1"/>
                  </a:moveTo>
                  <a:cubicBezTo>
                    <a:pt x="681" y="106"/>
                    <a:pt x="418" y="259"/>
                    <a:pt x="209" y="543"/>
                  </a:cubicBezTo>
                  <a:cubicBezTo>
                    <a:pt x="7" y="836"/>
                    <a:pt x="0" y="1345"/>
                    <a:pt x="286" y="1545"/>
                  </a:cubicBezTo>
                  <a:cubicBezTo>
                    <a:pt x="396" y="1936"/>
                    <a:pt x="466" y="2332"/>
                    <a:pt x="488" y="2736"/>
                  </a:cubicBezTo>
                  <a:cubicBezTo>
                    <a:pt x="492" y="2814"/>
                    <a:pt x="556" y="2864"/>
                    <a:pt x="622" y="2864"/>
                  </a:cubicBezTo>
                  <a:cubicBezTo>
                    <a:pt x="656" y="2864"/>
                    <a:pt x="690" y="2851"/>
                    <a:pt x="717" y="2820"/>
                  </a:cubicBezTo>
                  <a:cubicBezTo>
                    <a:pt x="912" y="2611"/>
                    <a:pt x="1009" y="2312"/>
                    <a:pt x="967" y="2026"/>
                  </a:cubicBezTo>
                  <a:lnTo>
                    <a:pt x="967" y="2026"/>
                  </a:lnTo>
                  <a:cubicBezTo>
                    <a:pt x="1288" y="2284"/>
                    <a:pt x="1573" y="2534"/>
                    <a:pt x="1809" y="2868"/>
                  </a:cubicBezTo>
                  <a:cubicBezTo>
                    <a:pt x="1855" y="2935"/>
                    <a:pt x="1903" y="3000"/>
                    <a:pt x="1991" y="3000"/>
                  </a:cubicBezTo>
                  <a:cubicBezTo>
                    <a:pt x="1995" y="3000"/>
                    <a:pt x="2000" y="3000"/>
                    <a:pt x="2004" y="3000"/>
                  </a:cubicBezTo>
                  <a:cubicBezTo>
                    <a:pt x="2108" y="2993"/>
                    <a:pt x="2184" y="2896"/>
                    <a:pt x="2191" y="2791"/>
                  </a:cubicBezTo>
                  <a:cubicBezTo>
                    <a:pt x="2227" y="2444"/>
                    <a:pt x="2036" y="2154"/>
                    <a:pt x="1779" y="1923"/>
                  </a:cubicBezTo>
                  <a:lnTo>
                    <a:pt x="1779" y="1923"/>
                  </a:lnTo>
                  <a:cubicBezTo>
                    <a:pt x="1984" y="2072"/>
                    <a:pt x="2205" y="2226"/>
                    <a:pt x="2367" y="2360"/>
                  </a:cubicBezTo>
                  <a:cubicBezTo>
                    <a:pt x="2408" y="2395"/>
                    <a:pt x="2457" y="2437"/>
                    <a:pt x="2518" y="2437"/>
                  </a:cubicBezTo>
                  <a:cubicBezTo>
                    <a:pt x="2522" y="2437"/>
                    <a:pt x="2525" y="2438"/>
                    <a:pt x="2528" y="2438"/>
                  </a:cubicBezTo>
                  <a:cubicBezTo>
                    <a:pt x="2614" y="2438"/>
                    <a:pt x="2679" y="2350"/>
                    <a:pt x="2685" y="2263"/>
                  </a:cubicBezTo>
                  <a:cubicBezTo>
                    <a:pt x="2701" y="2172"/>
                    <a:pt x="2659" y="2081"/>
                    <a:pt x="2617" y="2005"/>
                  </a:cubicBezTo>
                  <a:cubicBezTo>
                    <a:pt x="2491" y="1767"/>
                    <a:pt x="2325" y="1550"/>
                    <a:pt x="2130" y="1365"/>
                  </a:cubicBezTo>
                  <a:lnTo>
                    <a:pt x="2130" y="1365"/>
                  </a:lnTo>
                  <a:cubicBezTo>
                    <a:pt x="2340" y="1504"/>
                    <a:pt x="2573" y="1636"/>
                    <a:pt x="2734" y="1721"/>
                  </a:cubicBezTo>
                  <a:cubicBezTo>
                    <a:pt x="2810" y="1759"/>
                    <a:pt x="2905" y="1786"/>
                    <a:pt x="2990" y="1786"/>
                  </a:cubicBezTo>
                  <a:cubicBezTo>
                    <a:pt x="3093" y="1786"/>
                    <a:pt x="3182" y="1747"/>
                    <a:pt x="3208" y="1637"/>
                  </a:cubicBezTo>
                  <a:cubicBezTo>
                    <a:pt x="3222" y="1554"/>
                    <a:pt x="3193" y="1470"/>
                    <a:pt x="3131" y="1413"/>
                  </a:cubicBezTo>
                  <a:cubicBezTo>
                    <a:pt x="2575" y="886"/>
                    <a:pt x="1956" y="433"/>
                    <a:pt x="1281" y="64"/>
                  </a:cubicBezTo>
                  <a:cubicBezTo>
                    <a:pt x="1218" y="29"/>
                    <a:pt x="1079" y="51"/>
                    <a:pt x="1015" y="1"/>
                  </a:cubicBez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49"/>
            <p:cNvSpPr/>
            <p:nvPr/>
          </p:nvSpPr>
          <p:spPr>
            <a:xfrm>
              <a:off x="2598282" y="2111716"/>
              <a:ext cx="733842" cy="492723"/>
            </a:xfrm>
            <a:custGeom>
              <a:avLst/>
              <a:gdLst/>
              <a:ahLst/>
              <a:cxnLst/>
              <a:rect l="l" t="t" r="r" b="b"/>
              <a:pathLst>
                <a:path w="7070" h="4747" extrusionOk="0">
                  <a:moveTo>
                    <a:pt x="6367" y="1"/>
                  </a:moveTo>
                  <a:cubicBezTo>
                    <a:pt x="6353" y="9"/>
                    <a:pt x="6340" y="9"/>
                    <a:pt x="6318" y="9"/>
                  </a:cubicBezTo>
                  <a:cubicBezTo>
                    <a:pt x="6295" y="6"/>
                    <a:pt x="6271" y="5"/>
                    <a:pt x="6247" y="5"/>
                  </a:cubicBezTo>
                  <a:cubicBezTo>
                    <a:pt x="6198" y="5"/>
                    <a:pt x="6147" y="9"/>
                    <a:pt x="6096" y="9"/>
                  </a:cubicBezTo>
                  <a:cubicBezTo>
                    <a:pt x="5602" y="16"/>
                    <a:pt x="5024" y="71"/>
                    <a:pt x="4398" y="189"/>
                  </a:cubicBezTo>
                  <a:cubicBezTo>
                    <a:pt x="3723" y="314"/>
                    <a:pt x="3013" y="446"/>
                    <a:pt x="2227" y="871"/>
                  </a:cubicBezTo>
                  <a:cubicBezTo>
                    <a:pt x="1948" y="1024"/>
                    <a:pt x="1539" y="1275"/>
                    <a:pt x="1086" y="1686"/>
                  </a:cubicBezTo>
                  <a:cubicBezTo>
                    <a:pt x="1044" y="1721"/>
                    <a:pt x="1003" y="1762"/>
                    <a:pt x="961" y="1804"/>
                  </a:cubicBezTo>
                  <a:cubicBezTo>
                    <a:pt x="954" y="1817"/>
                    <a:pt x="939" y="1824"/>
                    <a:pt x="933" y="1831"/>
                  </a:cubicBezTo>
                  <a:cubicBezTo>
                    <a:pt x="620" y="2138"/>
                    <a:pt x="300" y="2521"/>
                    <a:pt x="1" y="2993"/>
                  </a:cubicBezTo>
                  <a:cubicBezTo>
                    <a:pt x="188" y="3327"/>
                    <a:pt x="376" y="3654"/>
                    <a:pt x="563" y="3988"/>
                  </a:cubicBezTo>
                  <a:cubicBezTo>
                    <a:pt x="710" y="4239"/>
                    <a:pt x="856" y="4489"/>
                    <a:pt x="1003" y="4747"/>
                  </a:cubicBezTo>
                  <a:cubicBezTo>
                    <a:pt x="1398" y="4698"/>
                    <a:pt x="1921" y="4615"/>
                    <a:pt x="2506" y="4441"/>
                  </a:cubicBezTo>
                  <a:cubicBezTo>
                    <a:pt x="2547" y="4426"/>
                    <a:pt x="2583" y="4413"/>
                    <a:pt x="2624" y="4399"/>
                  </a:cubicBezTo>
                  <a:cubicBezTo>
                    <a:pt x="2734" y="4371"/>
                    <a:pt x="2846" y="4329"/>
                    <a:pt x="2965" y="4287"/>
                  </a:cubicBezTo>
                  <a:cubicBezTo>
                    <a:pt x="3132" y="4232"/>
                    <a:pt x="3967" y="3933"/>
                    <a:pt x="4635" y="3494"/>
                  </a:cubicBezTo>
                  <a:cubicBezTo>
                    <a:pt x="5762" y="2756"/>
                    <a:pt x="6415" y="1637"/>
                    <a:pt x="6784" y="802"/>
                  </a:cubicBezTo>
                  <a:cubicBezTo>
                    <a:pt x="6784" y="787"/>
                    <a:pt x="6791" y="774"/>
                    <a:pt x="6799" y="760"/>
                  </a:cubicBezTo>
                  <a:cubicBezTo>
                    <a:pt x="6806" y="745"/>
                    <a:pt x="6806" y="739"/>
                    <a:pt x="6813" y="732"/>
                  </a:cubicBezTo>
                  <a:cubicBezTo>
                    <a:pt x="6931" y="453"/>
                    <a:pt x="7015" y="209"/>
                    <a:pt x="7070" y="29"/>
                  </a:cubicBezTo>
                  <a:cubicBezTo>
                    <a:pt x="7000" y="22"/>
                    <a:pt x="6916" y="16"/>
                    <a:pt x="6833" y="16"/>
                  </a:cubicBezTo>
                  <a:cubicBezTo>
                    <a:pt x="6687" y="9"/>
                    <a:pt x="6534" y="1"/>
                    <a:pt x="63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49"/>
            <p:cNvSpPr/>
            <p:nvPr/>
          </p:nvSpPr>
          <p:spPr>
            <a:xfrm>
              <a:off x="2669383" y="2547251"/>
              <a:ext cx="201366" cy="57192"/>
            </a:xfrm>
            <a:custGeom>
              <a:avLst/>
              <a:gdLst/>
              <a:ahLst/>
              <a:cxnLst/>
              <a:rect l="l" t="t" r="r" b="b"/>
              <a:pathLst>
                <a:path w="1940" h="551" extrusionOk="0">
                  <a:moveTo>
                    <a:pt x="1939" y="203"/>
                  </a:moveTo>
                  <a:cubicBezTo>
                    <a:pt x="1898" y="217"/>
                    <a:pt x="1862" y="230"/>
                    <a:pt x="1821" y="245"/>
                  </a:cubicBezTo>
                  <a:cubicBezTo>
                    <a:pt x="1814" y="245"/>
                    <a:pt x="1806" y="245"/>
                    <a:pt x="1799" y="252"/>
                  </a:cubicBezTo>
                  <a:cubicBezTo>
                    <a:pt x="1847" y="238"/>
                    <a:pt x="1889" y="223"/>
                    <a:pt x="1939" y="210"/>
                  </a:cubicBezTo>
                  <a:lnTo>
                    <a:pt x="1939" y="203"/>
                  </a:lnTo>
                  <a:close/>
                  <a:moveTo>
                    <a:pt x="0" y="0"/>
                  </a:moveTo>
                  <a:cubicBezTo>
                    <a:pt x="104" y="179"/>
                    <a:pt x="207" y="366"/>
                    <a:pt x="311" y="551"/>
                  </a:cubicBezTo>
                  <a:cubicBezTo>
                    <a:pt x="313" y="550"/>
                    <a:pt x="315" y="549"/>
                    <a:pt x="316" y="548"/>
                  </a:cubicBezTo>
                  <a:lnTo>
                    <a:pt x="316" y="548"/>
                  </a:lnTo>
                  <a:cubicBezTo>
                    <a:pt x="317" y="549"/>
                    <a:pt x="317" y="550"/>
                    <a:pt x="318" y="551"/>
                  </a:cubicBezTo>
                  <a:cubicBezTo>
                    <a:pt x="324" y="544"/>
                    <a:pt x="331" y="544"/>
                    <a:pt x="338" y="544"/>
                  </a:cubicBezTo>
                  <a:lnTo>
                    <a:pt x="338" y="544"/>
                  </a:lnTo>
                  <a:cubicBezTo>
                    <a:pt x="332" y="544"/>
                    <a:pt x="326" y="544"/>
                    <a:pt x="316" y="548"/>
                  </a:cubicBezTo>
                  <a:lnTo>
                    <a:pt x="316" y="548"/>
                  </a:lnTo>
                  <a:cubicBezTo>
                    <a:pt x="206" y="364"/>
                    <a:pt x="104" y="178"/>
                    <a:pt x="0" y="0"/>
                  </a:cubicBezTo>
                  <a:close/>
                </a:path>
              </a:pathLst>
            </a:custGeom>
            <a:solidFill>
              <a:srgbClr val="D8E1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49"/>
            <p:cNvSpPr/>
            <p:nvPr/>
          </p:nvSpPr>
          <p:spPr>
            <a:xfrm>
              <a:off x="2598282" y="2298967"/>
              <a:ext cx="272466" cy="305474"/>
            </a:xfrm>
            <a:custGeom>
              <a:avLst/>
              <a:gdLst/>
              <a:ahLst/>
              <a:cxnLst/>
              <a:rect l="l" t="t" r="r" b="b"/>
              <a:pathLst>
                <a:path w="2625" h="2943" extrusionOk="0">
                  <a:moveTo>
                    <a:pt x="961" y="0"/>
                  </a:moveTo>
                  <a:cubicBezTo>
                    <a:pt x="640" y="312"/>
                    <a:pt x="306" y="702"/>
                    <a:pt x="1" y="1189"/>
                  </a:cubicBezTo>
                  <a:cubicBezTo>
                    <a:pt x="335" y="1774"/>
                    <a:pt x="669" y="2358"/>
                    <a:pt x="996" y="2943"/>
                  </a:cubicBezTo>
                  <a:cubicBezTo>
                    <a:pt x="1427" y="2894"/>
                    <a:pt x="1990" y="2797"/>
                    <a:pt x="2624" y="2602"/>
                  </a:cubicBezTo>
                  <a:cubicBezTo>
                    <a:pt x="2178" y="2281"/>
                    <a:pt x="1469" y="1558"/>
                    <a:pt x="961" y="0"/>
                  </a:cubicBezTo>
                  <a:close/>
                </a:path>
              </a:pathLst>
            </a:custGeom>
            <a:solidFill>
              <a:srgbClr val="F47C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49"/>
            <p:cNvSpPr/>
            <p:nvPr/>
          </p:nvSpPr>
          <p:spPr>
            <a:xfrm>
              <a:off x="2647378" y="2529190"/>
              <a:ext cx="186419" cy="171680"/>
            </a:xfrm>
            <a:custGeom>
              <a:avLst/>
              <a:gdLst/>
              <a:ahLst/>
              <a:cxnLst/>
              <a:rect l="l" t="t" r="r" b="b"/>
              <a:pathLst>
                <a:path w="1796" h="1654" extrusionOk="0">
                  <a:moveTo>
                    <a:pt x="1248" y="0"/>
                  </a:moveTo>
                  <a:cubicBezTo>
                    <a:pt x="951" y="0"/>
                    <a:pt x="762" y="558"/>
                    <a:pt x="697" y="795"/>
                  </a:cubicBezTo>
                  <a:cubicBezTo>
                    <a:pt x="634" y="1024"/>
                    <a:pt x="352" y="1058"/>
                    <a:pt x="189" y="1058"/>
                  </a:cubicBezTo>
                  <a:cubicBezTo>
                    <a:pt x="119" y="1058"/>
                    <a:pt x="70" y="1052"/>
                    <a:pt x="70" y="1052"/>
                  </a:cubicBezTo>
                  <a:lnTo>
                    <a:pt x="0" y="1637"/>
                  </a:lnTo>
                  <a:cubicBezTo>
                    <a:pt x="0" y="1637"/>
                    <a:pt x="104" y="1654"/>
                    <a:pt x="264" y="1654"/>
                  </a:cubicBezTo>
                  <a:cubicBezTo>
                    <a:pt x="514" y="1654"/>
                    <a:pt x="900" y="1612"/>
                    <a:pt x="1239" y="1399"/>
                  </a:cubicBezTo>
                  <a:cubicBezTo>
                    <a:pt x="1796" y="1059"/>
                    <a:pt x="1635" y="294"/>
                    <a:pt x="1635" y="294"/>
                  </a:cubicBezTo>
                  <a:cubicBezTo>
                    <a:pt x="1491" y="82"/>
                    <a:pt x="1362" y="0"/>
                    <a:pt x="1248" y="0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49"/>
            <p:cNvSpPr/>
            <p:nvPr/>
          </p:nvSpPr>
          <p:spPr>
            <a:xfrm>
              <a:off x="2481302" y="2307790"/>
              <a:ext cx="231363" cy="132652"/>
            </a:xfrm>
            <a:custGeom>
              <a:avLst/>
              <a:gdLst/>
              <a:ahLst/>
              <a:cxnLst/>
              <a:rect l="l" t="t" r="r" b="b"/>
              <a:pathLst>
                <a:path w="2229" h="1278" extrusionOk="0">
                  <a:moveTo>
                    <a:pt x="1218" y="0"/>
                  </a:moveTo>
                  <a:cubicBezTo>
                    <a:pt x="1095" y="0"/>
                    <a:pt x="965" y="27"/>
                    <a:pt x="835" y="95"/>
                  </a:cubicBezTo>
                  <a:cubicBezTo>
                    <a:pt x="258" y="401"/>
                    <a:pt x="0" y="1042"/>
                    <a:pt x="0" y="1042"/>
                  </a:cubicBezTo>
                  <a:lnTo>
                    <a:pt x="543" y="1278"/>
                  </a:lnTo>
                  <a:cubicBezTo>
                    <a:pt x="543" y="1278"/>
                    <a:pt x="724" y="864"/>
                    <a:pt x="1005" y="864"/>
                  </a:cubicBezTo>
                  <a:cubicBezTo>
                    <a:pt x="1031" y="864"/>
                    <a:pt x="1058" y="868"/>
                    <a:pt x="1086" y="875"/>
                  </a:cubicBezTo>
                  <a:cubicBezTo>
                    <a:pt x="1210" y="908"/>
                    <a:pt x="1432" y="958"/>
                    <a:pt x="1635" y="958"/>
                  </a:cubicBezTo>
                  <a:cubicBezTo>
                    <a:pt x="1956" y="958"/>
                    <a:pt x="2229" y="833"/>
                    <a:pt x="1989" y="318"/>
                  </a:cubicBezTo>
                  <a:cubicBezTo>
                    <a:pt x="1989" y="318"/>
                    <a:pt x="1643" y="0"/>
                    <a:pt x="1218" y="0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49"/>
            <p:cNvSpPr/>
            <p:nvPr/>
          </p:nvSpPr>
          <p:spPr>
            <a:xfrm>
              <a:off x="2511611" y="2449785"/>
              <a:ext cx="222540" cy="164725"/>
            </a:xfrm>
            <a:custGeom>
              <a:avLst/>
              <a:gdLst/>
              <a:ahLst/>
              <a:cxnLst/>
              <a:rect l="l" t="t" r="r" b="b"/>
              <a:pathLst>
                <a:path w="2144" h="1587" extrusionOk="0">
                  <a:moveTo>
                    <a:pt x="2143" y="0"/>
                  </a:moveTo>
                  <a:lnTo>
                    <a:pt x="1079" y="57"/>
                  </a:lnTo>
                  <a:lnTo>
                    <a:pt x="1" y="641"/>
                  </a:lnTo>
                  <a:lnTo>
                    <a:pt x="528" y="1587"/>
                  </a:lnTo>
                  <a:lnTo>
                    <a:pt x="1636" y="815"/>
                  </a:lnTo>
                  <a:lnTo>
                    <a:pt x="2143" y="0"/>
                  </a:ln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49"/>
            <p:cNvSpPr/>
            <p:nvPr/>
          </p:nvSpPr>
          <p:spPr>
            <a:xfrm>
              <a:off x="2695021" y="2285888"/>
              <a:ext cx="183513" cy="286894"/>
            </a:xfrm>
            <a:custGeom>
              <a:avLst/>
              <a:gdLst/>
              <a:ahLst/>
              <a:cxnLst/>
              <a:rect l="l" t="t" r="r" b="b"/>
              <a:pathLst>
                <a:path w="1768" h="2764" extrusionOk="0">
                  <a:moveTo>
                    <a:pt x="189" y="1"/>
                  </a:moveTo>
                  <a:lnTo>
                    <a:pt x="154" y="8"/>
                  </a:lnTo>
                  <a:cubicBezTo>
                    <a:pt x="112" y="43"/>
                    <a:pt x="71" y="84"/>
                    <a:pt x="29" y="126"/>
                  </a:cubicBezTo>
                  <a:cubicBezTo>
                    <a:pt x="22" y="139"/>
                    <a:pt x="7" y="146"/>
                    <a:pt x="1" y="153"/>
                  </a:cubicBezTo>
                  <a:cubicBezTo>
                    <a:pt x="112" y="509"/>
                    <a:pt x="543" y="1761"/>
                    <a:pt x="1574" y="2763"/>
                  </a:cubicBezTo>
                  <a:cubicBezTo>
                    <a:pt x="1615" y="2748"/>
                    <a:pt x="1651" y="2735"/>
                    <a:pt x="1692" y="2721"/>
                  </a:cubicBezTo>
                  <a:lnTo>
                    <a:pt x="1767" y="2644"/>
                  </a:lnTo>
                  <a:cubicBezTo>
                    <a:pt x="598" y="1524"/>
                    <a:pt x="189" y="14"/>
                    <a:pt x="1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49"/>
            <p:cNvSpPr/>
            <p:nvPr/>
          </p:nvSpPr>
          <p:spPr>
            <a:xfrm>
              <a:off x="2954308" y="2160085"/>
              <a:ext cx="228456" cy="215482"/>
            </a:xfrm>
            <a:custGeom>
              <a:avLst/>
              <a:gdLst/>
              <a:ahLst/>
              <a:cxnLst/>
              <a:rect l="l" t="t" r="r" b="b"/>
              <a:pathLst>
                <a:path w="2201" h="2076" extrusionOk="0">
                  <a:moveTo>
                    <a:pt x="1098" y="1"/>
                  </a:moveTo>
                  <a:cubicBezTo>
                    <a:pt x="586" y="1"/>
                    <a:pt x="134" y="386"/>
                    <a:pt x="71" y="912"/>
                  </a:cubicBezTo>
                  <a:cubicBezTo>
                    <a:pt x="1" y="1483"/>
                    <a:pt x="405" y="1998"/>
                    <a:pt x="974" y="2068"/>
                  </a:cubicBezTo>
                  <a:cubicBezTo>
                    <a:pt x="1017" y="2073"/>
                    <a:pt x="1060" y="2076"/>
                    <a:pt x="1102" y="2076"/>
                  </a:cubicBezTo>
                  <a:cubicBezTo>
                    <a:pt x="1615" y="2076"/>
                    <a:pt x="2065" y="1691"/>
                    <a:pt x="2130" y="1163"/>
                  </a:cubicBezTo>
                  <a:cubicBezTo>
                    <a:pt x="2200" y="600"/>
                    <a:pt x="1796" y="86"/>
                    <a:pt x="1225" y="9"/>
                  </a:cubicBezTo>
                  <a:cubicBezTo>
                    <a:pt x="1182" y="3"/>
                    <a:pt x="1140" y="1"/>
                    <a:pt x="1098" y="1"/>
                  </a:cubicBezTo>
                  <a:close/>
                </a:path>
              </a:pathLst>
            </a:custGeom>
            <a:solidFill>
              <a:srgbClr val="B1E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49"/>
            <p:cNvSpPr/>
            <p:nvPr/>
          </p:nvSpPr>
          <p:spPr>
            <a:xfrm>
              <a:off x="2989703" y="2197037"/>
              <a:ext cx="139503" cy="144485"/>
            </a:xfrm>
            <a:custGeom>
              <a:avLst/>
              <a:gdLst/>
              <a:ahLst/>
              <a:cxnLst/>
              <a:rect l="l" t="t" r="r" b="b"/>
              <a:pathLst>
                <a:path w="1344" h="1392" extrusionOk="0">
                  <a:moveTo>
                    <a:pt x="765" y="0"/>
                  </a:moveTo>
                  <a:cubicBezTo>
                    <a:pt x="717" y="0"/>
                    <a:pt x="662" y="7"/>
                    <a:pt x="613" y="22"/>
                  </a:cubicBezTo>
                  <a:cubicBezTo>
                    <a:pt x="238" y="105"/>
                    <a:pt x="1" y="473"/>
                    <a:pt x="84" y="849"/>
                  </a:cubicBezTo>
                  <a:cubicBezTo>
                    <a:pt x="161" y="1169"/>
                    <a:pt x="446" y="1391"/>
                    <a:pt x="765" y="1391"/>
                  </a:cubicBezTo>
                  <a:lnTo>
                    <a:pt x="807" y="1391"/>
                  </a:lnTo>
                  <a:cubicBezTo>
                    <a:pt x="1141" y="1127"/>
                    <a:pt x="1343" y="703"/>
                    <a:pt x="1323" y="286"/>
                  </a:cubicBezTo>
                  <a:cubicBezTo>
                    <a:pt x="1191" y="112"/>
                    <a:pt x="989" y="0"/>
                    <a:pt x="765" y="0"/>
                  </a:cubicBezTo>
                  <a:close/>
                </a:path>
              </a:pathLst>
            </a:custGeom>
            <a:solidFill>
              <a:srgbClr val="8EB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49"/>
            <p:cNvSpPr/>
            <p:nvPr/>
          </p:nvSpPr>
          <p:spPr>
            <a:xfrm>
              <a:off x="2846047" y="2329276"/>
              <a:ext cx="79404" cy="85944"/>
            </a:xfrm>
            <a:custGeom>
              <a:avLst/>
              <a:gdLst/>
              <a:ahLst/>
              <a:cxnLst/>
              <a:rect l="l" t="t" r="r" b="b"/>
              <a:pathLst>
                <a:path w="765" h="828" extrusionOk="0">
                  <a:moveTo>
                    <a:pt x="222" y="0"/>
                  </a:moveTo>
                  <a:lnTo>
                    <a:pt x="257" y="271"/>
                  </a:lnTo>
                  <a:lnTo>
                    <a:pt x="0" y="445"/>
                  </a:lnTo>
                  <a:lnTo>
                    <a:pt x="264" y="515"/>
                  </a:lnTo>
                  <a:lnTo>
                    <a:pt x="369" y="827"/>
                  </a:lnTo>
                  <a:lnTo>
                    <a:pt x="473" y="570"/>
                  </a:lnTo>
                  <a:lnTo>
                    <a:pt x="765" y="633"/>
                  </a:lnTo>
                  <a:lnTo>
                    <a:pt x="578" y="361"/>
                  </a:lnTo>
                  <a:lnTo>
                    <a:pt x="758" y="97"/>
                  </a:lnTo>
                  <a:lnTo>
                    <a:pt x="758" y="97"/>
                  </a:lnTo>
                  <a:lnTo>
                    <a:pt x="446" y="194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F47C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49"/>
            <p:cNvSpPr/>
            <p:nvPr/>
          </p:nvSpPr>
          <p:spPr>
            <a:xfrm>
              <a:off x="2771624" y="2346091"/>
              <a:ext cx="288866" cy="337235"/>
            </a:xfrm>
            <a:custGeom>
              <a:avLst/>
              <a:gdLst/>
              <a:ahLst/>
              <a:cxnLst/>
              <a:rect l="l" t="t" r="r" b="b"/>
              <a:pathLst>
                <a:path w="2783" h="3249" extrusionOk="0">
                  <a:moveTo>
                    <a:pt x="1816" y="0"/>
                  </a:moveTo>
                  <a:cubicBezTo>
                    <a:pt x="1750" y="0"/>
                    <a:pt x="1702" y="27"/>
                    <a:pt x="1671" y="74"/>
                  </a:cubicBezTo>
                  <a:cubicBezTo>
                    <a:pt x="1601" y="192"/>
                    <a:pt x="1614" y="423"/>
                    <a:pt x="1739" y="658"/>
                  </a:cubicBezTo>
                  <a:cubicBezTo>
                    <a:pt x="1948" y="1083"/>
                    <a:pt x="2108" y="1667"/>
                    <a:pt x="2108" y="1667"/>
                  </a:cubicBezTo>
                  <a:lnTo>
                    <a:pt x="1447" y="749"/>
                  </a:lnTo>
                  <a:lnTo>
                    <a:pt x="1280" y="513"/>
                  </a:lnTo>
                  <a:cubicBezTo>
                    <a:pt x="1280" y="513"/>
                    <a:pt x="1211" y="494"/>
                    <a:pt x="1128" y="494"/>
                  </a:cubicBezTo>
                  <a:cubicBezTo>
                    <a:pt x="1067" y="494"/>
                    <a:pt x="999" y="504"/>
                    <a:pt x="946" y="540"/>
                  </a:cubicBezTo>
                  <a:cubicBezTo>
                    <a:pt x="862" y="603"/>
                    <a:pt x="821" y="742"/>
                    <a:pt x="933" y="1034"/>
                  </a:cubicBezTo>
                  <a:cubicBezTo>
                    <a:pt x="1183" y="1689"/>
                    <a:pt x="1363" y="2043"/>
                    <a:pt x="1378" y="2078"/>
                  </a:cubicBezTo>
                  <a:cubicBezTo>
                    <a:pt x="1343" y="2036"/>
                    <a:pt x="913" y="1480"/>
                    <a:pt x="662" y="1181"/>
                  </a:cubicBezTo>
                  <a:cubicBezTo>
                    <a:pt x="570" y="1069"/>
                    <a:pt x="502" y="992"/>
                    <a:pt x="480" y="992"/>
                  </a:cubicBezTo>
                  <a:cubicBezTo>
                    <a:pt x="465" y="988"/>
                    <a:pt x="437" y="982"/>
                    <a:pt x="404" y="982"/>
                  </a:cubicBezTo>
                  <a:cubicBezTo>
                    <a:pt x="343" y="982"/>
                    <a:pt x="266" y="1001"/>
                    <a:pt x="229" y="1083"/>
                  </a:cubicBezTo>
                  <a:cubicBezTo>
                    <a:pt x="209" y="1146"/>
                    <a:pt x="203" y="1229"/>
                    <a:pt x="236" y="1368"/>
                  </a:cubicBezTo>
                  <a:cubicBezTo>
                    <a:pt x="265" y="1458"/>
                    <a:pt x="293" y="1570"/>
                    <a:pt x="370" y="1702"/>
                  </a:cubicBezTo>
                  <a:cubicBezTo>
                    <a:pt x="654" y="2190"/>
                    <a:pt x="570" y="2238"/>
                    <a:pt x="570" y="2238"/>
                  </a:cubicBezTo>
                  <a:lnTo>
                    <a:pt x="69" y="2809"/>
                  </a:lnTo>
                  <a:cubicBezTo>
                    <a:pt x="14" y="2871"/>
                    <a:pt x="1" y="2928"/>
                    <a:pt x="1" y="2970"/>
                  </a:cubicBezTo>
                  <a:cubicBezTo>
                    <a:pt x="1" y="2976"/>
                    <a:pt x="1" y="2983"/>
                    <a:pt x="7" y="2996"/>
                  </a:cubicBezTo>
                  <a:cubicBezTo>
                    <a:pt x="36" y="3137"/>
                    <a:pt x="300" y="3240"/>
                    <a:pt x="599" y="3247"/>
                  </a:cubicBezTo>
                  <a:cubicBezTo>
                    <a:pt x="620" y="3248"/>
                    <a:pt x="643" y="3248"/>
                    <a:pt x="665" y="3248"/>
                  </a:cubicBezTo>
                  <a:cubicBezTo>
                    <a:pt x="785" y="3248"/>
                    <a:pt x="912" y="3233"/>
                    <a:pt x="1023" y="3192"/>
                  </a:cubicBezTo>
                  <a:lnTo>
                    <a:pt x="1601" y="2858"/>
                  </a:lnTo>
                  <a:cubicBezTo>
                    <a:pt x="1601" y="2858"/>
                    <a:pt x="1732" y="2829"/>
                    <a:pt x="1893" y="2768"/>
                  </a:cubicBezTo>
                  <a:cubicBezTo>
                    <a:pt x="2053" y="2697"/>
                    <a:pt x="2233" y="2579"/>
                    <a:pt x="2339" y="2398"/>
                  </a:cubicBezTo>
                  <a:cubicBezTo>
                    <a:pt x="2464" y="2183"/>
                    <a:pt x="2603" y="1904"/>
                    <a:pt x="2699" y="1709"/>
                  </a:cubicBezTo>
                  <a:cubicBezTo>
                    <a:pt x="2776" y="1550"/>
                    <a:pt x="2783" y="1361"/>
                    <a:pt x="2714" y="1194"/>
                  </a:cubicBezTo>
                  <a:cubicBezTo>
                    <a:pt x="2567" y="832"/>
                    <a:pt x="2269" y="192"/>
                    <a:pt x="2005" y="54"/>
                  </a:cubicBezTo>
                  <a:cubicBezTo>
                    <a:pt x="1931" y="17"/>
                    <a:pt x="1868" y="0"/>
                    <a:pt x="1816" y="0"/>
                  </a:cubicBezTo>
                  <a:close/>
                </a:path>
              </a:pathLst>
            </a:custGeom>
            <a:solidFill>
              <a:srgbClr val="B15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49"/>
            <p:cNvSpPr/>
            <p:nvPr/>
          </p:nvSpPr>
          <p:spPr>
            <a:xfrm>
              <a:off x="2306199" y="2308410"/>
              <a:ext cx="69320" cy="66737"/>
            </a:xfrm>
            <a:custGeom>
              <a:avLst/>
              <a:gdLst/>
              <a:ahLst/>
              <a:cxnLst/>
              <a:rect l="l" t="t" r="r" b="b"/>
              <a:pathLst>
                <a:path w="858" h="826" extrusionOk="0">
                  <a:moveTo>
                    <a:pt x="420" y="0"/>
                  </a:moveTo>
                  <a:cubicBezTo>
                    <a:pt x="244" y="0"/>
                    <a:pt x="97" y="108"/>
                    <a:pt x="36" y="284"/>
                  </a:cubicBezTo>
                  <a:cubicBezTo>
                    <a:pt x="0" y="396"/>
                    <a:pt x="7" y="528"/>
                    <a:pt x="71" y="633"/>
                  </a:cubicBezTo>
                  <a:cubicBezTo>
                    <a:pt x="140" y="757"/>
                    <a:pt x="284" y="826"/>
                    <a:pt x="426" y="826"/>
                  </a:cubicBezTo>
                  <a:cubicBezTo>
                    <a:pt x="468" y="826"/>
                    <a:pt x="510" y="819"/>
                    <a:pt x="550" y="807"/>
                  </a:cubicBezTo>
                  <a:cubicBezTo>
                    <a:pt x="725" y="743"/>
                    <a:pt x="850" y="563"/>
                    <a:pt x="850" y="383"/>
                  </a:cubicBezTo>
                  <a:cubicBezTo>
                    <a:pt x="857" y="180"/>
                    <a:pt x="683" y="34"/>
                    <a:pt x="495" y="7"/>
                  </a:cubicBezTo>
                  <a:cubicBezTo>
                    <a:pt x="469" y="2"/>
                    <a:pt x="444" y="0"/>
                    <a:pt x="420" y="0"/>
                  </a:cubicBezTo>
                  <a:close/>
                </a:path>
              </a:pathLst>
            </a:custGeom>
            <a:solidFill>
              <a:srgbClr val="8F3F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49"/>
            <p:cNvSpPr/>
            <p:nvPr/>
          </p:nvSpPr>
          <p:spPr>
            <a:xfrm>
              <a:off x="2356776" y="2113616"/>
              <a:ext cx="137347" cy="43629"/>
            </a:xfrm>
            <a:custGeom>
              <a:avLst/>
              <a:gdLst/>
              <a:ahLst/>
              <a:cxnLst/>
              <a:rect l="l" t="t" r="r" b="b"/>
              <a:pathLst>
                <a:path w="1700" h="540" extrusionOk="0">
                  <a:moveTo>
                    <a:pt x="799" y="0"/>
                  </a:moveTo>
                  <a:cubicBezTo>
                    <a:pt x="332" y="0"/>
                    <a:pt x="55" y="311"/>
                    <a:pt x="49" y="315"/>
                  </a:cubicBezTo>
                  <a:cubicBezTo>
                    <a:pt x="1" y="372"/>
                    <a:pt x="7" y="449"/>
                    <a:pt x="64" y="497"/>
                  </a:cubicBezTo>
                  <a:cubicBezTo>
                    <a:pt x="89" y="519"/>
                    <a:pt x="118" y="530"/>
                    <a:pt x="147" y="530"/>
                  </a:cubicBezTo>
                  <a:cubicBezTo>
                    <a:pt x="182" y="530"/>
                    <a:pt x="218" y="514"/>
                    <a:pt x="245" y="482"/>
                  </a:cubicBezTo>
                  <a:cubicBezTo>
                    <a:pt x="259" y="469"/>
                    <a:pt x="451" y="256"/>
                    <a:pt x="791" y="256"/>
                  </a:cubicBezTo>
                  <a:cubicBezTo>
                    <a:pt x="977" y="256"/>
                    <a:pt x="1208" y="320"/>
                    <a:pt x="1477" y="517"/>
                  </a:cubicBezTo>
                  <a:cubicBezTo>
                    <a:pt x="1504" y="532"/>
                    <a:pt x="1525" y="539"/>
                    <a:pt x="1552" y="539"/>
                  </a:cubicBezTo>
                  <a:cubicBezTo>
                    <a:pt x="1594" y="539"/>
                    <a:pt x="1636" y="524"/>
                    <a:pt x="1657" y="491"/>
                  </a:cubicBezTo>
                  <a:cubicBezTo>
                    <a:pt x="1699" y="434"/>
                    <a:pt x="1686" y="350"/>
                    <a:pt x="1629" y="309"/>
                  </a:cubicBezTo>
                  <a:cubicBezTo>
                    <a:pt x="1312" y="77"/>
                    <a:pt x="1031" y="0"/>
                    <a:pt x="799" y="0"/>
                  </a:cubicBezTo>
                  <a:close/>
                </a:path>
              </a:pathLst>
            </a:custGeom>
            <a:solidFill>
              <a:srgbClr val="0A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49"/>
            <p:cNvSpPr/>
            <p:nvPr/>
          </p:nvSpPr>
          <p:spPr>
            <a:xfrm>
              <a:off x="3062673" y="2220081"/>
              <a:ext cx="94040" cy="137323"/>
            </a:xfrm>
            <a:custGeom>
              <a:avLst/>
              <a:gdLst/>
              <a:ahLst/>
              <a:cxnLst/>
              <a:rect l="l" t="t" r="r" b="b"/>
              <a:pathLst>
                <a:path w="906" h="1323" extrusionOk="0">
                  <a:moveTo>
                    <a:pt x="614" y="0"/>
                  </a:moveTo>
                  <a:lnTo>
                    <a:pt x="614" y="0"/>
                  </a:lnTo>
                  <a:cubicBezTo>
                    <a:pt x="620" y="22"/>
                    <a:pt x="620" y="42"/>
                    <a:pt x="620" y="64"/>
                  </a:cubicBezTo>
                  <a:cubicBezTo>
                    <a:pt x="675" y="141"/>
                    <a:pt x="717" y="224"/>
                    <a:pt x="739" y="321"/>
                  </a:cubicBezTo>
                  <a:cubicBezTo>
                    <a:pt x="822" y="697"/>
                    <a:pt x="585" y="1072"/>
                    <a:pt x="209" y="1156"/>
                  </a:cubicBezTo>
                  <a:cubicBezTo>
                    <a:pt x="174" y="1163"/>
                    <a:pt x="139" y="1163"/>
                    <a:pt x="104" y="1169"/>
                  </a:cubicBezTo>
                  <a:cubicBezTo>
                    <a:pt x="71" y="1198"/>
                    <a:pt x="36" y="1219"/>
                    <a:pt x="1" y="1246"/>
                  </a:cubicBezTo>
                  <a:cubicBezTo>
                    <a:pt x="42" y="1303"/>
                    <a:pt x="119" y="1323"/>
                    <a:pt x="188" y="1323"/>
                  </a:cubicBezTo>
                  <a:cubicBezTo>
                    <a:pt x="229" y="1323"/>
                    <a:pt x="280" y="1316"/>
                    <a:pt x="321" y="1295"/>
                  </a:cubicBezTo>
                  <a:lnTo>
                    <a:pt x="321" y="1295"/>
                  </a:lnTo>
                  <a:lnTo>
                    <a:pt x="293" y="1323"/>
                  </a:lnTo>
                  <a:cubicBezTo>
                    <a:pt x="557" y="1253"/>
                    <a:pt x="772" y="1024"/>
                    <a:pt x="842" y="760"/>
                  </a:cubicBezTo>
                  <a:cubicBezTo>
                    <a:pt x="906" y="488"/>
                    <a:pt x="814" y="189"/>
                    <a:pt x="614" y="0"/>
                  </a:cubicBezTo>
                  <a:close/>
                </a:path>
              </a:pathLst>
            </a:custGeom>
            <a:solidFill>
              <a:srgbClr val="B1E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6" name="Google Shape;2126;p52"/>
          <p:cNvSpPr txBox="1">
            <a:spLocks noGrp="1"/>
          </p:cNvSpPr>
          <p:nvPr>
            <p:ph type="title"/>
          </p:nvPr>
        </p:nvSpPr>
        <p:spPr>
          <a:xfrm>
            <a:off x="720000" y="208648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Значимость проекта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127" name="Google Shape;2127;p52"/>
          <p:cNvSpPr txBox="1">
            <a:spLocks noGrp="1"/>
          </p:cNvSpPr>
          <p:nvPr>
            <p:ph type="subTitle" idx="1"/>
          </p:nvPr>
        </p:nvSpPr>
        <p:spPr>
          <a:xfrm>
            <a:off x="1516075" y="1987788"/>
            <a:ext cx="2706900" cy="108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Grandstander"/>
                <a:ea typeface="Times New Roman" panose="02020603050405020304" pitchFamily="18" charset="0"/>
              </a:rPr>
              <a:t>«Об утверждении федерального государственного образовательного стандарта дошкольного образования» </a:t>
            </a:r>
            <a:endParaRPr dirty="0">
              <a:latin typeface="Grandstander"/>
            </a:endParaRPr>
          </a:p>
        </p:txBody>
      </p:sp>
      <p:sp>
        <p:nvSpPr>
          <p:cNvPr id="2128" name="Google Shape;2128;p52"/>
          <p:cNvSpPr txBox="1">
            <a:spLocks noGrp="1"/>
          </p:cNvSpPr>
          <p:nvPr>
            <p:ph type="subTitle" idx="2"/>
          </p:nvPr>
        </p:nvSpPr>
        <p:spPr>
          <a:xfrm>
            <a:off x="1078162" y="1483182"/>
            <a:ext cx="3582725" cy="51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/>
              <a:t>Приказ Министерства образования и науки Российской Федерации от 17.10.2013 г.</a:t>
            </a:r>
            <a:endParaRPr sz="1800" dirty="0"/>
          </a:p>
        </p:txBody>
      </p:sp>
      <p:sp>
        <p:nvSpPr>
          <p:cNvPr id="2129" name="Google Shape;2129;p52"/>
          <p:cNvSpPr txBox="1">
            <a:spLocks noGrp="1"/>
          </p:cNvSpPr>
          <p:nvPr>
            <p:ph type="subTitle" idx="3"/>
          </p:nvPr>
        </p:nvSpPr>
        <p:spPr>
          <a:xfrm>
            <a:off x="4921000" y="2974213"/>
            <a:ext cx="2706900" cy="108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Grandstander"/>
                <a:ea typeface="Times New Roman" panose="02020603050405020304" pitchFamily="18" charset="0"/>
              </a:rPr>
              <a:t>«Об образовании в Российской Федерации» </a:t>
            </a:r>
            <a:endParaRPr dirty="0">
              <a:latin typeface="Grandstander"/>
            </a:endParaRPr>
          </a:p>
        </p:txBody>
      </p:sp>
      <p:sp>
        <p:nvSpPr>
          <p:cNvPr id="2130" name="Google Shape;2130;p52"/>
          <p:cNvSpPr txBox="1">
            <a:spLocks noGrp="1"/>
          </p:cNvSpPr>
          <p:nvPr>
            <p:ph type="subTitle" idx="4"/>
          </p:nvPr>
        </p:nvSpPr>
        <p:spPr>
          <a:xfrm>
            <a:off x="4921000" y="2456713"/>
            <a:ext cx="2706900" cy="51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Grandstander"/>
                <a:ea typeface="Times New Roman" panose="02020603050405020304" pitchFamily="18" charset="0"/>
              </a:rPr>
              <a:t>Закон от 31 июля 2020 года № 304-ФЗ </a:t>
            </a:r>
            <a:endParaRPr dirty="0">
              <a:latin typeface="Grandstander"/>
            </a:endParaRPr>
          </a:p>
        </p:txBody>
      </p:sp>
      <p:cxnSp>
        <p:nvCxnSpPr>
          <p:cNvPr id="2131" name="Google Shape;2131;p52"/>
          <p:cNvCxnSpPr/>
          <p:nvPr/>
        </p:nvCxnSpPr>
        <p:spPr>
          <a:xfrm>
            <a:off x="1446325" y="2013575"/>
            <a:ext cx="2846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132" name="Google Shape;2132;p52"/>
          <p:cNvCxnSpPr/>
          <p:nvPr/>
        </p:nvCxnSpPr>
        <p:spPr>
          <a:xfrm>
            <a:off x="4851250" y="3005150"/>
            <a:ext cx="2846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133" name="Google Shape;2133;p52"/>
          <p:cNvSpPr/>
          <p:nvPr/>
        </p:nvSpPr>
        <p:spPr>
          <a:xfrm flipH="1">
            <a:off x="7373108" y="1428928"/>
            <a:ext cx="1969130" cy="60023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4" name="Google Shape;2134;p52"/>
          <p:cNvSpPr/>
          <p:nvPr/>
        </p:nvSpPr>
        <p:spPr>
          <a:xfrm>
            <a:off x="-522817" y="445028"/>
            <a:ext cx="1969130" cy="60023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5" name="Google Shape;2135;p52"/>
          <p:cNvSpPr/>
          <p:nvPr/>
        </p:nvSpPr>
        <p:spPr>
          <a:xfrm flipH="1">
            <a:off x="3575261" y="3491713"/>
            <a:ext cx="1434927" cy="437395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5" name="Google Shape;2575;p63"/>
          <p:cNvSpPr txBox="1">
            <a:spLocks noGrp="1"/>
          </p:cNvSpPr>
          <p:nvPr>
            <p:ph type="title"/>
          </p:nvPr>
        </p:nvSpPr>
        <p:spPr>
          <a:xfrm>
            <a:off x="-118460" y="903193"/>
            <a:ext cx="5498180" cy="7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dirty="0">
                <a:solidFill>
                  <a:schemeClr val="accent5">
                    <a:lumMod val="50000"/>
                  </a:schemeClr>
                </a:solidFill>
              </a:rPr>
              <a:t>Ожидаемые результаты проекта </a:t>
            </a:r>
            <a:endParaRPr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2577" name="Google Shape;2577;p63"/>
          <p:cNvCxnSpPr/>
          <p:nvPr/>
        </p:nvCxnSpPr>
        <p:spPr>
          <a:xfrm>
            <a:off x="1078372" y="2310080"/>
            <a:ext cx="3132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2578" name="Google Shape;2578;p63"/>
          <p:cNvGrpSpPr/>
          <p:nvPr/>
        </p:nvGrpSpPr>
        <p:grpSpPr>
          <a:xfrm>
            <a:off x="2772572" y="4008824"/>
            <a:ext cx="994498" cy="793672"/>
            <a:chOff x="5812435" y="3843711"/>
            <a:chExt cx="994498" cy="793672"/>
          </a:xfrm>
        </p:grpSpPr>
        <p:sp>
          <p:nvSpPr>
            <p:cNvPr id="2579" name="Google Shape;2579;p63"/>
            <p:cNvSpPr/>
            <p:nvPr/>
          </p:nvSpPr>
          <p:spPr>
            <a:xfrm>
              <a:off x="5854784" y="3923070"/>
              <a:ext cx="808164" cy="714313"/>
            </a:xfrm>
            <a:custGeom>
              <a:avLst/>
              <a:gdLst/>
              <a:ahLst/>
              <a:cxnLst/>
              <a:rect l="l" t="t" r="r" b="b"/>
              <a:pathLst>
                <a:path w="10744" h="9496" extrusionOk="0">
                  <a:moveTo>
                    <a:pt x="2583" y="0"/>
                  </a:moveTo>
                  <a:cubicBezTo>
                    <a:pt x="2074" y="0"/>
                    <a:pt x="1559" y="95"/>
                    <a:pt x="1198" y="469"/>
                  </a:cubicBezTo>
                  <a:cubicBezTo>
                    <a:pt x="745" y="935"/>
                    <a:pt x="425" y="1526"/>
                    <a:pt x="244" y="2146"/>
                  </a:cubicBezTo>
                  <a:cubicBezTo>
                    <a:pt x="148" y="2495"/>
                    <a:pt x="84" y="2855"/>
                    <a:pt x="64" y="3211"/>
                  </a:cubicBezTo>
                  <a:cubicBezTo>
                    <a:pt x="1" y="4400"/>
                    <a:pt x="356" y="5584"/>
                    <a:pt x="884" y="6648"/>
                  </a:cubicBezTo>
                  <a:cubicBezTo>
                    <a:pt x="1225" y="7329"/>
                    <a:pt x="1651" y="7971"/>
                    <a:pt x="2200" y="8498"/>
                  </a:cubicBezTo>
                  <a:cubicBezTo>
                    <a:pt x="2928" y="9186"/>
                    <a:pt x="3932" y="9495"/>
                    <a:pt x="4940" y="9495"/>
                  </a:cubicBezTo>
                  <a:cubicBezTo>
                    <a:pt x="5676" y="9495"/>
                    <a:pt x="6415" y="9330"/>
                    <a:pt x="7050" y="9028"/>
                  </a:cubicBezTo>
                  <a:cubicBezTo>
                    <a:pt x="7746" y="8700"/>
                    <a:pt x="8392" y="8283"/>
                    <a:pt x="8970" y="7775"/>
                  </a:cubicBezTo>
                  <a:cubicBezTo>
                    <a:pt x="9834" y="7017"/>
                    <a:pt x="10744" y="5800"/>
                    <a:pt x="10425" y="4589"/>
                  </a:cubicBezTo>
                  <a:cubicBezTo>
                    <a:pt x="10326" y="4191"/>
                    <a:pt x="10104" y="3844"/>
                    <a:pt x="9875" y="3510"/>
                  </a:cubicBezTo>
                  <a:cubicBezTo>
                    <a:pt x="9610" y="3106"/>
                    <a:pt x="9241" y="2835"/>
                    <a:pt x="8893" y="2515"/>
                  </a:cubicBezTo>
                  <a:cubicBezTo>
                    <a:pt x="7252" y="1018"/>
                    <a:pt x="5087" y="121"/>
                    <a:pt x="2875" y="10"/>
                  </a:cubicBezTo>
                  <a:cubicBezTo>
                    <a:pt x="2778" y="4"/>
                    <a:pt x="2681" y="0"/>
                    <a:pt x="2583" y="0"/>
                  </a:cubicBezTo>
                  <a:close/>
                </a:path>
              </a:pathLst>
            </a:custGeom>
            <a:solidFill>
              <a:srgbClr val="0B4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80" name="Google Shape;2580;p63"/>
            <p:cNvGrpSpPr/>
            <p:nvPr/>
          </p:nvGrpSpPr>
          <p:grpSpPr>
            <a:xfrm>
              <a:off x="5812435" y="3843711"/>
              <a:ext cx="994498" cy="752149"/>
              <a:chOff x="5812435" y="3843711"/>
              <a:chExt cx="994498" cy="752149"/>
            </a:xfrm>
          </p:grpSpPr>
          <p:sp>
            <p:nvSpPr>
              <p:cNvPr id="2581" name="Google Shape;2581;p63"/>
              <p:cNvSpPr/>
              <p:nvPr/>
            </p:nvSpPr>
            <p:spPr>
              <a:xfrm>
                <a:off x="5932338" y="3843711"/>
                <a:ext cx="720232" cy="454645"/>
              </a:xfrm>
              <a:custGeom>
                <a:avLst/>
                <a:gdLst/>
                <a:ahLst/>
                <a:cxnLst/>
                <a:rect l="l" t="t" r="r" b="b"/>
                <a:pathLst>
                  <a:path w="9575" h="6044" extrusionOk="0">
                    <a:moveTo>
                      <a:pt x="3461" y="1"/>
                    </a:moveTo>
                    <a:cubicBezTo>
                      <a:pt x="1703" y="1"/>
                      <a:pt x="530" y="844"/>
                      <a:pt x="0" y="1462"/>
                    </a:cubicBezTo>
                    <a:cubicBezTo>
                      <a:pt x="598" y="1691"/>
                      <a:pt x="1231" y="2115"/>
                      <a:pt x="1231" y="2115"/>
                    </a:cubicBezTo>
                    <a:cubicBezTo>
                      <a:pt x="1231" y="2115"/>
                      <a:pt x="4384" y="6043"/>
                      <a:pt x="6746" y="6043"/>
                    </a:cubicBezTo>
                    <a:cubicBezTo>
                      <a:pt x="6786" y="6043"/>
                      <a:pt x="6827" y="6042"/>
                      <a:pt x="6867" y="6040"/>
                    </a:cubicBezTo>
                    <a:cubicBezTo>
                      <a:pt x="9240" y="5908"/>
                      <a:pt x="9442" y="4259"/>
                      <a:pt x="9442" y="4259"/>
                    </a:cubicBezTo>
                    <a:cubicBezTo>
                      <a:pt x="9442" y="4259"/>
                      <a:pt x="9574" y="1955"/>
                      <a:pt x="5970" y="522"/>
                    </a:cubicBezTo>
                    <a:cubicBezTo>
                      <a:pt x="5034" y="148"/>
                      <a:pt x="4196" y="1"/>
                      <a:pt x="3461" y="1"/>
                    </a:cubicBezTo>
                    <a:close/>
                  </a:path>
                </a:pathLst>
              </a:custGeom>
              <a:solidFill>
                <a:srgbClr val="F47C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2" name="Google Shape;2582;p63"/>
              <p:cNvSpPr/>
              <p:nvPr/>
            </p:nvSpPr>
            <p:spPr>
              <a:xfrm>
                <a:off x="5983563" y="3971062"/>
                <a:ext cx="411453" cy="551907"/>
              </a:xfrm>
              <a:custGeom>
                <a:avLst/>
                <a:gdLst/>
                <a:ahLst/>
                <a:cxnLst/>
                <a:rect l="l" t="t" r="r" b="b"/>
                <a:pathLst>
                  <a:path w="5470" h="7337" extrusionOk="0">
                    <a:moveTo>
                      <a:pt x="2285" y="0"/>
                    </a:moveTo>
                    <a:cubicBezTo>
                      <a:pt x="1371" y="0"/>
                      <a:pt x="550" y="422"/>
                      <a:pt x="550" y="422"/>
                    </a:cubicBezTo>
                    <a:cubicBezTo>
                      <a:pt x="306" y="582"/>
                      <a:pt x="244" y="881"/>
                      <a:pt x="216" y="1118"/>
                    </a:cubicBezTo>
                    <a:cubicBezTo>
                      <a:pt x="0" y="2788"/>
                      <a:pt x="1149" y="4340"/>
                      <a:pt x="2268" y="5522"/>
                    </a:cubicBezTo>
                    <a:cubicBezTo>
                      <a:pt x="3276" y="6593"/>
                      <a:pt x="4222" y="7336"/>
                      <a:pt x="4785" y="7336"/>
                    </a:cubicBezTo>
                    <a:cubicBezTo>
                      <a:pt x="4910" y="7336"/>
                      <a:pt x="5017" y="7299"/>
                      <a:pt x="5101" y="7221"/>
                    </a:cubicBezTo>
                    <a:cubicBezTo>
                      <a:pt x="5470" y="6867"/>
                      <a:pt x="3835" y="4709"/>
                      <a:pt x="3835" y="4709"/>
                    </a:cubicBezTo>
                    <a:cubicBezTo>
                      <a:pt x="3835" y="4709"/>
                      <a:pt x="5241" y="3011"/>
                      <a:pt x="4239" y="1153"/>
                    </a:cubicBezTo>
                    <a:cubicBezTo>
                      <a:pt x="3758" y="254"/>
                      <a:pt x="2994" y="0"/>
                      <a:pt x="2285" y="0"/>
                    </a:cubicBezTo>
                    <a:close/>
                  </a:path>
                </a:pathLst>
              </a:custGeom>
              <a:solidFill>
                <a:srgbClr val="FF8A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3" name="Google Shape;2583;p63"/>
              <p:cNvSpPr/>
              <p:nvPr/>
            </p:nvSpPr>
            <p:spPr>
              <a:xfrm>
                <a:off x="6332665" y="4287294"/>
                <a:ext cx="306822" cy="214008"/>
              </a:xfrm>
              <a:custGeom>
                <a:avLst/>
                <a:gdLst/>
                <a:ahLst/>
                <a:cxnLst/>
                <a:rect l="l" t="t" r="r" b="b"/>
                <a:pathLst>
                  <a:path w="4079" h="2845" extrusionOk="0">
                    <a:moveTo>
                      <a:pt x="3899" y="0"/>
                    </a:moveTo>
                    <a:cubicBezTo>
                      <a:pt x="3388" y="0"/>
                      <a:pt x="1914" y="742"/>
                      <a:pt x="1914" y="742"/>
                    </a:cubicBezTo>
                    <a:cubicBezTo>
                      <a:pt x="1914" y="742"/>
                      <a:pt x="0" y="2439"/>
                      <a:pt x="1009" y="2808"/>
                    </a:cubicBezTo>
                    <a:cubicBezTo>
                      <a:pt x="1076" y="2833"/>
                      <a:pt x="1147" y="2844"/>
                      <a:pt x="1222" y="2844"/>
                    </a:cubicBezTo>
                    <a:cubicBezTo>
                      <a:pt x="2283" y="2844"/>
                      <a:pt x="4078" y="518"/>
                      <a:pt x="4072" y="107"/>
                    </a:cubicBezTo>
                    <a:cubicBezTo>
                      <a:pt x="4069" y="32"/>
                      <a:pt x="4005" y="0"/>
                      <a:pt x="3899" y="0"/>
                    </a:cubicBezTo>
                    <a:close/>
                  </a:path>
                </a:pathLst>
              </a:custGeom>
              <a:solidFill>
                <a:srgbClr val="E070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4" name="Google Shape;2584;p63"/>
              <p:cNvSpPr/>
              <p:nvPr/>
            </p:nvSpPr>
            <p:spPr>
              <a:xfrm>
                <a:off x="6250524" y="4146930"/>
                <a:ext cx="209036" cy="293368"/>
              </a:xfrm>
              <a:custGeom>
                <a:avLst/>
                <a:gdLst/>
                <a:ahLst/>
                <a:cxnLst/>
                <a:rect l="l" t="t" r="r" b="b"/>
                <a:pathLst>
                  <a:path w="2779" h="3900" extrusionOk="0">
                    <a:moveTo>
                      <a:pt x="2401" y="1"/>
                    </a:moveTo>
                    <a:cubicBezTo>
                      <a:pt x="2392" y="1"/>
                      <a:pt x="2383" y="2"/>
                      <a:pt x="2373" y="5"/>
                    </a:cubicBezTo>
                    <a:cubicBezTo>
                      <a:pt x="1942" y="123"/>
                      <a:pt x="0" y="2850"/>
                      <a:pt x="640" y="3707"/>
                    </a:cubicBezTo>
                    <a:cubicBezTo>
                      <a:pt x="741" y="3843"/>
                      <a:pt x="854" y="3900"/>
                      <a:pt x="971" y="3900"/>
                    </a:cubicBezTo>
                    <a:cubicBezTo>
                      <a:pt x="1602" y="3900"/>
                      <a:pt x="2373" y="2252"/>
                      <a:pt x="2373" y="2252"/>
                    </a:cubicBezTo>
                    <a:cubicBezTo>
                      <a:pt x="2373" y="2252"/>
                      <a:pt x="2778" y="1"/>
                      <a:pt x="2401" y="1"/>
                    </a:cubicBezTo>
                    <a:close/>
                  </a:path>
                </a:pathLst>
              </a:custGeom>
              <a:solidFill>
                <a:srgbClr val="E070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5" name="Google Shape;2585;p63"/>
              <p:cNvSpPr/>
              <p:nvPr/>
            </p:nvSpPr>
            <p:spPr>
              <a:xfrm>
                <a:off x="6635280" y="4114284"/>
                <a:ext cx="171652" cy="157140"/>
              </a:xfrm>
              <a:custGeom>
                <a:avLst/>
                <a:gdLst/>
                <a:ahLst/>
                <a:cxnLst/>
                <a:rect l="l" t="t" r="r" b="b"/>
                <a:pathLst>
                  <a:path w="2282" h="2089" extrusionOk="0">
                    <a:moveTo>
                      <a:pt x="1447" y="0"/>
                    </a:moveTo>
                    <a:cubicBezTo>
                      <a:pt x="855" y="0"/>
                      <a:pt x="0" y="377"/>
                      <a:pt x="0" y="377"/>
                    </a:cubicBezTo>
                    <a:lnTo>
                      <a:pt x="389" y="2089"/>
                    </a:lnTo>
                    <a:cubicBezTo>
                      <a:pt x="389" y="2089"/>
                      <a:pt x="2282" y="634"/>
                      <a:pt x="1921" y="168"/>
                    </a:cubicBezTo>
                    <a:cubicBezTo>
                      <a:pt x="1826" y="46"/>
                      <a:pt x="1652" y="0"/>
                      <a:pt x="1447" y="0"/>
                    </a:cubicBezTo>
                    <a:close/>
                  </a:path>
                </a:pathLst>
              </a:custGeom>
              <a:solidFill>
                <a:srgbClr val="FFA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6" name="Google Shape;2586;p63"/>
              <p:cNvSpPr/>
              <p:nvPr/>
            </p:nvSpPr>
            <p:spPr>
              <a:xfrm>
                <a:off x="6646714" y="4150616"/>
                <a:ext cx="90640" cy="72063"/>
              </a:xfrm>
              <a:custGeom>
                <a:avLst/>
                <a:gdLst/>
                <a:ahLst/>
                <a:cxnLst/>
                <a:rect l="l" t="t" r="r" b="b"/>
                <a:pathLst>
                  <a:path w="1205" h="958" extrusionOk="0">
                    <a:moveTo>
                      <a:pt x="978" y="1"/>
                    </a:moveTo>
                    <a:cubicBezTo>
                      <a:pt x="676" y="1"/>
                      <a:pt x="0" y="290"/>
                      <a:pt x="0" y="290"/>
                    </a:cubicBezTo>
                    <a:lnTo>
                      <a:pt x="279" y="958"/>
                    </a:lnTo>
                    <a:cubicBezTo>
                      <a:pt x="279" y="958"/>
                      <a:pt x="1204" y="248"/>
                      <a:pt x="1114" y="54"/>
                    </a:cubicBezTo>
                    <a:cubicBezTo>
                      <a:pt x="1097" y="16"/>
                      <a:pt x="1048" y="1"/>
                      <a:pt x="978" y="1"/>
                    </a:cubicBezTo>
                    <a:close/>
                  </a:path>
                </a:pathLst>
              </a:custGeom>
              <a:solidFill>
                <a:srgbClr val="D53D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7" name="Google Shape;2587;p63"/>
              <p:cNvSpPr/>
              <p:nvPr/>
            </p:nvSpPr>
            <p:spPr>
              <a:xfrm>
                <a:off x="6396603" y="3936760"/>
                <a:ext cx="124038" cy="176021"/>
              </a:xfrm>
              <a:custGeom>
                <a:avLst/>
                <a:gdLst/>
                <a:ahLst/>
                <a:cxnLst/>
                <a:rect l="l" t="t" r="r" b="b"/>
                <a:pathLst>
                  <a:path w="1649" h="2340" extrusionOk="0">
                    <a:moveTo>
                      <a:pt x="741" y="1"/>
                    </a:moveTo>
                    <a:cubicBezTo>
                      <a:pt x="164" y="1"/>
                      <a:pt x="0" y="2339"/>
                      <a:pt x="0" y="2339"/>
                    </a:cubicBezTo>
                    <a:lnTo>
                      <a:pt x="1649" y="1713"/>
                    </a:lnTo>
                    <a:cubicBezTo>
                      <a:pt x="1649" y="1713"/>
                      <a:pt x="1350" y="43"/>
                      <a:pt x="759" y="1"/>
                    </a:cubicBezTo>
                    <a:cubicBezTo>
                      <a:pt x="753" y="1"/>
                      <a:pt x="747" y="1"/>
                      <a:pt x="741" y="1"/>
                    </a:cubicBezTo>
                    <a:close/>
                  </a:path>
                </a:pathLst>
              </a:custGeom>
              <a:solidFill>
                <a:srgbClr val="FFA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8" name="Google Shape;2588;p63"/>
              <p:cNvSpPr/>
              <p:nvPr/>
            </p:nvSpPr>
            <p:spPr>
              <a:xfrm>
                <a:off x="6435267" y="3992801"/>
                <a:ext cx="54008" cy="90192"/>
              </a:xfrm>
              <a:custGeom>
                <a:avLst/>
                <a:gdLst/>
                <a:ahLst/>
                <a:cxnLst/>
                <a:rect l="l" t="t" r="r" b="b"/>
                <a:pathLst>
                  <a:path w="718" h="1199" extrusionOk="0">
                    <a:moveTo>
                      <a:pt x="310" y="0"/>
                    </a:moveTo>
                    <a:cubicBezTo>
                      <a:pt x="306" y="0"/>
                      <a:pt x="303" y="1"/>
                      <a:pt x="300" y="1"/>
                    </a:cubicBezTo>
                    <a:cubicBezTo>
                      <a:pt x="84" y="43"/>
                      <a:pt x="1" y="1198"/>
                      <a:pt x="1" y="1198"/>
                    </a:cubicBezTo>
                    <a:lnTo>
                      <a:pt x="717" y="1058"/>
                    </a:lnTo>
                    <a:cubicBezTo>
                      <a:pt x="717" y="1058"/>
                      <a:pt x="521" y="0"/>
                      <a:pt x="310" y="0"/>
                    </a:cubicBezTo>
                    <a:close/>
                  </a:path>
                </a:pathLst>
              </a:custGeom>
              <a:solidFill>
                <a:srgbClr val="D53D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9" name="Google Shape;2589;p63"/>
              <p:cNvSpPr/>
              <p:nvPr/>
            </p:nvSpPr>
            <p:spPr>
              <a:xfrm>
                <a:off x="6348386" y="4063133"/>
                <a:ext cx="357069" cy="299762"/>
              </a:xfrm>
              <a:custGeom>
                <a:avLst/>
                <a:gdLst/>
                <a:ahLst/>
                <a:cxnLst/>
                <a:rect l="l" t="t" r="r" b="b"/>
                <a:pathLst>
                  <a:path w="4747" h="3985" extrusionOk="0">
                    <a:moveTo>
                      <a:pt x="1893" y="0"/>
                    </a:moveTo>
                    <a:cubicBezTo>
                      <a:pt x="1451" y="0"/>
                      <a:pt x="1083" y="182"/>
                      <a:pt x="703" y="521"/>
                    </a:cubicBezTo>
                    <a:cubicBezTo>
                      <a:pt x="0" y="1147"/>
                      <a:pt x="327" y="3054"/>
                      <a:pt x="1101" y="3639"/>
                    </a:cubicBezTo>
                    <a:cubicBezTo>
                      <a:pt x="1420" y="3881"/>
                      <a:pt x="1774" y="3985"/>
                      <a:pt x="2132" y="3985"/>
                    </a:cubicBezTo>
                    <a:cubicBezTo>
                      <a:pt x="2840" y="3985"/>
                      <a:pt x="3565" y="3581"/>
                      <a:pt x="4078" y="3054"/>
                    </a:cubicBezTo>
                    <a:cubicBezTo>
                      <a:pt x="4746" y="2378"/>
                      <a:pt x="4384" y="1008"/>
                      <a:pt x="3230" y="409"/>
                    </a:cubicBezTo>
                    <a:cubicBezTo>
                      <a:pt x="2696" y="131"/>
                      <a:pt x="2268" y="0"/>
                      <a:pt x="1893" y="0"/>
                    </a:cubicBezTo>
                    <a:close/>
                  </a:path>
                </a:pathLst>
              </a:custGeom>
              <a:solidFill>
                <a:srgbClr val="FF8A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0" name="Google Shape;2590;p63"/>
              <p:cNvSpPr/>
              <p:nvPr/>
            </p:nvSpPr>
            <p:spPr>
              <a:xfrm>
                <a:off x="6447829" y="4263599"/>
                <a:ext cx="57619" cy="44381"/>
              </a:xfrm>
              <a:custGeom>
                <a:avLst/>
                <a:gdLst/>
                <a:ahLst/>
                <a:cxnLst/>
                <a:rect l="l" t="t" r="r" b="b"/>
                <a:pathLst>
                  <a:path w="766" h="590" extrusionOk="0">
                    <a:moveTo>
                      <a:pt x="267" y="1"/>
                    </a:moveTo>
                    <a:cubicBezTo>
                      <a:pt x="185" y="1"/>
                      <a:pt x="116" y="30"/>
                      <a:pt x="78" y="88"/>
                    </a:cubicBezTo>
                    <a:cubicBezTo>
                      <a:pt x="1" y="200"/>
                      <a:pt x="71" y="389"/>
                      <a:pt x="245" y="506"/>
                    </a:cubicBezTo>
                    <a:cubicBezTo>
                      <a:pt x="328" y="562"/>
                      <a:pt x="420" y="590"/>
                      <a:pt x="501" y="590"/>
                    </a:cubicBezTo>
                    <a:cubicBezTo>
                      <a:pt x="582" y="590"/>
                      <a:pt x="651" y="562"/>
                      <a:pt x="689" y="506"/>
                    </a:cubicBezTo>
                    <a:cubicBezTo>
                      <a:pt x="766" y="389"/>
                      <a:pt x="697" y="207"/>
                      <a:pt x="530" y="88"/>
                    </a:cubicBezTo>
                    <a:cubicBezTo>
                      <a:pt x="442" y="30"/>
                      <a:pt x="349" y="1"/>
                      <a:pt x="267" y="1"/>
                    </a:cubicBezTo>
                    <a:close/>
                  </a:path>
                </a:pathLst>
              </a:custGeom>
              <a:solidFill>
                <a:srgbClr val="D53D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1" name="Google Shape;2591;p63"/>
              <p:cNvSpPr/>
              <p:nvPr/>
            </p:nvSpPr>
            <p:spPr>
              <a:xfrm>
                <a:off x="6520493" y="4248780"/>
                <a:ext cx="114861" cy="27682"/>
              </a:xfrm>
              <a:custGeom>
                <a:avLst/>
                <a:gdLst/>
                <a:ahLst/>
                <a:cxnLst/>
                <a:rect l="l" t="t" r="r" b="b"/>
                <a:pathLst>
                  <a:path w="1527" h="368" extrusionOk="0">
                    <a:moveTo>
                      <a:pt x="844" y="0"/>
                    </a:moveTo>
                    <a:cubicBezTo>
                      <a:pt x="604" y="0"/>
                      <a:pt x="366" y="37"/>
                      <a:pt x="140" y="112"/>
                    </a:cubicBezTo>
                    <a:cubicBezTo>
                      <a:pt x="0" y="156"/>
                      <a:pt x="19" y="367"/>
                      <a:pt x="147" y="367"/>
                    </a:cubicBezTo>
                    <a:cubicBezTo>
                      <a:pt x="158" y="367"/>
                      <a:pt x="170" y="366"/>
                      <a:pt x="182" y="362"/>
                    </a:cubicBezTo>
                    <a:cubicBezTo>
                      <a:pt x="405" y="303"/>
                      <a:pt x="621" y="276"/>
                      <a:pt x="838" y="276"/>
                    </a:cubicBezTo>
                    <a:cubicBezTo>
                      <a:pt x="1001" y="276"/>
                      <a:pt x="1164" y="291"/>
                      <a:pt x="1331" y="321"/>
                    </a:cubicBezTo>
                    <a:cubicBezTo>
                      <a:pt x="1337" y="321"/>
                      <a:pt x="1343" y="322"/>
                      <a:pt x="1349" y="322"/>
                    </a:cubicBezTo>
                    <a:cubicBezTo>
                      <a:pt x="1481" y="322"/>
                      <a:pt x="1527" y="97"/>
                      <a:pt x="1386" y="63"/>
                    </a:cubicBezTo>
                    <a:cubicBezTo>
                      <a:pt x="1208" y="21"/>
                      <a:pt x="1026" y="0"/>
                      <a:pt x="844" y="0"/>
                    </a:cubicBezTo>
                    <a:close/>
                  </a:path>
                </a:pathLst>
              </a:custGeom>
              <a:solidFill>
                <a:srgbClr val="E070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2" name="Google Shape;2592;p63"/>
              <p:cNvSpPr/>
              <p:nvPr/>
            </p:nvSpPr>
            <p:spPr>
              <a:xfrm>
                <a:off x="6409692" y="4131058"/>
                <a:ext cx="60101" cy="100798"/>
              </a:xfrm>
              <a:custGeom>
                <a:avLst/>
                <a:gdLst/>
                <a:ahLst/>
                <a:cxnLst/>
                <a:rect l="l" t="t" r="r" b="b"/>
                <a:pathLst>
                  <a:path w="799" h="1340" extrusionOk="0">
                    <a:moveTo>
                      <a:pt x="189" y="0"/>
                    </a:moveTo>
                    <a:cubicBezTo>
                      <a:pt x="98" y="0"/>
                      <a:pt x="1" y="113"/>
                      <a:pt x="69" y="202"/>
                    </a:cubicBezTo>
                    <a:cubicBezTo>
                      <a:pt x="306" y="523"/>
                      <a:pt x="459" y="857"/>
                      <a:pt x="536" y="1246"/>
                    </a:cubicBezTo>
                    <a:cubicBezTo>
                      <a:pt x="549" y="1312"/>
                      <a:pt x="595" y="1340"/>
                      <a:pt x="643" y="1340"/>
                    </a:cubicBezTo>
                    <a:cubicBezTo>
                      <a:pt x="717" y="1340"/>
                      <a:pt x="799" y="1275"/>
                      <a:pt x="787" y="1182"/>
                    </a:cubicBezTo>
                    <a:cubicBezTo>
                      <a:pt x="723" y="765"/>
                      <a:pt x="543" y="363"/>
                      <a:pt x="271" y="42"/>
                    </a:cubicBezTo>
                    <a:cubicBezTo>
                      <a:pt x="248" y="12"/>
                      <a:pt x="219" y="0"/>
                      <a:pt x="189" y="0"/>
                    </a:cubicBezTo>
                    <a:close/>
                  </a:path>
                </a:pathLst>
              </a:custGeom>
              <a:solidFill>
                <a:srgbClr val="E070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3" name="Google Shape;2593;p63"/>
              <p:cNvSpPr/>
              <p:nvPr/>
            </p:nvSpPr>
            <p:spPr>
              <a:xfrm>
                <a:off x="6596466" y="4291130"/>
                <a:ext cx="173909" cy="99519"/>
              </a:xfrm>
              <a:custGeom>
                <a:avLst/>
                <a:gdLst/>
                <a:ahLst/>
                <a:cxnLst/>
                <a:rect l="l" t="t" r="r" b="b"/>
                <a:pathLst>
                  <a:path w="2312" h="1323" extrusionOk="0">
                    <a:moveTo>
                      <a:pt x="114" y="0"/>
                    </a:moveTo>
                    <a:cubicBezTo>
                      <a:pt x="76" y="0"/>
                      <a:pt x="37" y="21"/>
                      <a:pt x="22" y="56"/>
                    </a:cubicBezTo>
                    <a:cubicBezTo>
                      <a:pt x="0" y="98"/>
                      <a:pt x="15" y="155"/>
                      <a:pt x="57" y="182"/>
                    </a:cubicBezTo>
                    <a:cubicBezTo>
                      <a:pt x="57" y="182"/>
                      <a:pt x="64" y="190"/>
                      <a:pt x="70" y="190"/>
                    </a:cubicBezTo>
                    <a:cubicBezTo>
                      <a:pt x="84" y="197"/>
                      <a:pt x="1580" y="920"/>
                      <a:pt x="2130" y="1296"/>
                    </a:cubicBezTo>
                    <a:cubicBezTo>
                      <a:pt x="2136" y="1296"/>
                      <a:pt x="2136" y="1302"/>
                      <a:pt x="2145" y="1302"/>
                    </a:cubicBezTo>
                    <a:cubicBezTo>
                      <a:pt x="2161" y="1316"/>
                      <a:pt x="2179" y="1322"/>
                      <a:pt x="2199" y="1322"/>
                    </a:cubicBezTo>
                    <a:cubicBezTo>
                      <a:pt x="2230" y="1322"/>
                      <a:pt x="2262" y="1306"/>
                      <a:pt x="2283" y="1276"/>
                    </a:cubicBezTo>
                    <a:cubicBezTo>
                      <a:pt x="2312" y="1234"/>
                      <a:pt x="2297" y="1170"/>
                      <a:pt x="2255" y="1142"/>
                    </a:cubicBezTo>
                    <a:cubicBezTo>
                      <a:pt x="2248" y="1135"/>
                      <a:pt x="2248" y="1135"/>
                      <a:pt x="2241" y="1129"/>
                    </a:cubicBezTo>
                    <a:cubicBezTo>
                      <a:pt x="1685" y="746"/>
                      <a:pt x="216" y="43"/>
                      <a:pt x="154" y="8"/>
                    </a:cubicBezTo>
                    <a:cubicBezTo>
                      <a:pt x="141" y="3"/>
                      <a:pt x="128" y="0"/>
                      <a:pt x="114" y="0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4" name="Google Shape;2594;p63"/>
              <p:cNvSpPr/>
              <p:nvPr/>
            </p:nvSpPr>
            <p:spPr>
              <a:xfrm>
                <a:off x="6558780" y="4302639"/>
                <a:ext cx="141865" cy="142171"/>
              </a:xfrm>
              <a:custGeom>
                <a:avLst/>
                <a:gdLst/>
                <a:ahLst/>
                <a:cxnLst/>
                <a:rect l="l" t="t" r="r" b="b"/>
                <a:pathLst>
                  <a:path w="1886" h="1890" extrusionOk="0">
                    <a:moveTo>
                      <a:pt x="114" y="0"/>
                    </a:moveTo>
                    <a:cubicBezTo>
                      <a:pt x="85" y="0"/>
                      <a:pt x="56" y="13"/>
                      <a:pt x="35" y="37"/>
                    </a:cubicBezTo>
                    <a:cubicBezTo>
                      <a:pt x="0" y="79"/>
                      <a:pt x="7" y="141"/>
                      <a:pt x="49" y="176"/>
                    </a:cubicBezTo>
                    <a:cubicBezTo>
                      <a:pt x="64" y="189"/>
                      <a:pt x="1301" y="1233"/>
                      <a:pt x="1692" y="1846"/>
                    </a:cubicBezTo>
                    <a:cubicBezTo>
                      <a:pt x="1699" y="1852"/>
                      <a:pt x="1705" y="1866"/>
                      <a:pt x="1719" y="1874"/>
                    </a:cubicBezTo>
                    <a:cubicBezTo>
                      <a:pt x="1733" y="1884"/>
                      <a:pt x="1752" y="1889"/>
                      <a:pt x="1772" y="1889"/>
                    </a:cubicBezTo>
                    <a:cubicBezTo>
                      <a:pt x="1792" y="1889"/>
                      <a:pt x="1813" y="1884"/>
                      <a:pt x="1831" y="1874"/>
                    </a:cubicBezTo>
                    <a:cubicBezTo>
                      <a:pt x="1872" y="1846"/>
                      <a:pt x="1886" y="1782"/>
                      <a:pt x="1859" y="1741"/>
                    </a:cubicBezTo>
                    <a:cubicBezTo>
                      <a:pt x="1455" y="1101"/>
                      <a:pt x="231" y="70"/>
                      <a:pt x="174" y="22"/>
                    </a:cubicBezTo>
                    <a:cubicBezTo>
                      <a:pt x="156" y="7"/>
                      <a:pt x="135" y="0"/>
                      <a:pt x="114" y="0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5" name="Google Shape;2595;p63"/>
              <p:cNvSpPr/>
              <p:nvPr/>
            </p:nvSpPr>
            <p:spPr>
              <a:xfrm>
                <a:off x="6525382" y="4321219"/>
                <a:ext cx="115087" cy="159773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2124" extrusionOk="0">
                    <a:moveTo>
                      <a:pt x="110" y="0"/>
                    </a:moveTo>
                    <a:cubicBezTo>
                      <a:pt x="86" y="0"/>
                      <a:pt x="62" y="9"/>
                      <a:pt x="42" y="26"/>
                    </a:cubicBezTo>
                    <a:cubicBezTo>
                      <a:pt x="7" y="61"/>
                      <a:pt x="0" y="124"/>
                      <a:pt x="34" y="166"/>
                    </a:cubicBezTo>
                    <a:cubicBezTo>
                      <a:pt x="49" y="179"/>
                      <a:pt x="939" y="1181"/>
                      <a:pt x="1328" y="2065"/>
                    </a:cubicBezTo>
                    <a:cubicBezTo>
                      <a:pt x="1336" y="2086"/>
                      <a:pt x="1349" y="2100"/>
                      <a:pt x="1363" y="2106"/>
                    </a:cubicBezTo>
                    <a:cubicBezTo>
                      <a:pt x="1378" y="2118"/>
                      <a:pt x="1396" y="2124"/>
                      <a:pt x="1414" y="2124"/>
                    </a:cubicBezTo>
                    <a:cubicBezTo>
                      <a:pt x="1430" y="2124"/>
                      <a:pt x="1445" y="2120"/>
                      <a:pt x="1461" y="2113"/>
                    </a:cubicBezTo>
                    <a:cubicBezTo>
                      <a:pt x="1510" y="2093"/>
                      <a:pt x="1530" y="2036"/>
                      <a:pt x="1510" y="1988"/>
                    </a:cubicBezTo>
                    <a:cubicBezTo>
                      <a:pt x="1106" y="1069"/>
                      <a:pt x="222" y="74"/>
                      <a:pt x="180" y="32"/>
                    </a:cubicBezTo>
                    <a:cubicBezTo>
                      <a:pt x="162" y="10"/>
                      <a:pt x="137" y="0"/>
                      <a:pt x="110" y="0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6" name="Google Shape;2596;p63"/>
              <p:cNvSpPr/>
              <p:nvPr/>
            </p:nvSpPr>
            <p:spPr>
              <a:xfrm>
                <a:off x="6222767" y="4141364"/>
                <a:ext cx="184289" cy="75599"/>
              </a:xfrm>
              <a:custGeom>
                <a:avLst/>
                <a:gdLst/>
                <a:ahLst/>
                <a:cxnLst/>
                <a:rect l="l" t="t" r="r" b="b"/>
                <a:pathLst>
                  <a:path w="2450" h="1005" extrusionOk="0">
                    <a:moveTo>
                      <a:pt x="116" y="1"/>
                    </a:moveTo>
                    <a:cubicBezTo>
                      <a:pt x="68" y="1"/>
                      <a:pt x="27" y="29"/>
                      <a:pt x="15" y="79"/>
                    </a:cubicBezTo>
                    <a:cubicBezTo>
                      <a:pt x="0" y="120"/>
                      <a:pt x="22" y="162"/>
                      <a:pt x="57" y="184"/>
                    </a:cubicBezTo>
                    <a:cubicBezTo>
                      <a:pt x="64" y="190"/>
                      <a:pt x="77" y="197"/>
                      <a:pt x="84" y="197"/>
                    </a:cubicBezTo>
                    <a:cubicBezTo>
                      <a:pt x="717" y="351"/>
                      <a:pt x="2283" y="990"/>
                      <a:pt x="2303" y="997"/>
                    </a:cubicBezTo>
                    <a:cubicBezTo>
                      <a:pt x="2315" y="1002"/>
                      <a:pt x="2327" y="1004"/>
                      <a:pt x="2338" y="1004"/>
                    </a:cubicBezTo>
                    <a:cubicBezTo>
                      <a:pt x="2377" y="1004"/>
                      <a:pt x="2413" y="979"/>
                      <a:pt x="2428" y="942"/>
                    </a:cubicBezTo>
                    <a:cubicBezTo>
                      <a:pt x="2450" y="894"/>
                      <a:pt x="2428" y="837"/>
                      <a:pt x="2373" y="817"/>
                    </a:cubicBezTo>
                    <a:cubicBezTo>
                      <a:pt x="2311" y="788"/>
                      <a:pt x="780" y="155"/>
                      <a:pt x="132" y="2"/>
                    </a:cubicBezTo>
                    <a:cubicBezTo>
                      <a:pt x="127" y="1"/>
                      <a:pt x="121" y="1"/>
                      <a:pt x="116" y="1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7" name="Google Shape;2597;p63"/>
              <p:cNvSpPr/>
              <p:nvPr/>
            </p:nvSpPr>
            <p:spPr>
              <a:xfrm>
                <a:off x="6229010" y="4227117"/>
                <a:ext cx="194293" cy="25500"/>
              </a:xfrm>
              <a:custGeom>
                <a:avLst/>
                <a:gdLst/>
                <a:ahLst/>
                <a:cxnLst/>
                <a:rect l="l" t="t" r="r" b="b"/>
                <a:pathLst>
                  <a:path w="2583" h="339" extrusionOk="0">
                    <a:moveTo>
                      <a:pt x="674" y="1"/>
                    </a:moveTo>
                    <a:cubicBezTo>
                      <a:pt x="455" y="1"/>
                      <a:pt x="253" y="12"/>
                      <a:pt x="91" y="39"/>
                    </a:cubicBezTo>
                    <a:cubicBezTo>
                      <a:pt x="36" y="46"/>
                      <a:pt x="1" y="94"/>
                      <a:pt x="7" y="149"/>
                    </a:cubicBezTo>
                    <a:cubicBezTo>
                      <a:pt x="16" y="178"/>
                      <a:pt x="29" y="198"/>
                      <a:pt x="49" y="213"/>
                    </a:cubicBezTo>
                    <a:cubicBezTo>
                      <a:pt x="71" y="226"/>
                      <a:pt x="99" y="233"/>
                      <a:pt x="126" y="233"/>
                    </a:cubicBezTo>
                    <a:cubicBezTo>
                      <a:pt x="277" y="206"/>
                      <a:pt x="470" y="196"/>
                      <a:pt x="680" y="196"/>
                    </a:cubicBezTo>
                    <a:cubicBezTo>
                      <a:pt x="1450" y="196"/>
                      <a:pt x="2447" y="338"/>
                      <a:pt x="2457" y="338"/>
                    </a:cubicBezTo>
                    <a:cubicBezTo>
                      <a:pt x="2462" y="339"/>
                      <a:pt x="2466" y="339"/>
                      <a:pt x="2471" y="339"/>
                    </a:cubicBezTo>
                    <a:cubicBezTo>
                      <a:pt x="2520" y="339"/>
                      <a:pt x="2563" y="305"/>
                      <a:pt x="2576" y="255"/>
                    </a:cubicBezTo>
                    <a:cubicBezTo>
                      <a:pt x="2582" y="198"/>
                      <a:pt x="2541" y="149"/>
                      <a:pt x="2486" y="143"/>
                    </a:cubicBezTo>
                    <a:cubicBezTo>
                      <a:pt x="2436" y="137"/>
                      <a:pt x="1454" y="1"/>
                      <a:pt x="674" y="1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8" name="Google Shape;2598;p63"/>
              <p:cNvSpPr/>
              <p:nvPr/>
            </p:nvSpPr>
            <p:spPr>
              <a:xfrm>
                <a:off x="6242099" y="4274958"/>
                <a:ext cx="189103" cy="38589"/>
              </a:xfrm>
              <a:custGeom>
                <a:avLst/>
                <a:gdLst/>
                <a:ahLst/>
                <a:cxnLst/>
                <a:rect l="l" t="t" r="r" b="b"/>
                <a:pathLst>
                  <a:path w="2514" h="513" extrusionOk="0">
                    <a:moveTo>
                      <a:pt x="2415" y="1"/>
                    </a:moveTo>
                    <a:cubicBezTo>
                      <a:pt x="2360" y="1"/>
                      <a:pt x="1031" y="8"/>
                      <a:pt x="77" y="322"/>
                    </a:cubicBezTo>
                    <a:cubicBezTo>
                      <a:pt x="29" y="335"/>
                      <a:pt x="0" y="390"/>
                      <a:pt x="15" y="447"/>
                    </a:cubicBezTo>
                    <a:cubicBezTo>
                      <a:pt x="22" y="467"/>
                      <a:pt x="35" y="480"/>
                      <a:pt x="50" y="495"/>
                    </a:cubicBezTo>
                    <a:cubicBezTo>
                      <a:pt x="67" y="508"/>
                      <a:pt x="88" y="513"/>
                      <a:pt x="107" y="513"/>
                    </a:cubicBezTo>
                    <a:cubicBezTo>
                      <a:pt x="119" y="513"/>
                      <a:pt x="130" y="511"/>
                      <a:pt x="141" y="509"/>
                    </a:cubicBezTo>
                    <a:cubicBezTo>
                      <a:pt x="1059" y="210"/>
                      <a:pt x="2402" y="203"/>
                      <a:pt x="2415" y="203"/>
                    </a:cubicBezTo>
                    <a:cubicBezTo>
                      <a:pt x="2472" y="203"/>
                      <a:pt x="2514" y="155"/>
                      <a:pt x="2514" y="98"/>
                    </a:cubicBezTo>
                    <a:cubicBezTo>
                      <a:pt x="2514" y="49"/>
                      <a:pt x="2472" y="1"/>
                      <a:pt x="2415" y="1"/>
                    </a:cubicBez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9" name="Google Shape;2599;p63"/>
              <p:cNvSpPr/>
              <p:nvPr/>
            </p:nvSpPr>
            <p:spPr>
              <a:xfrm>
                <a:off x="5812435" y="3953685"/>
                <a:ext cx="538650" cy="642174"/>
              </a:xfrm>
              <a:custGeom>
                <a:avLst/>
                <a:gdLst/>
                <a:ahLst/>
                <a:cxnLst/>
                <a:rect l="l" t="t" r="r" b="b"/>
                <a:pathLst>
                  <a:path w="7161" h="8537" extrusionOk="0">
                    <a:moveTo>
                      <a:pt x="1594" y="0"/>
                    </a:moveTo>
                    <a:cubicBezTo>
                      <a:pt x="1489" y="125"/>
                      <a:pt x="1405" y="236"/>
                      <a:pt x="1350" y="334"/>
                    </a:cubicBezTo>
                    <a:cubicBezTo>
                      <a:pt x="1058" y="855"/>
                      <a:pt x="1" y="2984"/>
                      <a:pt x="2199" y="5852"/>
                    </a:cubicBezTo>
                    <a:cubicBezTo>
                      <a:pt x="3799" y="7932"/>
                      <a:pt x="5157" y="8536"/>
                      <a:pt x="5897" y="8536"/>
                    </a:cubicBezTo>
                    <a:cubicBezTo>
                      <a:pt x="6175" y="8536"/>
                      <a:pt x="6365" y="8452"/>
                      <a:pt x="6450" y="8328"/>
                    </a:cubicBezTo>
                    <a:cubicBezTo>
                      <a:pt x="7160" y="7291"/>
                      <a:pt x="4363" y="5524"/>
                      <a:pt x="3207" y="3507"/>
                    </a:cubicBezTo>
                    <a:cubicBezTo>
                      <a:pt x="2317" y="1954"/>
                      <a:pt x="2589" y="1009"/>
                      <a:pt x="2825" y="653"/>
                    </a:cubicBezTo>
                    <a:cubicBezTo>
                      <a:pt x="2825" y="653"/>
                      <a:pt x="2192" y="229"/>
                      <a:pt x="1594" y="0"/>
                    </a:cubicBezTo>
                    <a:close/>
                  </a:path>
                </a:pathLst>
              </a:custGeom>
              <a:solidFill>
                <a:srgbClr val="FFA2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2600" name="Google Shape;2600;p63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2153" r="2153"/>
          <a:stretch/>
        </p:blipFill>
        <p:spPr>
          <a:xfrm>
            <a:off x="5257625" y="914025"/>
            <a:ext cx="2132699" cy="334290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3" name="Google Shape;2103;p51"/>
          <p:cNvSpPr/>
          <p:nvPr/>
        </p:nvSpPr>
        <p:spPr>
          <a:xfrm>
            <a:off x="3947000" y="3382699"/>
            <a:ext cx="1057899" cy="322469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7" name="Google Shape;2107;p51"/>
          <p:cNvSpPr/>
          <p:nvPr/>
        </p:nvSpPr>
        <p:spPr>
          <a:xfrm>
            <a:off x="7987002" y="879445"/>
            <a:ext cx="1544124" cy="470680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8" name="Google Shape;2108;p51"/>
          <p:cNvSpPr/>
          <p:nvPr/>
        </p:nvSpPr>
        <p:spPr>
          <a:xfrm flipH="1">
            <a:off x="-693742" y="879441"/>
            <a:ext cx="1969130" cy="600231"/>
          </a:xfrm>
          <a:custGeom>
            <a:avLst/>
            <a:gdLst/>
            <a:ahLst/>
            <a:cxnLst/>
            <a:rect l="l" t="t" r="r" b="b"/>
            <a:pathLst>
              <a:path w="24293" h="7405" extrusionOk="0">
                <a:moveTo>
                  <a:pt x="15711" y="0"/>
                </a:moveTo>
                <a:cubicBezTo>
                  <a:pt x="13606" y="0"/>
                  <a:pt x="11570" y="1578"/>
                  <a:pt x="11114" y="3641"/>
                </a:cubicBezTo>
                <a:cubicBezTo>
                  <a:pt x="10395" y="2995"/>
                  <a:pt x="9427" y="2640"/>
                  <a:pt x="8461" y="2640"/>
                </a:cubicBezTo>
                <a:cubicBezTo>
                  <a:pt x="8126" y="2640"/>
                  <a:pt x="7791" y="2683"/>
                  <a:pt x="7467" y="2771"/>
                </a:cubicBezTo>
                <a:cubicBezTo>
                  <a:pt x="6215" y="3118"/>
                  <a:pt x="5164" y="4135"/>
                  <a:pt x="4775" y="5372"/>
                </a:cubicBezTo>
                <a:cubicBezTo>
                  <a:pt x="4409" y="5161"/>
                  <a:pt x="3991" y="5066"/>
                  <a:pt x="3555" y="5066"/>
                </a:cubicBezTo>
                <a:cubicBezTo>
                  <a:pt x="2120" y="5066"/>
                  <a:pt x="503" y="6101"/>
                  <a:pt x="0" y="7405"/>
                </a:cubicBezTo>
                <a:lnTo>
                  <a:pt x="24167" y="7405"/>
                </a:lnTo>
                <a:cubicBezTo>
                  <a:pt x="24167" y="7405"/>
                  <a:pt x="24292" y="7328"/>
                  <a:pt x="24167" y="7078"/>
                </a:cubicBezTo>
                <a:cubicBezTo>
                  <a:pt x="23431" y="5645"/>
                  <a:pt x="21919" y="4608"/>
                  <a:pt x="20306" y="4588"/>
                </a:cubicBezTo>
                <a:cubicBezTo>
                  <a:pt x="20278" y="2333"/>
                  <a:pt x="18379" y="252"/>
                  <a:pt x="16131" y="22"/>
                </a:cubicBezTo>
                <a:cubicBezTo>
                  <a:pt x="15991" y="7"/>
                  <a:pt x="15851" y="0"/>
                  <a:pt x="1571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09" name="Google Shape;2109;p51"/>
          <p:cNvGrpSpPr/>
          <p:nvPr/>
        </p:nvGrpSpPr>
        <p:grpSpPr>
          <a:xfrm>
            <a:off x="4103325" y="4276174"/>
            <a:ext cx="843621" cy="882538"/>
            <a:chOff x="4491113" y="4336724"/>
            <a:chExt cx="843621" cy="882538"/>
          </a:xfrm>
        </p:grpSpPr>
        <p:sp>
          <p:nvSpPr>
            <p:cNvPr id="2110" name="Google Shape;2110;p51"/>
            <p:cNvSpPr/>
            <p:nvPr/>
          </p:nvSpPr>
          <p:spPr>
            <a:xfrm rot="2048519">
              <a:off x="4693385" y="4405328"/>
              <a:ext cx="473146" cy="744712"/>
            </a:xfrm>
            <a:custGeom>
              <a:avLst/>
              <a:gdLst/>
              <a:ahLst/>
              <a:cxnLst/>
              <a:rect l="l" t="t" r="r" b="b"/>
              <a:pathLst>
                <a:path w="7733" h="12171" extrusionOk="0">
                  <a:moveTo>
                    <a:pt x="3926" y="0"/>
                  </a:moveTo>
                  <a:cubicBezTo>
                    <a:pt x="3812" y="0"/>
                    <a:pt x="3700" y="27"/>
                    <a:pt x="3600" y="88"/>
                  </a:cubicBezTo>
                  <a:cubicBezTo>
                    <a:pt x="3398" y="207"/>
                    <a:pt x="3279" y="436"/>
                    <a:pt x="3237" y="673"/>
                  </a:cubicBezTo>
                  <a:cubicBezTo>
                    <a:pt x="3202" y="903"/>
                    <a:pt x="3224" y="1139"/>
                    <a:pt x="3237" y="1376"/>
                  </a:cubicBezTo>
                  <a:cubicBezTo>
                    <a:pt x="3299" y="2615"/>
                    <a:pt x="3070" y="3874"/>
                    <a:pt x="2563" y="5002"/>
                  </a:cubicBezTo>
                  <a:cubicBezTo>
                    <a:pt x="2528" y="5078"/>
                    <a:pt x="2486" y="5162"/>
                    <a:pt x="2416" y="5210"/>
                  </a:cubicBezTo>
                  <a:cubicBezTo>
                    <a:pt x="2360" y="5252"/>
                    <a:pt x="2296" y="5267"/>
                    <a:pt x="2228" y="5267"/>
                  </a:cubicBezTo>
                  <a:cubicBezTo>
                    <a:pt x="2126" y="5267"/>
                    <a:pt x="2015" y="5233"/>
                    <a:pt x="1915" y="5204"/>
                  </a:cubicBezTo>
                  <a:cubicBezTo>
                    <a:pt x="1742" y="5158"/>
                    <a:pt x="1562" y="5134"/>
                    <a:pt x="1382" y="5134"/>
                  </a:cubicBezTo>
                  <a:cubicBezTo>
                    <a:pt x="1150" y="5134"/>
                    <a:pt x="919" y="5173"/>
                    <a:pt x="704" y="5252"/>
                  </a:cubicBezTo>
                  <a:cubicBezTo>
                    <a:pt x="600" y="5294"/>
                    <a:pt x="502" y="5336"/>
                    <a:pt x="433" y="5419"/>
                  </a:cubicBezTo>
                  <a:cubicBezTo>
                    <a:pt x="251" y="5634"/>
                    <a:pt x="377" y="5968"/>
                    <a:pt x="552" y="6197"/>
                  </a:cubicBezTo>
                  <a:cubicBezTo>
                    <a:pt x="752" y="6463"/>
                    <a:pt x="1268" y="6636"/>
                    <a:pt x="1477" y="6900"/>
                  </a:cubicBezTo>
                  <a:cubicBezTo>
                    <a:pt x="1693" y="7157"/>
                    <a:pt x="1609" y="7533"/>
                    <a:pt x="1602" y="7867"/>
                  </a:cubicBezTo>
                  <a:cubicBezTo>
                    <a:pt x="1596" y="8230"/>
                    <a:pt x="1379" y="8550"/>
                    <a:pt x="1163" y="8843"/>
                  </a:cubicBezTo>
                  <a:cubicBezTo>
                    <a:pt x="878" y="9212"/>
                    <a:pt x="579" y="9572"/>
                    <a:pt x="370" y="9983"/>
                  </a:cubicBezTo>
                  <a:cubicBezTo>
                    <a:pt x="210" y="10297"/>
                    <a:pt x="1" y="10840"/>
                    <a:pt x="141" y="11194"/>
                  </a:cubicBezTo>
                  <a:cubicBezTo>
                    <a:pt x="211" y="11365"/>
                    <a:pt x="406" y="11423"/>
                    <a:pt x="610" y="11423"/>
                  </a:cubicBezTo>
                  <a:cubicBezTo>
                    <a:pt x="788" y="11423"/>
                    <a:pt x="973" y="11378"/>
                    <a:pt x="1086" y="11326"/>
                  </a:cubicBezTo>
                  <a:cubicBezTo>
                    <a:pt x="1379" y="11187"/>
                    <a:pt x="1616" y="10957"/>
                    <a:pt x="1866" y="10748"/>
                  </a:cubicBezTo>
                  <a:cubicBezTo>
                    <a:pt x="2110" y="10548"/>
                    <a:pt x="2402" y="10359"/>
                    <a:pt x="2723" y="10346"/>
                  </a:cubicBezTo>
                  <a:cubicBezTo>
                    <a:pt x="2738" y="10345"/>
                    <a:pt x="2752" y="10344"/>
                    <a:pt x="2767" y="10344"/>
                  </a:cubicBezTo>
                  <a:cubicBezTo>
                    <a:pt x="3134" y="10344"/>
                    <a:pt x="3486" y="10603"/>
                    <a:pt x="3600" y="10950"/>
                  </a:cubicBezTo>
                  <a:cubicBezTo>
                    <a:pt x="3668" y="11174"/>
                    <a:pt x="3648" y="11424"/>
                    <a:pt x="3690" y="11653"/>
                  </a:cubicBezTo>
                  <a:cubicBezTo>
                    <a:pt x="3732" y="11890"/>
                    <a:pt x="3877" y="12134"/>
                    <a:pt x="4114" y="12168"/>
                  </a:cubicBezTo>
                  <a:cubicBezTo>
                    <a:pt x="4131" y="12170"/>
                    <a:pt x="4148" y="12171"/>
                    <a:pt x="4165" y="12171"/>
                  </a:cubicBezTo>
                  <a:cubicBezTo>
                    <a:pt x="4353" y="12171"/>
                    <a:pt x="4521" y="12030"/>
                    <a:pt x="4650" y="11890"/>
                  </a:cubicBezTo>
                  <a:cubicBezTo>
                    <a:pt x="5415" y="11034"/>
                    <a:pt x="5505" y="9788"/>
                    <a:pt x="6000" y="8759"/>
                  </a:cubicBezTo>
                  <a:cubicBezTo>
                    <a:pt x="6041" y="8661"/>
                    <a:pt x="6096" y="8570"/>
                    <a:pt x="6173" y="8502"/>
                  </a:cubicBezTo>
                  <a:cubicBezTo>
                    <a:pt x="6297" y="8397"/>
                    <a:pt x="6456" y="8381"/>
                    <a:pt x="6623" y="8381"/>
                  </a:cubicBezTo>
                  <a:cubicBezTo>
                    <a:pt x="6698" y="8381"/>
                    <a:pt x="6774" y="8384"/>
                    <a:pt x="6849" y="8384"/>
                  </a:cubicBezTo>
                  <a:cubicBezTo>
                    <a:pt x="6987" y="8384"/>
                    <a:pt x="7121" y="8373"/>
                    <a:pt x="7239" y="8313"/>
                  </a:cubicBezTo>
                  <a:cubicBezTo>
                    <a:pt x="7516" y="8175"/>
                    <a:pt x="7599" y="7805"/>
                    <a:pt x="7509" y="7507"/>
                  </a:cubicBezTo>
                  <a:cubicBezTo>
                    <a:pt x="7426" y="7214"/>
                    <a:pt x="7210" y="6977"/>
                    <a:pt x="7002" y="6748"/>
                  </a:cubicBezTo>
                  <a:cubicBezTo>
                    <a:pt x="6799" y="6518"/>
                    <a:pt x="6591" y="6267"/>
                    <a:pt x="6529" y="5968"/>
                  </a:cubicBezTo>
                  <a:cubicBezTo>
                    <a:pt x="6410" y="5397"/>
                    <a:pt x="6821" y="4870"/>
                    <a:pt x="7120" y="4369"/>
                  </a:cubicBezTo>
                  <a:cubicBezTo>
                    <a:pt x="7412" y="3874"/>
                    <a:pt x="7608" y="3325"/>
                    <a:pt x="7691" y="2754"/>
                  </a:cubicBezTo>
                  <a:cubicBezTo>
                    <a:pt x="7718" y="2573"/>
                    <a:pt x="7733" y="2378"/>
                    <a:pt x="7676" y="2189"/>
                  </a:cubicBezTo>
                  <a:cubicBezTo>
                    <a:pt x="7628" y="2009"/>
                    <a:pt x="7489" y="1842"/>
                    <a:pt x="7307" y="1800"/>
                  </a:cubicBezTo>
                  <a:cubicBezTo>
                    <a:pt x="7275" y="1792"/>
                    <a:pt x="7242" y="1789"/>
                    <a:pt x="7209" y="1789"/>
                  </a:cubicBezTo>
                  <a:cubicBezTo>
                    <a:pt x="7041" y="1789"/>
                    <a:pt x="6873" y="1886"/>
                    <a:pt x="6744" y="2002"/>
                  </a:cubicBezTo>
                  <a:cubicBezTo>
                    <a:pt x="6591" y="2134"/>
                    <a:pt x="6472" y="2308"/>
                    <a:pt x="6313" y="2440"/>
                  </a:cubicBezTo>
                  <a:cubicBezTo>
                    <a:pt x="6228" y="2510"/>
                    <a:pt x="6118" y="2570"/>
                    <a:pt x="6009" y="2570"/>
                  </a:cubicBezTo>
                  <a:cubicBezTo>
                    <a:pt x="5976" y="2570"/>
                    <a:pt x="5942" y="2565"/>
                    <a:pt x="5909" y="2552"/>
                  </a:cubicBezTo>
                  <a:cubicBezTo>
                    <a:pt x="5784" y="2503"/>
                    <a:pt x="5714" y="2371"/>
                    <a:pt x="5652" y="2253"/>
                  </a:cubicBezTo>
                  <a:cubicBezTo>
                    <a:pt x="5457" y="1849"/>
                    <a:pt x="5261" y="1453"/>
                    <a:pt x="5068" y="1049"/>
                  </a:cubicBezTo>
                  <a:cubicBezTo>
                    <a:pt x="4921" y="750"/>
                    <a:pt x="4769" y="444"/>
                    <a:pt x="4518" y="227"/>
                  </a:cubicBezTo>
                  <a:cubicBezTo>
                    <a:pt x="4356" y="92"/>
                    <a:pt x="4137" y="0"/>
                    <a:pt x="3926" y="0"/>
                  </a:cubicBezTo>
                  <a:close/>
                </a:path>
              </a:pathLst>
            </a:custGeom>
            <a:solidFill>
              <a:srgbClr val="0B4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51"/>
            <p:cNvSpPr/>
            <p:nvPr/>
          </p:nvSpPr>
          <p:spPr>
            <a:xfrm rot="2048519">
              <a:off x="4569183" y="4693045"/>
              <a:ext cx="484588" cy="427027"/>
            </a:xfrm>
            <a:custGeom>
              <a:avLst/>
              <a:gdLst/>
              <a:ahLst/>
              <a:cxnLst/>
              <a:rect l="l" t="t" r="r" b="b"/>
              <a:pathLst>
                <a:path w="7920" h="6979" extrusionOk="0">
                  <a:moveTo>
                    <a:pt x="716" y="0"/>
                  </a:moveTo>
                  <a:cubicBezTo>
                    <a:pt x="457" y="0"/>
                    <a:pt x="276" y="71"/>
                    <a:pt x="264" y="264"/>
                  </a:cubicBezTo>
                  <a:cubicBezTo>
                    <a:pt x="223" y="988"/>
                    <a:pt x="1866" y="1544"/>
                    <a:pt x="1866" y="1544"/>
                  </a:cubicBezTo>
                  <a:cubicBezTo>
                    <a:pt x="1866" y="1544"/>
                    <a:pt x="1" y="5684"/>
                    <a:pt x="523" y="5948"/>
                  </a:cubicBezTo>
                  <a:cubicBezTo>
                    <a:pt x="569" y="5973"/>
                    <a:pt x="619" y="5984"/>
                    <a:pt x="671" y="5984"/>
                  </a:cubicBezTo>
                  <a:cubicBezTo>
                    <a:pt x="1203" y="5984"/>
                    <a:pt x="2005" y="4836"/>
                    <a:pt x="2005" y="4836"/>
                  </a:cubicBezTo>
                  <a:cubicBezTo>
                    <a:pt x="2005" y="4836"/>
                    <a:pt x="3250" y="5385"/>
                    <a:pt x="3806" y="5414"/>
                  </a:cubicBezTo>
                  <a:cubicBezTo>
                    <a:pt x="3806" y="5414"/>
                    <a:pt x="3714" y="6979"/>
                    <a:pt x="4238" y="6979"/>
                  </a:cubicBezTo>
                  <a:cubicBezTo>
                    <a:pt x="4286" y="6979"/>
                    <a:pt x="4339" y="6965"/>
                    <a:pt x="4398" y="6937"/>
                  </a:cubicBezTo>
                  <a:cubicBezTo>
                    <a:pt x="5101" y="6590"/>
                    <a:pt x="5665" y="2880"/>
                    <a:pt x="5665" y="2880"/>
                  </a:cubicBezTo>
                  <a:cubicBezTo>
                    <a:pt x="5665" y="2880"/>
                    <a:pt x="6495" y="3126"/>
                    <a:pt x="7057" y="3126"/>
                  </a:cubicBezTo>
                  <a:cubicBezTo>
                    <a:pt x="7304" y="3126"/>
                    <a:pt x="7500" y="3078"/>
                    <a:pt x="7551" y="2942"/>
                  </a:cubicBezTo>
                  <a:cubicBezTo>
                    <a:pt x="7920" y="1962"/>
                    <a:pt x="5164" y="1037"/>
                    <a:pt x="5164" y="1037"/>
                  </a:cubicBezTo>
                  <a:lnTo>
                    <a:pt x="2701" y="521"/>
                  </a:lnTo>
                  <a:cubicBezTo>
                    <a:pt x="2701" y="521"/>
                    <a:pt x="1421" y="0"/>
                    <a:pt x="716" y="0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51"/>
            <p:cNvSpPr/>
            <p:nvPr/>
          </p:nvSpPr>
          <p:spPr>
            <a:xfrm rot="2048519">
              <a:off x="4691827" y="4727545"/>
              <a:ext cx="230608" cy="214401"/>
            </a:xfrm>
            <a:custGeom>
              <a:avLst/>
              <a:gdLst/>
              <a:ahLst/>
              <a:cxnLst/>
              <a:rect l="l" t="t" r="r" b="b"/>
              <a:pathLst>
                <a:path w="3769" h="3504" extrusionOk="0">
                  <a:moveTo>
                    <a:pt x="1976" y="0"/>
                  </a:moveTo>
                  <a:cubicBezTo>
                    <a:pt x="1934" y="15"/>
                    <a:pt x="0" y="2861"/>
                    <a:pt x="1745" y="3424"/>
                  </a:cubicBezTo>
                  <a:cubicBezTo>
                    <a:pt x="1916" y="3479"/>
                    <a:pt x="2071" y="3504"/>
                    <a:pt x="2211" y="3504"/>
                  </a:cubicBezTo>
                  <a:cubicBezTo>
                    <a:pt x="3769" y="3504"/>
                    <a:pt x="3569" y="418"/>
                    <a:pt x="3569" y="418"/>
                  </a:cubicBezTo>
                  <a:lnTo>
                    <a:pt x="1976" y="0"/>
                  </a:lnTo>
                  <a:close/>
                </a:path>
              </a:pathLst>
            </a:custGeom>
            <a:solidFill>
              <a:srgbClr val="FFF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51"/>
            <p:cNvSpPr/>
            <p:nvPr/>
          </p:nvSpPr>
          <p:spPr>
            <a:xfrm rot="2048519">
              <a:off x="5089425" y="4596613"/>
              <a:ext cx="192856" cy="193169"/>
            </a:xfrm>
            <a:custGeom>
              <a:avLst/>
              <a:gdLst/>
              <a:ahLst/>
              <a:cxnLst/>
              <a:rect l="l" t="t" r="r" b="b"/>
              <a:pathLst>
                <a:path w="3152" h="3157" extrusionOk="0">
                  <a:moveTo>
                    <a:pt x="2223" y="1"/>
                  </a:moveTo>
                  <a:cubicBezTo>
                    <a:pt x="1435" y="1"/>
                    <a:pt x="0" y="2391"/>
                    <a:pt x="0" y="2391"/>
                  </a:cubicBezTo>
                  <a:lnTo>
                    <a:pt x="814" y="3156"/>
                  </a:lnTo>
                  <a:cubicBezTo>
                    <a:pt x="814" y="3156"/>
                    <a:pt x="3152" y="706"/>
                    <a:pt x="2449" y="87"/>
                  </a:cubicBezTo>
                  <a:cubicBezTo>
                    <a:pt x="2382" y="28"/>
                    <a:pt x="2306" y="1"/>
                    <a:pt x="2223" y="1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51"/>
            <p:cNvSpPr/>
            <p:nvPr/>
          </p:nvSpPr>
          <p:spPr>
            <a:xfrm rot="2048519">
              <a:off x="5089403" y="4628730"/>
              <a:ext cx="108849" cy="128494"/>
            </a:xfrm>
            <a:custGeom>
              <a:avLst/>
              <a:gdLst/>
              <a:ahLst/>
              <a:cxnLst/>
              <a:rect l="l" t="t" r="r" b="b"/>
              <a:pathLst>
                <a:path w="1779" h="2100" extrusionOk="0">
                  <a:moveTo>
                    <a:pt x="1591" y="0"/>
                  </a:moveTo>
                  <a:cubicBezTo>
                    <a:pt x="1558" y="0"/>
                    <a:pt x="1525" y="14"/>
                    <a:pt x="1498" y="46"/>
                  </a:cubicBezTo>
                  <a:cubicBezTo>
                    <a:pt x="1003" y="645"/>
                    <a:pt x="517" y="1250"/>
                    <a:pt x="72" y="1883"/>
                  </a:cubicBezTo>
                  <a:cubicBezTo>
                    <a:pt x="0" y="1986"/>
                    <a:pt x="91" y="2099"/>
                    <a:pt x="182" y="2099"/>
                  </a:cubicBezTo>
                  <a:cubicBezTo>
                    <a:pt x="215" y="2099"/>
                    <a:pt x="248" y="2085"/>
                    <a:pt x="274" y="2050"/>
                  </a:cubicBezTo>
                  <a:cubicBezTo>
                    <a:pt x="740" y="1430"/>
                    <a:pt x="1205" y="812"/>
                    <a:pt x="1700" y="206"/>
                  </a:cubicBezTo>
                  <a:cubicBezTo>
                    <a:pt x="1778" y="113"/>
                    <a:pt x="1686" y="0"/>
                    <a:pt x="1591" y="0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51"/>
            <p:cNvSpPr/>
            <p:nvPr/>
          </p:nvSpPr>
          <p:spPr>
            <a:xfrm rot="2048519">
              <a:off x="4992700" y="4441621"/>
              <a:ext cx="114172" cy="205651"/>
            </a:xfrm>
            <a:custGeom>
              <a:avLst/>
              <a:gdLst/>
              <a:ahLst/>
              <a:cxnLst/>
              <a:rect l="l" t="t" r="r" b="b"/>
              <a:pathLst>
                <a:path w="1866" h="3361" extrusionOk="0">
                  <a:moveTo>
                    <a:pt x="946" y="1"/>
                  </a:moveTo>
                  <a:cubicBezTo>
                    <a:pt x="942" y="1"/>
                    <a:pt x="938" y="1"/>
                    <a:pt x="934" y="1"/>
                  </a:cubicBezTo>
                  <a:cubicBezTo>
                    <a:pt x="1" y="28"/>
                    <a:pt x="725" y="3354"/>
                    <a:pt x="725" y="3354"/>
                  </a:cubicBezTo>
                  <a:lnTo>
                    <a:pt x="1844" y="3361"/>
                  </a:lnTo>
                  <a:cubicBezTo>
                    <a:pt x="1844" y="3361"/>
                    <a:pt x="1866" y="1"/>
                    <a:pt x="946" y="1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51"/>
            <p:cNvSpPr/>
            <p:nvPr/>
          </p:nvSpPr>
          <p:spPr>
            <a:xfrm rot="2048519">
              <a:off x="5023011" y="4508095"/>
              <a:ext cx="30348" cy="157068"/>
            </a:xfrm>
            <a:custGeom>
              <a:avLst/>
              <a:gdLst/>
              <a:ahLst/>
              <a:cxnLst/>
              <a:rect l="l" t="t" r="r" b="b"/>
              <a:pathLst>
                <a:path w="496" h="2567" extrusionOk="0">
                  <a:moveTo>
                    <a:pt x="138" y="1"/>
                  </a:moveTo>
                  <a:cubicBezTo>
                    <a:pt x="70" y="1"/>
                    <a:pt x="1" y="49"/>
                    <a:pt x="4" y="138"/>
                  </a:cubicBezTo>
                  <a:cubicBezTo>
                    <a:pt x="53" y="909"/>
                    <a:pt x="116" y="1682"/>
                    <a:pt x="228" y="2454"/>
                  </a:cubicBezTo>
                  <a:cubicBezTo>
                    <a:pt x="237" y="2530"/>
                    <a:pt x="300" y="2567"/>
                    <a:pt x="362" y="2567"/>
                  </a:cubicBezTo>
                  <a:cubicBezTo>
                    <a:pt x="430" y="2567"/>
                    <a:pt x="496" y="2522"/>
                    <a:pt x="485" y="2434"/>
                  </a:cubicBezTo>
                  <a:cubicBezTo>
                    <a:pt x="402" y="1661"/>
                    <a:pt x="318" y="889"/>
                    <a:pt x="261" y="116"/>
                  </a:cubicBezTo>
                  <a:cubicBezTo>
                    <a:pt x="255" y="38"/>
                    <a:pt x="197" y="1"/>
                    <a:pt x="138" y="1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51"/>
            <p:cNvSpPr/>
            <p:nvPr/>
          </p:nvSpPr>
          <p:spPr>
            <a:xfrm rot="2048519">
              <a:off x="4810837" y="4586050"/>
              <a:ext cx="316818" cy="251358"/>
            </a:xfrm>
            <a:custGeom>
              <a:avLst/>
              <a:gdLst/>
              <a:ahLst/>
              <a:cxnLst/>
              <a:rect l="l" t="t" r="r" b="b"/>
              <a:pathLst>
                <a:path w="5178" h="4108" extrusionOk="0">
                  <a:moveTo>
                    <a:pt x="3012" y="1"/>
                  </a:moveTo>
                  <a:cubicBezTo>
                    <a:pt x="2178" y="1"/>
                    <a:pt x="1422" y="739"/>
                    <a:pt x="794" y="1798"/>
                  </a:cubicBezTo>
                  <a:cubicBezTo>
                    <a:pt x="1" y="3148"/>
                    <a:pt x="1519" y="3906"/>
                    <a:pt x="2479" y="4053"/>
                  </a:cubicBezTo>
                  <a:cubicBezTo>
                    <a:pt x="2720" y="4089"/>
                    <a:pt x="2953" y="4108"/>
                    <a:pt x="3175" y="4108"/>
                  </a:cubicBezTo>
                  <a:cubicBezTo>
                    <a:pt x="3921" y="4108"/>
                    <a:pt x="4531" y="3897"/>
                    <a:pt x="4809" y="3447"/>
                  </a:cubicBezTo>
                  <a:cubicBezTo>
                    <a:pt x="5178" y="2869"/>
                    <a:pt x="4824" y="740"/>
                    <a:pt x="3717" y="177"/>
                  </a:cubicBezTo>
                  <a:cubicBezTo>
                    <a:pt x="3477" y="56"/>
                    <a:pt x="3242" y="1"/>
                    <a:pt x="3012" y="1"/>
                  </a:cubicBezTo>
                  <a:close/>
                </a:path>
              </a:pathLst>
            </a:custGeom>
            <a:solidFill>
              <a:srgbClr val="FFC0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51"/>
            <p:cNvSpPr/>
            <p:nvPr/>
          </p:nvSpPr>
          <p:spPr>
            <a:xfrm rot="2048519">
              <a:off x="5022314" y="4709272"/>
              <a:ext cx="29063" cy="31756"/>
            </a:xfrm>
            <a:custGeom>
              <a:avLst/>
              <a:gdLst/>
              <a:ahLst/>
              <a:cxnLst/>
              <a:rect l="l" t="t" r="r" b="b"/>
              <a:pathLst>
                <a:path w="475" h="519" extrusionOk="0">
                  <a:moveTo>
                    <a:pt x="248" y="1"/>
                  </a:moveTo>
                  <a:cubicBezTo>
                    <a:pt x="136" y="1"/>
                    <a:pt x="40" y="98"/>
                    <a:pt x="22" y="225"/>
                  </a:cubicBezTo>
                  <a:cubicBezTo>
                    <a:pt x="0" y="372"/>
                    <a:pt x="77" y="497"/>
                    <a:pt x="202" y="517"/>
                  </a:cubicBezTo>
                  <a:cubicBezTo>
                    <a:pt x="210" y="518"/>
                    <a:pt x="218" y="519"/>
                    <a:pt x="226" y="519"/>
                  </a:cubicBezTo>
                  <a:cubicBezTo>
                    <a:pt x="336" y="519"/>
                    <a:pt x="434" y="424"/>
                    <a:pt x="453" y="289"/>
                  </a:cubicBezTo>
                  <a:cubicBezTo>
                    <a:pt x="475" y="150"/>
                    <a:pt x="398" y="16"/>
                    <a:pt x="279" y="3"/>
                  </a:cubicBezTo>
                  <a:cubicBezTo>
                    <a:pt x="269" y="1"/>
                    <a:pt x="258" y="1"/>
                    <a:pt x="248" y="1"/>
                  </a:cubicBezTo>
                  <a:close/>
                </a:path>
              </a:pathLst>
            </a:custGeom>
            <a:solidFill>
              <a:srgbClr val="0B4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51"/>
            <p:cNvSpPr/>
            <p:nvPr/>
          </p:nvSpPr>
          <p:spPr>
            <a:xfrm rot="2048519">
              <a:off x="4970908" y="4653924"/>
              <a:ext cx="29430" cy="31879"/>
            </a:xfrm>
            <a:custGeom>
              <a:avLst/>
              <a:gdLst/>
              <a:ahLst/>
              <a:cxnLst/>
              <a:rect l="l" t="t" r="r" b="b"/>
              <a:pathLst>
                <a:path w="481" h="521" extrusionOk="0">
                  <a:moveTo>
                    <a:pt x="249" y="1"/>
                  </a:moveTo>
                  <a:cubicBezTo>
                    <a:pt x="141" y="1"/>
                    <a:pt x="41" y="98"/>
                    <a:pt x="21" y="227"/>
                  </a:cubicBezTo>
                  <a:cubicBezTo>
                    <a:pt x="1" y="372"/>
                    <a:pt x="84" y="498"/>
                    <a:pt x="201" y="519"/>
                  </a:cubicBezTo>
                  <a:cubicBezTo>
                    <a:pt x="209" y="520"/>
                    <a:pt x="216" y="520"/>
                    <a:pt x="223" y="520"/>
                  </a:cubicBezTo>
                  <a:cubicBezTo>
                    <a:pt x="334" y="520"/>
                    <a:pt x="440" y="427"/>
                    <a:pt x="460" y="295"/>
                  </a:cubicBezTo>
                  <a:cubicBezTo>
                    <a:pt x="480" y="150"/>
                    <a:pt x="397" y="18"/>
                    <a:pt x="278" y="3"/>
                  </a:cubicBezTo>
                  <a:cubicBezTo>
                    <a:pt x="268" y="2"/>
                    <a:pt x="258" y="1"/>
                    <a:pt x="249" y="1"/>
                  </a:cubicBezTo>
                  <a:close/>
                </a:path>
              </a:pathLst>
            </a:custGeom>
            <a:solidFill>
              <a:srgbClr val="0B47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51"/>
            <p:cNvSpPr/>
            <p:nvPr/>
          </p:nvSpPr>
          <p:spPr>
            <a:xfrm rot="2048519">
              <a:off x="4975138" y="4700905"/>
              <a:ext cx="34080" cy="27167"/>
            </a:xfrm>
            <a:custGeom>
              <a:avLst/>
              <a:gdLst/>
              <a:ahLst/>
              <a:cxnLst/>
              <a:rect l="l" t="t" r="r" b="b"/>
              <a:pathLst>
                <a:path w="557" h="444" extrusionOk="0">
                  <a:moveTo>
                    <a:pt x="262" y="0"/>
                  </a:moveTo>
                  <a:cubicBezTo>
                    <a:pt x="140" y="0"/>
                    <a:pt x="39" y="72"/>
                    <a:pt x="20" y="173"/>
                  </a:cubicBezTo>
                  <a:cubicBezTo>
                    <a:pt x="0" y="291"/>
                    <a:pt x="90" y="410"/>
                    <a:pt x="236" y="438"/>
                  </a:cubicBezTo>
                  <a:cubicBezTo>
                    <a:pt x="255" y="442"/>
                    <a:pt x="274" y="444"/>
                    <a:pt x="292" y="444"/>
                  </a:cubicBezTo>
                  <a:cubicBezTo>
                    <a:pt x="410" y="444"/>
                    <a:pt x="511" y="374"/>
                    <a:pt x="528" y="271"/>
                  </a:cubicBezTo>
                  <a:cubicBezTo>
                    <a:pt x="556" y="153"/>
                    <a:pt x="459" y="34"/>
                    <a:pt x="319" y="6"/>
                  </a:cubicBezTo>
                  <a:cubicBezTo>
                    <a:pt x="300" y="2"/>
                    <a:pt x="280" y="0"/>
                    <a:pt x="262" y="0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51"/>
            <p:cNvSpPr/>
            <p:nvPr/>
          </p:nvSpPr>
          <p:spPr>
            <a:xfrm rot="2048519">
              <a:off x="4926289" y="4718108"/>
              <a:ext cx="96795" cy="40751"/>
            </a:xfrm>
            <a:custGeom>
              <a:avLst/>
              <a:gdLst/>
              <a:ahLst/>
              <a:cxnLst/>
              <a:rect l="l" t="t" r="r" b="b"/>
              <a:pathLst>
                <a:path w="1582" h="666" extrusionOk="0">
                  <a:moveTo>
                    <a:pt x="167" y="0"/>
                  </a:moveTo>
                  <a:cubicBezTo>
                    <a:pt x="85" y="0"/>
                    <a:pt x="1" y="76"/>
                    <a:pt x="42" y="174"/>
                  </a:cubicBezTo>
                  <a:cubicBezTo>
                    <a:pt x="191" y="514"/>
                    <a:pt x="488" y="665"/>
                    <a:pt x="803" y="665"/>
                  </a:cubicBezTo>
                  <a:cubicBezTo>
                    <a:pt x="1031" y="665"/>
                    <a:pt x="1269" y="586"/>
                    <a:pt x="1468" y="440"/>
                  </a:cubicBezTo>
                  <a:cubicBezTo>
                    <a:pt x="1581" y="360"/>
                    <a:pt x="1496" y="205"/>
                    <a:pt x="1388" y="205"/>
                  </a:cubicBezTo>
                  <a:cubicBezTo>
                    <a:pt x="1364" y="205"/>
                    <a:pt x="1339" y="213"/>
                    <a:pt x="1314" y="231"/>
                  </a:cubicBezTo>
                  <a:cubicBezTo>
                    <a:pt x="1168" y="344"/>
                    <a:pt x="984" y="410"/>
                    <a:pt x="808" y="410"/>
                  </a:cubicBezTo>
                  <a:cubicBezTo>
                    <a:pt x="593" y="410"/>
                    <a:pt x="389" y="311"/>
                    <a:pt x="279" y="78"/>
                  </a:cubicBezTo>
                  <a:cubicBezTo>
                    <a:pt x="256" y="23"/>
                    <a:pt x="212" y="0"/>
                    <a:pt x="167" y="0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7520B8B-11BD-1C55-CBFE-8FF1C2FDB3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863467"/>
              </p:ext>
            </p:extLst>
          </p:nvPr>
        </p:nvGraphicFramePr>
        <p:xfrm>
          <a:off x="640080" y="265284"/>
          <a:ext cx="8101032" cy="3759461"/>
        </p:xfrm>
        <a:graphic>
          <a:graphicData uri="http://schemas.openxmlformats.org/drawingml/2006/table">
            <a:tbl>
              <a:tblPr firstRow="1" firstCol="1" bandRow="1" bandCol="1">
                <a:tableStyleId>{238EA7FD-4DD4-458C-9D43-FB8DE5C9E282}</a:tableStyleId>
              </a:tblPr>
              <a:tblGrid>
                <a:gridCol w="8101032">
                  <a:extLst>
                    <a:ext uri="{9D8B030D-6E8A-4147-A177-3AD203B41FA5}">
                      <a16:colId xmlns:a16="http://schemas.microsoft.com/office/drawing/2014/main" val="3354530531"/>
                    </a:ext>
                  </a:extLst>
                </a:gridCol>
              </a:tblGrid>
              <a:tr h="3759461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Обновление образовательного процесса в соответствии с требованиями </a:t>
                      </a:r>
                      <a:r>
                        <a:rPr lang="ru-RU" sz="16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ФГОС</a:t>
                      </a: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 ДО посредством внедрения виртуальных экскурсий, создание картотеки виртуальных экскурсий с </a:t>
                      </a:r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QR</a:t>
                      </a: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-кодом: для педагогов, родителей и воспитанников старшей и подготовительной групп;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Рост профессиональной компетентности педагогов;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Обеспечение психоэмоционального и физического благополучия, создание широких возможностей для экологического воспитания детей;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Укрепление материально-технической базы, создание современной развивающей предметно-пространственной развивающей среды в </a:t>
                      </a:r>
                      <a:r>
                        <a:rPr lang="ru-RU" sz="16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МКДОУ</a:t>
                      </a: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 в соответствии с требованиями </a:t>
                      </a:r>
                      <a:r>
                        <a:rPr lang="ru-RU" sz="16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ФГОС</a:t>
                      </a: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 ДО;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Grandstander"/>
                        </a:rPr>
                        <a:t>Проведение с педагогическими работниками семинаров-практикумов, мастер- классов.</a:t>
                      </a:r>
                      <a:endParaRPr lang="ru-RU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Grandstander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0358" marR="120358" marT="48269" marB="48269"/>
                </a:tc>
                <a:extLst>
                  <a:ext uri="{0D108BD9-81ED-4DB2-BD59-A6C34878D82A}">
                    <a16:rowId xmlns:a16="http://schemas.microsoft.com/office/drawing/2014/main" val="233593017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8" name="Google Shape;2168;p54"/>
          <p:cNvSpPr txBox="1">
            <a:spLocks noGrp="1"/>
          </p:cNvSpPr>
          <p:nvPr>
            <p:ph type="title"/>
          </p:nvPr>
        </p:nvSpPr>
        <p:spPr>
          <a:xfrm>
            <a:off x="711951" y="230223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Оценка эффективности проекта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169" name="Google Shape;2169;p54"/>
          <p:cNvSpPr txBox="1">
            <a:spLocks noGrp="1"/>
          </p:cNvSpPr>
          <p:nvPr>
            <p:ph type="subTitle" idx="1"/>
          </p:nvPr>
        </p:nvSpPr>
        <p:spPr>
          <a:xfrm>
            <a:off x="2018299" y="1515132"/>
            <a:ext cx="2200200" cy="10959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effectLst/>
                <a:latin typeface="Grandstander"/>
                <a:ea typeface="Times New Roman" panose="02020603050405020304" pitchFamily="18" charset="0"/>
              </a:rPr>
              <a:t>Реализация целей и задач данного проекта позволит повысить интерес детей к природе</a:t>
            </a:r>
            <a:endParaRPr sz="1400" b="1" dirty="0">
              <a:latin typeface="Grandstander"/>
            </a:endParaRPr>
          </a:p>
        </p:txBody>
      </p:sp>
      <p:sp>
        <p:nvSpPr>
          <p:cNvPr id="2171" name="Google Shape;2171;p54"/>
          <p:cNvSpPr txBox="1">
            <a:spLocks noGrp="1"/>
          </p:cNvSpPr>
          <p:nvPr>
            <p:ph type="subTitle" idx="3"/>
          </p:nvPr>
        </p:nvSpPr>
        <p:spPr>
          <a:xfrm>
            <a:off x="4511166" y="1158432"/>
            <a:ext cx="22002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effectLst/>
                <a:latin typeface="Grandstander"/>
                <a:ea typeface="Times New Roman" panose="02020603050405020304" pitchFamily="18" charset="0"/>
              </a:rPr>
              <a:t>Картотека в</a:t>
            </a:r>
            <a:r>
              <a:rPr lang="ru-RU" sz="1400" b="1" dirty="0">
                <a:latin typeface="Grandstander"/>
                <a:ea typeface="Times New Roman" panose="02020603050405020304" pitchFamily="18" charset="0"/>
              </a:rPr>
              <a:t>ирту</a:t>
            </a:r>
            <a:r>
              <a:rPr lang="ru-RU" sz="1400" b="1" dirty="0">
                <a:effectLst/>
                <a:latin typeface="Grandstander"/>
                <a:ea typeface="Times New Roman" panose="02020603050405020304" pitchFamily="18" charset="0"/>
              </a:rPr>
              <a:t>альных экскурсий с </a:t>
            </a:r>
            <a:r>
              <a:rPr lang="en-US" sz="1400" b="1" dirty="0">
                <a:effectLst/>
                <a:latin typeface="Grandstander"/>
                <a:ea typeface="Times New Roman" panose="02020603050405020304" pitchFamily="18" charset="0"/>
              </a:rPr>
              <a:t>QR</a:t>
            </a:r>
            <a:r>
              <a:rPr lang="ru-RU" sz="1400" b="1" dirty="0">
                <a:effectLst/>
                <a:latin typeface="Grandstander"/>
                <a:ea typeface="Times New Roman" panose="02020603050405020304" pitchFamily="18" charset="0"/>
              </a:rPr>
              <a:t>-кодом является эффективным средством для развития инициативности, любознательности, самостоятельности ребенка</a:t>
            </a:r>
            <a:endParaRPr sz="1400" b="1" dirty="0">
              <a:latin typeface="Grandstander"/>
            </a:endParaRPr>
          </a:p>
        </p:txBody>
      </p:sp>
      <p:sp>
        <p:nvSpPr>
          <p:cNvPr id="2172" name="Google Shape;2172;p54"/>
          <p:cNvSpPr txBox="1">
            <a:spLocks noGrp="1"/>
          </p:cNvSpPr>
          <p:nvPr>
            <p:ph type="subTitle" idx="4"/>
          </p:nvPr>
        </p:nvSpPr>
        <p:spPr>
          <a:xfrm>
            <a:off x="4423729" y="687395"/>
            <a:ext cx="2200200" cy="51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2173" name="Google Shape;2173;p54"/>
          <p:cNvSpPr txBox="1">
            <a:spLocks noGrp="1"/>
          </p:cNvSpPr>
          <p:nvPr>
            <p:ph type="subTitle" idx="5"/>
          </p:nvPr>
        </p:nvSpPr>
        <p:spPr>
          <a:xfrm>
            <a:off x="545081" y="2952582"/>
            <a:ext cx="2314485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effectLst/>
                <a:latin typeface="Grandstander"/>
                <a:ea typeface="Times New Roman" panose="02020603050405020304" pitchFamily="18" charset="0"/>
              </a:rPr>
              <a:t>Виртуальные экскурсии формируют познавательную активность, способствует воспитанию нравственных и этических качеств личности</a:t>
            </a:r>
            <a:endParaRPr sz="1400" b="1" dirty="0">
              <a:latin typeface="Grandstander"/>
            </a:endParaRPr>
          </a:p>
        </p:txBody>
      </p:sp>
      <p:sp>
        <p:nvSpPr>
          <p:cNvPr id="2175" name="Google Shape;2175;p54"/>
          <p:cNvSpPr txBox="1">
            <a:spLocks noGrp="1"/>
          </p:cNvSpPr>
          <p:nvPr>
            <p:ph type="subTitle" idx="7"/>
          </p:nvPr>
        </p:nvSpPr>
        <p:spPr>
          <a:xfrm>
            <a:off x="5757642" y="2805352"/>
            <a:ext cx="2794512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99085">
              <a:lnSpc>
                <a:spcPct val="100000"/>
              </a:lnSpc>
              <a:spcAft>
                <a:spcPts val="800"/>
              </a:spcAft>
            </a:pPr>
            <a:r>
              <a:rPr lang="ru-RU" sz="1300" b="1" dirty="0">
                <a:latin typeface="Grandstander"/>
                <a:ea typeface="Times New Roman" panose="02020603050405020304" pitchFamily="18" charset="0"/>
                <a:cs typeface="Times New Roman" panose="02020603050405020304" pitchFamily="18" charset="0"/>
              </a:rPr>
              <a:t>  	В</a:t>
            </a:r>
            <a:r>
              <a:rPr lang="ru-RU" sz="1300" b="1" dirty="0">
                <a:effectLst/>
                <a:latin typeface="Grandstander"/>
                <a:ea typeface="Times New Roman" panose="02020603050405020304" pitchFamily="18" charset="0"/>
                <a:cs typeface="Times New Roman" panose="02020603050405020304" pitchFamily="18" charset="0"/>
              </a:rPr>
              <a:t>ыработка у детей отношения к окружающей среде, которое выражается в форме гуманистических и эстетических переживаний, практической готовности созидать вокруг себя, бережно относится и уметь сберегать</a:t>
            </a:r>
          </a:p>
        </p:txBody>
      </p:sp>
      <p:sp>
        <p:nvSpPr>
          <p:cNvPr id="2176" name="Google Shape;2176;p54"/>
          <p:cNvSpPr txBox="1">
            <a:spLocks noGrp="1"/>
          </p:cNvSpPr>
          <p:nvPr>
            <p:ph type="subTitle" idx="8"/>
          </p:nvPr>
        </p:nvSpPr>
        <p:spPr>
          <a:xfrm>
            <a:off x="6215751" y="2298229"/>
            <a:ext cx="2200200" cy="51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4</a:t>
            </a:r>
            <a:endParaRPr dirty="0"/>
          </a:p>
        </p:txBody>
      </p:sp>
      <p:cxnSp>
        <p:nvCxnSpPr>
          <p:cNvPr id="2177" name="Google Shape;2177;p54"/>
          <p:cNvCxnSpPr/>
          <p:nvPr/>
        </p:nvCxnSpPr>
        <p:spPr>
          <a:xfrm>
            <a:off x="2096899" y="1451775"/>
            <a:ext cx="2121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178" name="Google Shape;2178;p54"/>
          <p:cNvCxnSpPr/>
          <p:nvPr/>
        </p:nvCxnSpPr>
        <p:spPr>
          <a:xfrm>
            <a:off x="4494785" y="1129271"/>
            <a:ext cx="2121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179" name="Google Shape;2179;p54"/>
          <p:cNvCxnSpPr/>
          <p:nvPr/>
        </p:nvCxnSpPr>
        <p:spPr>
          <a:xfrm>
            <a:off x="688755" y="2982008"/>
            <a:ext cx="2121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180" name="Google Shape;2180;p54"/>
          <p:cNvCxnSpPr/>
          <p:nvPr/>
        </p:nvCxnSpPr>
        <p:spPr>
          <a:xfrm>
            <a:off x="6294351" y="2912783"/>
            <a:ext cx="2121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2181" name="Google Shape;2181;p54"/>
          <p:cNvGrpSpPr/>
          <p:nvPr/>
        </p:nvGrpSpPr>
        <p:grpSpPr>
          <a:xfrm>
            <a:off x="3360334" y="2611075"/>
            <a:ext cx="1475553" cy="2299998"/>
            <a:chOff x="3814575" y="2568150"/>
            <a:chExt cx="1475553" cy="2299998"/>
          </a:xfrm>
        </p:grpSpPr>
        <p:sp>
          <p:nvSpPr>
            <p:cNvPr id="2182" name="Google Shape;2182;p54"/>
            <p:cNvSpPr/>
            <p:nvPr/>
          </p:nvSpPr>
          <p:spPr>
            <a:xfrm>
              <a:off x="4563951" y="3177372"/>
              <a:ext cx="338409" cy="364563"/>
            </a:xfrm>
            <a:custGeom>
              <a:avLst/>
              <a:gdLst/>
              <a:ahLst/>
              <a:cxnLst/>
              <a:rect l="l" t="t" r="r" b="b"/>
              <a:pathLst>
                <a:path w="4462" h="4807" extrusionOk="0">
                  <a:moveTo>
                    <a:pt x="776" y="1"/>
                  </a:moveTo>
                  <a:cubicBezTo>
                    <a:pt x="636" y="1"/>
                    <a:pt x="501" y="34"/>
                    <a:pt x="383" y="102"/>
                  </a:cubicBezTo>
                  <a:cubicBezTo>
                    <a:pt x="91" y="275"/>
                    <a:pt x="14" y="596"/>
                    <a:pt x="0" y="666"/>
                  </a:cubicBezTo>
                  <a:cubicBezTo>
                    <a:pt x="112" y="840"/>
                    <a:pt x="1837" y="4806"/>
                    <a:pt x="1837" y="4806"/>
                  </a:cubicBezTo>
                  <a:lnTo>
                    <a:pt x="3068" y="4040"/>
                  </a:lnTo>
                  <a:lnTo>
                    <a:pt x="2609" y="2780"/>
                  </a:lnTo>
                  <a:lnTo>
                    <a:pt x="2609" y="2780"/>
                  </a:lnTo>
                  <a:lnTo>
                    <a:pt x="3264" y="3949"/>
                  </a:lnTo>
                  <a:lnTo>
                    <a:pt x="3703" y="3609"/>
                  </a:lnTo>
                  <a:cubicBezTo>
                    <a:pt x="3563" y="3435"/>
                    <a:pt x="3472" y="3156"/>
                    <a:pt x="3396" y="2996"/>
                  </a:cubicBezTo>
                  <a:lnTo>
                    <a:pt x="3396" y="2996"/>
                  </a:lnTo>
                  <a:cubicBezTo>
                    <a:pt x="3452" y="3108"/>
                    <a:pt x="3681" y="3246"/>
                    <a:pt x="3778" y="3330"/>
                  </a:cubicBezTo>
                  <a:cubicBezTo>
                    <a:pt x="3820" y="3365"/>
                    <a:pt x="3870" y="3407"/>
                    <a:pt x="3912" y="3442"/>
                  </a:cubicBezTo>
                  <a:lnTo>
                    <a:pt x="4461" y="3018"/>
                  </a:lnTo>
                  <a:cubicBezTo>
                    <a:pt x="3472" y="2112"/>
                    <a:pt x="2477" y="1216"/>
                    <a:pt x="1490" y="310"/>
                  </a:cubicBezTo>
                  <a:cubicBezTo>
                    <a:pt x="1285" y="105"/>
                    <a:pt x="1024" y="1"/>
                    <a:pt x="776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54"/>
            <p:cNvSpPr/>
            <p:nvPr/>
          </p:nvSpPr>
          <p:spPr>
            <a:xfrm>
              <a:off x="3961856" y="3270731"/>
              <a:ext cx="368898" cy="340294"/>
            </a:xfrm>
            <a:custGeom>
              <a:avLst/>
              <a:gdLst/>
              <a:ahLst/>
              <a:cxnLst/>
              <a:rect l="l" t="t" r="r" b="b"/>
              <a:pathLst>
                <a:path w="4864" h="4487" extrusionOk="0">
                  <a:moveTo>
                    <a:pt x="4059" y="1"/>
                  </a:moveTo>
                  <a:cubicBezTo>
                    <a:pt x="3871" y="1"/>
                    <a:pt x="3673" y="57"/>
                    <a:pt x="3492" y="172"/>
                  </a:cubicBezTo>
                  <a:cubicBezTo>
                    <a:pt x="2332" y="840"/>
                    <a:pt x="1163" y="1501"/>
                    <a:pt x="0" y="2169"/>
                  </a:cubicBezTo>
                  <a:lnTo>
                    <a:pt x="444" y="2705"/>
                  </a:lnTo>
                  <a:cubicBezTo>
                    <a:pt x="495" y="2677"/>
                    <a:pt x="550" y="2650"/>
                    <a:pt x="598" y="2622"/>
                  </a:cubicBezTo>
                  <a:cubicBezTo>
                    <a:pt x="706" y="2560"/>
                    <a:pt x="949" y="2488"/>
                    <a:pt x="1035" y="2389"/>
                  </a:cubicBezTo>
                  <a:lnTo>
                    <a:pt x="1035" y="2389"/>
                  </a:lnTo>
                  <a:cubicBezTo>
                    <a:pt x="925" y="2529"/>
                    <a:pt x="782" y="2770"/>
                    <a:pt x="611" y="2907"/>
                  </a:cubicBezTo>
                  <a:lnTo>
                    <a:pt x="967" y="3338"/>
                  </a:lnTo>
                  <a:lnTo>
                    <a:pt x="1857" y="2343"/>
                  </a:lnTo>
                  <a:lnTo>
                    <a:pt x="1141" y="3470"/>
                  </a:lnTo>
                  <a:lnTo>
                    <a:pt x="2178" y="4487"/>
                  </a:lnTo>
                  <a:cubicBezTo>
                    <a:pt x="2178" y="4487"/>
                    <a:pt x="4725" y="987"/>
                    <a:pt x="4863" y="840"/>
                  </a:cubicBezTo>
                  <a:cubicBezTo>
                    <a:pt x="4863" y="771"/>
                    <a:pt x="4863" y="437"/>
                    <a:pt x="4613" y="207"/>
                  </a:cubicBezTo>
                  <a:cubicBezTo>
                    <a:pt x="4466" y="71"/>
                    <a:pt x="4269" y="1"/>
                    <a:pt x="4059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54"/>
            <p:cNvSpPr/>
            <p:nvPr/>
          </p:nvSpPr>
          <p:spPr>
            <a:xfrm>
              <a:off x="3900502" y="3228867"/>
              <a:ext cx="440872" cy="393685"/>
            </a:xfrm>
            <a:custGeom>
              <a:avLst/>
              <a:gdLst/>
              <a:ahLst/>
              <a:cxnLst/>
              <a:rect l="l" t="t" r="r" b="b"/>
              <a:pathLst>
                <a:path w="5813" h="5191" extrusionOk="0">
                  <a:moveTo>
                    <a:pt x="1192" y="0"/>
                  </a:moveTo>
                  <a:lnTo>
                    <a:pt x="71" y="376"/>
                  </a:lnTo>
                  <a:cubicBezTo>
                    <a:pt x="1227" y="5191"/>
                    <a:pt x="1" y="4753"/>
                    <a:pt x="5470" y="5024"/>
                  </a:cubicBezTo>
                  <a:cubicBezTo>
                    <a:pt x="5742" y="4371"/>
                    <a:pt x="5813" y="3870"/>
                    <a:pt x="5694" y="3145"/>
                  </a:cubicBezTo>
                  <a:lnTo>
                    <a:pt x="5694" y="3145"/>
                  </a:lnTo>
                  <a:cubicBezTo>
                    <a:pt x="5509" y="3182"/>
                    <a:pt x="5260" y="3197"/>
                    <a:pt x="4978" y="3197"/>
                  </a:cubicBezTo>
                  <a:cubicBezTo>
                    <a:pt x="3754" y="3197"/>
                    <a:pt x="1901" y="2916"/>
                    <a:pt x="1901" y="2916"/>
                  </a:cubicBezTo>
                  <a:lnTo>
                    <a:pt x="1192" y="0"/>
                  </a:ln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54"/>
            <p:cNvSpPr/>
            <p:nvPr/>
          </p:nvSpPr>
          <p:spPr>
            <a:xfrm>
              <a:off x="3814575" y="3054132"/>
              <a:ext cx="205381" cy="215841"/>
            </a:xfrm>
            <a:custGeom>
              <a:avLst/>
              <a:gdLst/>
              <a:ahLst/>
              <a:cxnLst/>
              <a:rect l="l" t="t" r="r" b="b"/>
              <a:pathLst>
                <a:path w="2708" h="2846" extrusionOk="0">
                  <a:moveTo>
                    <a:pt x="1462" y="1"/>
                  </a:moveTo>
                  <a:cubicBezTo>
                    <a:pt x="1389" y="1"/>
                    <a:pt x="1321" y="51"/>
                    <a:pt x="1281" y="120"/>
                  </a:cubicBezTo>
                  <a:cubicBezTo>
                    <a:pt x="1131" y="404"/>
                    <a:pt x="1200" y="718"/>
                    <a:pt x="1339" y="1004"/>
                  </a:cubicBezTo>
                  <a:lnTo>
                    <a:pt x="1339" y="1004"/>
                  </a:lnTo>
                  <a:cubicBezTo>
                    <a:pt x="1218" y="805"/>
                    <a:pt x="1083" y="595"/>
                    <a:pt x="995" y="419"/>
                  </a:cubicBezTo>
                  <a:cubicBezTo>
                    <a:pt x="967" y="371"/>
                    <a:pt x="940" y="321"/>
                    <a:pt x="892" y="300"/>
                  </a:cubicBezTo>
                  <a:cubicBezTo>
                    <a:pt x="874" y="293"/>
                    <a:pt x="856" y="289"/>
                    <a:pt x="838" y="289"/>
                  </a:cubicBezTo>
                  <a:cubicBezTo>
                    <a:pt x="777" y="289"/>
                    <a:pt x="717" y="331"/>
                    <a:pt x="690" y="391"/>
                  </a:cubicBezTo>
                  <a:cubicBezTo>
                    <a:pt x="655" y="461"/>
                    <a:pt x="655" y="544"/>
                    <a:pt x="661" y="628"/>
                  </a:cubicBezTo>
                  <a:cubicBezTo>
                    <a:pt x="688" y="871"/>
                    <a:pt x="754" y="1112"/>
                    <a:pt x="856" y="1337"/>
                  </a:cubicBezTo>
                  <a:lnTo>
                    <a:pt x="856" y="1337"/>
                  </a:lnTo>
                  <a:cubicBezTo>
                    <a:pt x="727" y="1145"/>
                    <a:pt x="574" y="950"/>
                    <a:pt x="466" y="822"/>
                  </a:cubicBezTo>
                  <a:cubicBezTo>
                    <a:pt x="392" y="738"/>
                    <a:pt x="277" y="654"/>
                    <a:pt x="175" y="654"/>
                  </a:cubicBezTo>
                  <a:cubicBezTo>
                    <a:pt x="125" y="654"/>
                    <a:pt x="79" y="674"/>
                    <a:pt x="42" y="725"/>
                  </a:cubicBezTo>
                  <a:cubicBezTo>
                    <a:pt x="0" y="788"/>
                    <a:pt x="0" y="872"/>
                    <a:pt x="28" y="940"/>
                  </a:cubicBezTo>
                  <a:cubicBezTo>
                    <a:pt x="307" y="1566"/>
                    <a:pt x="668" y="2158"/>
                    <a:pt x="1101" y="2694"/>
                  </a:cubicBezTo>
                  <a:cubicBezTo>
                    <a:pt x="1142" y="2750"/>
                    <a:pt x="1268" y="2777"/>
                    <a:pt x="1301" y="2834"/>
                  </a:cubicBezTo>
                  <a:cubicBezTo>
                    <a:pt x="1372" y="2841"/>
                    <a:pt x="1440" y="2846"/>
                    <a:pt x="1508" y="2846"/>
                  </a:cubicBezTo>
                  <a:cubicBezTo>
                    <a:pt x="1740" y="2846"/>
                    <a:pt x="1953" y="2796"/>
                    <a:pt x="2158" y="2667"/>
                  </a:cubicBezTo>
                  <a:cubicBezTo>
                    <a:pt x="2428" y="2492"/>
                    <a:pt x="2610" y="2074"/>
                    <a:pt x="2437" y="1810"/>
                  </a:cubicBezTo>
                  <a:cubicBezTo>
                    <a:pt x="2478" y="1448"/>
                    <a:pt x="2562" y="1094"/>
                    <a:pt x="2679" y="753"/>
                  </a:cubicBezTo>
                  <a:cubicBezTo>
                    <a:pt x="2707" y="667"/>
                    <a:pt x="2643" y="587"/>
                    <a:pt x="2570" y="587"/>
                  </a:cubicBezTo>
                  <a:cubicBezTo>
                    <a:pt x="2553" y="587"/>
                    <a:pt x="2536" y="591"/>
                    <a:pt x="2520" y="599"/>
                  </a:cubicBezTo>
                  <a:cubicBezTo>
                    <a:pt x="2283" y="711"/>
                    <a:pt x="2103" y="920"/>
                    <a:pt x="2039" y="1171"/>
                  </a:cubicBezTo>
                  <a:cubicBezTo>
                    <a:pt x="1859" y="850"/>
                    <a:pt x="1712" y="544"/>
                    <a:pt x="1628" y="189"/>
                  </a:cubicBezTo>
                  <a:cubicBezTo>
                    <a:pt x="1615" y="112"/>
                    <a:pt x="1593" y="37"/>
                    <a:pt x="1510" y="8"/>
                  </a:cubicBezTo>
                  <a:cubicBezTo>
                    <a:pt x="1494" y="3"/>
                    <a:pt x="1478" y="1"/>
                    <a:pt x="1462" y="1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54"/>
            <p:cNvSpPr/>
            <p:nvPr/>
          </p:nvSpPr>
          <p:spPr>
            <a:xfrm>
              <a:off x="4151836" y="3791979"/>
              <a:ext cx="552513" cy="949441"/>
            </a:xfrm>
            <a:custGeom>
              <a:avLst/>
              <a:gdLst/>
              <a:ahLst/>
              <a:cxnLst/>
              <a:rect l="l" t="t" r="r" b="b"/>
              <a:pathLst>
                <a:path w="7285" h="12519" extrusionOk="0">
                  <a:moveTo>
                    <a:pt x="6340" y="0"/>
                  </a:moveTo>
                  <a:lnTo>
                    <a:pt x="1732" y="536"/>
                  </a:lnTo>
                  <a:lnTo>
                    <a:pt x="1037" y="5358"/>
                  </a:lnTo>
                  <a:lnTo>
                    <a:pt x="737" y="7397"/>
                  </a:lnTo>
                  <a:lnTo>
                    <a:pt x="334" y="10194"/>
                  </a:lnTo>
                  <a:lnTo>
                    <a:pt x="286" y="10570"/>
                  </a:lnTo>
                  <a:lnTo>
                    <a:pt x="229" y="10924"/>
                  </a:lnTo>
                  <a:lnTo>
                    <a:pt x="229" y="10939"/>
                  </a:lnTo>
                  <a:lnTo>
                    <a:pt x="0" y="12519"/>
                  </a:lnTo>
                  <a:lnTo>
                    <a:pt x="2004" y="12170"/>
                  </a:lnTo>
                  <a:cubicBezTo>
                    <a:pt x="2004" y="12170"/>
                    <a:pt x="2114" y="11822"/>
                    <a:pt x="2296" y="11266"/>
                  </a:cubicBezTo>
                  <a:cubicBezTo>
                    <a:pt x="2303" y="11238"/>
                    <a:pt x="2310" y="11203"/>
                    <a:pt x="2317" y="11174"/>
                  </a:cubicBezTo>
                  <a:cubicBezTo>
                    <a:pt x="2415" y="10875"/>
                    <a:pt x="2525" y="10521"/>
                    <a:pt x="2644" y="10139"/>
                  </a:cubicBezTo>
                  <a:cubicBezTo>
                    <a:pt x="2651" y="10104"/>
                    <a:pt x="2666" y="10076"/>
                    <a:pt x="2672" y="10040"/>
                  </a:cubicBezTo>
                  <a:cubicBezTo>
                    <a:pt x="2901" y="9282"/>
                    <a:pt x="3152" y="8511"/>
                    <a:pt x="3375" y="7731"/>
                  </a:cubicBezTo>
                  <a:cubicBezTo>
                    <a:pt x="3591" y="6966"/>
                    <a:pt x="3784" y="6199"/>
                    <a:pt x="3918" y="5421"/>
                  </a:cubicBezTo>
                  <a:cubicBezTo>
                    <a:pt x="4008" y="4878"/>
                    <a:pt x="4070" y="4327"/>
                    <a:pt x="4092" y="3771"/>
                  </a:cubicBezTo>
                  <a:cubicBezTo>
                    <a:pt x="4092" y="3709"/>
                    <a:pt x="4092" y="3639"/>
                    <a:pt x="4112" y="3576"/>
                  </a:cubicBezTo>
                  <a:cubicBezTo>
                    <a:pt x="4189" y="3584"/>
                    <a:pt x="4175" y="3668"/>
                    <a:pt x="4189" y="3743"/>
                  </a:cubicBezTo>
                  <a:cubicBezTo>
                    <a:pt x="4230" y="4077"/>
                    <a:pt x="4307" y="4411"/>
                    <a:pt x="4377" y="4745"/>
                  </a:cubicBezTo>
                  <a:cubicBezTo>
                    <a:pt x="4426" y="4975"/>
                    <a:pt x="4468" y="5204"/>
                    <a:pt x="4509" y="5435"/>
                  </a:cubicBezTo>
                  <a:cubicBezTo>
                    <a:pt x="4641" y="6206"/>
                    <a:pt x="4745" y="6993"/>
                    <a:pt x="4843" y="7773"/>
                  </a:cubicBezTo>
                  <a:cubicBezTo>
                    <a:pt x="4920" y="8399"/>
                    <a:pt x="4995" y="9012"/>
                    <a:pt x="5079" y="9623"/>
                  </a:cubicBezTo>
                  <a:lnTo>
                    <a:pt x="5142" y="10069"/>
                  </a:lnTo>
                  <a:lnTo>
                    <a:pt x="5287" y="11084"/>
                  </a:lnTo>
                  <a:lnTo>
                    <a:pt x="5296" y="11133"/>
                  </a:lnTo>
                  <a:lnTo>
                    <a:pt x="5393" y="11781"/>
                  </a:lnTo>
                  <a:lnTo>
                    <a:pt x="6916" y="11572"/>
                  </a:lnTo>
                  <a:lnTo>
                    <a:pt x="6966" y="10834"/>
                  </a:lnTo>
                  <a:lnTo>
                    <a:pt x="6986" y="10528"/>
                  </a:lnTo>
                  <a:lnTo>
                    <a:pt x="7021" y="10020"/>
                  </a:lnTo>
                  <a:lnTo>
                    <a:pt x="7063" y="9311"/>
                  </a:lnTo>
                  <a:lnTo>
                    <a:pt x="7181" y="7509"/>
                  </a:lnTo>
                  <a:lnTo>
                    <a:pt x="7285" y="5845"/>
                  </a:lnTo>
                  <a:lnTo>
                    <a:pt x="7285" y="5490"/>
                  </a:lnTo>
                  <a:lnTo>
                    <a:pt x="7271" y="2560"/>
                  </a:lnTo>
                  <a:cubicBezTo>
                    <a:pt x="7271" y="1558"/>
                    <a:pt x="7160" y="1009"/>
                    <a:pt x="6632" y="161"/>
                  </a:cubicBezTo>
                  <a:lnTo>
                    <a:pt x="6340" y="0"/>
                  </a:ln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54"/>
            <p:cNvSpPr/>
            <p:nvPr/>
          </p:nvSpPr>
          <p:spPr>
            <a:xfrm>
              <a:off x="4207654" y="4299120"/>
              <a:ext cx="216075" cy="79177"/>
            </a:xfrm>
            <a:custGeom>
              <a:avLst/>
              <a:gdLst/>
              <a:ahLst/>
              <a:cxnLst/>
              <a:rect l="l" t="t" r="r" b="b"/>
              <a:pathLst>
                <a:path w="2849" h="1044" extrusionOk="0">
                  <a:moveTo>
                    <a:pt x="106" y="0"/>
                  </a:moveTo>
                  <a:lnTo>
                    <a:pt x="1" y="710"/>
                  </a:lnTo>
                  <a:cubicBezTo>
                    <a:pt x="475" y="793"/>
                    <a:pt x="1477" y="960"/>
                    <a:pt x="2639" y="1044"/>
                  </a:cubicBezTo>
                  <a:cubicBezTo>
                    <a:pt x="2708" y="787"/>
                    <a:pt x="2778" y="529"/>
                    <a:pt x="2848" y="279"/>
                  </a:cubicBezTo>
                  <a:cubicBezTo>
                    <a:pt x="1846" y="229"/>
                    <a:pt x="928" y="132"/>
                    <a:pt x="106" y="0"/>
                  </a:cubicBez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54"/>
            <p:cNvSpPr/>
            <p:nvPr/>
          </p:nvSpPr>
          <p:spPr>
            <a:xfrm>
              <a:off x="4511166" y="4311255"/>
              <a:ext cx="188544" cy="70228"/>
            </a:xfrm>
            <a:custGeom>
              <a:avLst/>
              <a:gdLst/>
              <a:ahLst/>
              <a:cxnLst/>
              <a:rect l="l" t="t" r="r" b="b"/>
              <a:pathLst>
                <a:path w="2486" h="926" extrusionOk="0">
                  <a:moveTo>
                    <a:pt x="2485" y="0"/>
                  </a:moveTo>
                  <a:cubicBezTo>
                    <a:pt x="2428" y="0"/>
                    <a:pt x="2373" y="7"/>
                    <a:pt x="2318" y="14"/>
                  </a:cubicBezTo>
                  <a:lnTo>
                    <a:pt x="2318" y="20"/>
                  </a:lnTo>
                  <a:lnTo>
                    <a:pt x="2193" y="42"/>
                  </a:lnTo>
                  <a:lnTo>
                    <a:pt x="2193" y="27"/>
                  </a:lnTo>
                  <a:cubicBezTo>
                    <a:pt x="1518" y="91"/>
                    <a:pt x="780" y="132"/>
                    <a:pt x="0" y="139"/>
                  </a:cubicBezTo>
                  <a:cubicBezTo>
                    <a:pt x="35" y="403"/>
                    <a:pt x="70" y="668"/>
                    <a:pt x="105" y="926"/>
                  </a:cubicBezTo>
                  <a:cubicBezTo>
                    <a:pt x="912" y="919"/>
                    <a:pt x="1734" y="849"/>
                    <a:pt x="2443" y="662"/>
                  </a:cubicBezTo>
                  <a:lnTo>
                    <a:pt x="2485" y="0"/>
                  </a:ln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54"/>
            <p:cNvSpPr/>
            <p:nvPr/>
          </p:nvSpPr>
          <p:spPr>
            <a:xfrm>
              <a:off x="4586627" y="3348694"/>
              <a:ext cx="533021" cy="270218"/>
            </a:xfrm>
            <a:custGeom>
              <a:avLst/>
              <a:gdLst/>
              <a:ahLst/>
              <a:cxnLst/>
              <a:rect l="l" t="t" r="r" b="b"/>
              <a:pathLst>
                <a:path w="7028" h="3563" extrusionOk="0">
                  <a:moveTo>
                    <a:pt x="6555" y="0"/>
                  </a:moveTo>
                  <a:cubicBezTo>
                    <a:pt x="6076" y="257"/>
                    <a:pt x="2749" y="1405"/>
                    <a:pt x="1851" y="1580"/>
                  </a:cubicBezTo>
                  <a:cubicBezTo>
                    <a:pt x="1451" y="1659"/>
                    <a:pt x="1143" y="1685"/>
                    <a:pt x="875" y="1685"/>
                  </a:cubicBezTo>
                  <a:cubicBezTo>
                    <a:pt x="555" y="1685"/>
                    <a:pt x="292" y="1648"/>
                    <a:pt x="0" y="1622"/>
                  </a:cubicBezTo>
                  <a:lnTo>
                    <a:pt x="0" y="1622"/>
                  </a:lnTo>
                  <a:cubicBezTo>
                    <a:pt x="147" y="2101"/>
                    <a:pt x="174" y="3083"/>
                    <a:pt x="321" y="3562"/>
                  </a:cubicBezTo>
                  <a:cubicBezTo>
                    <a:pt x="1134" y="3507"/>
                    <a:pt x="1949" y="3459"/>
                    <a:pt x="2756" y="3402"/>
                  </a:cubicBezTo>
                  <a:cubicBezTo>
                    <a:pt x="3431" y="3235"/>
                    <a:pt x="6353" y="1497"/>
                    <a:pt x="7028" y="1330"/>
                  </a:cubicBezTo>
                  <a:cubicBezTo>
                    <a:pt x="6812" y="779"/>
                    <a:pt x="6771" y="543"/>
                    <a:pt x="6555" y="0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54"/>
            <p:cNvSpPr/>
            <p:nvPr/>
          </p:nvSpPr>
          <p:spPr>
            <a:xfrm>
              <a:off x="5071094" y="3275661"/>
              <a:ext cx="219033" cy="202872"/>
            </a:xfrm>
            <a:custGeom>
              <a:avLst/>
              <a:gdLst/>
              <a:ahLst/>
              <a:cxnLst/>
              <a:rect l="l" t="t" r="r" b="b"/>
              <a:pathLst>
                <a:path w="2888" h="2675" extrusionOk="0">
                  <a:moveTo>
                    <a:pt x="2220" y="0"/>
                  </a:moveTo>
                  <a:cubicBezTo>
                    <a:pt x="2199" y="0"/>
                    <a:pt x="2178" y="3"/>
                    <a:pt x="2158" y="10"/>
                  </a:cubicBezTo>
                  <a:cubicBezTo>
                    <a:pt x="1490" y="190"/>
                    <a:pt x="848" y="456"/>
                    <a:pt x="257" y="796"/>
                  </a:cubicBezTo>
                  <a:cubicBezTo>
                    <a:pt x="196" y="831"/>
                    <a:pt x="147" y="948"/>
                    <a:pt x="84" y="977"/>
                  </a:cubicBezTo>
                  <a:cubicBezTo>
                    <a:pt x="7" y="1282"/>
                    <a:pt x="0" y="1555"/>
                    <a:pt x="125" y="1847"/>
                  </a:cubicBezTo>
                  <a:cubicBezTo>
                    <a:pt x="228" y="2085"/>
                    <a:pt x="505" y="2291"/>
                    <a:pt x="763" y="2291"/>
                  </a:cubicBezTo>
                  <a:cubicBezTo>
                    <a:pt x="821" y="2291"/>
                    <a:pt x="878" y="2281"/>
                    <a:pt x="932" y="2258"/>
                  </a:cubicBezTo>
                  <a:cubicBezTo>
                    <a:pt x="1281" y="2354"/>
                    <a:pt x="1615" y="2486"/>
                    <a:pt x="1934" y="2660"/>
                  </a:cubicBezTo>
                  <a:cubicBezTo>
                    <a:pt x="1953" y="2670"/>
                    <a:pt x="1973" y="2674"/>
                    <a:pt x="1992" y="2674"/>
                  </a:cubicBezTo>
                  <a:cubicBezTo>
                    <a:pt x="2070" y="2674"/>
                    <a:pt x="2138" y="2599"/>
                    <a:pt x="2116" y="2521"/>
                  </a:cubicBezTo>
                  <a:cubicBezTo>
                    <a:pt x="2039" y="2271"/>
                    <a:pt x="1859" y="2056"/>
                    <a:pt x="1615" y="1959"/>
                  </a:cubicBezTo>
                  <a:cubicBezTo>
                    <a:pt x="1962" y="1833"/>
                    <a:pt x="2290" y="1728"/>
                    <a:pt x="2659" y="1708"/>
                  </a:cubicBezTo>
                  <a:cubicBezTo>
                    <a:pt x="2727" y="1700"/>
                    <a:pt x="2811" y="1693"/>
                    <a:pt x="2846" y="1616"/>
                  </a:cubicBezTo>
                  <a:cubicBezTo>
                    <a:pt x="2888" y="1533"/>
                    <a:pt x="2853" y="1429"/>
                    <a:pt x="2777" y="1374"/>
                  </a:cubicBezTo>
                  <a:cubicBezTo>
                    <a:pt x="2633" y="1267"/>
                    <a:pt x="2468" y="1224"/>
                    <a:pt x="2298" y="1224"/>
                  </a:cubicBezTo>
                  <a:cubicBezTo>
                    <a:pt x="2173" y="1224"/>
                    <a:pt x="2045" y="1247"/>
                    <a:pt x="1921" y="1284"/>
                  </a:cubicBezTo>
                  <a:lnTo>
                    <a:pt x="1921" y="1284"/>
                  </a:lnTo>
                  <a:cubicBezTo>
                    <a:pt x="2128" y="1198"/>
                    <a:pt x="2346" y="1102"/>
                    <a:pt x="2519" y="1040"/>
                  </a:cubicBezTo>
                  <a:cubicBezTo>
                    <a:pt x="2575" y="1025"/>
                    <a:pt x="2624" y="1005"/>
                    <a:pt x="2659" y="963"/>
                  </a:cubicBezTo>
                  <a:cubicBezTo>
                    <a:pt x="2701" y="893"/>
                    <a:pt x="2665" y="796"/>
                    <a:pt x="2602" y="748"/>
                  </a:cubicBezTo>
                  <a:cubicBezTo>
                    <a:pt x="2534" y="698"/>
                    <a:pt x="2450" y="684"/>
                    <a:pt x="2367" y="684"/>
                  </a:cubicBezTo>
                  <a:cubicBezTo>
                    <a:pt x="2326" y="682"/>
                    <a:pt x="2286" y="681"/>
                    <a:pt x="2246" y="681"/>
                  </a:cubicBezTo>
                  <a:cubicBezTo>
                    <a:pt x="2045" y="681"/>
                    <a:pt x="1842" y="707"/>
                    <a:pt x="1647" y="760"/>
                  </a:cubicBezTo>
                  <a:lnTo>
                    <a:pt x="1647" y="760"/>
                  </a:lnTo>
                  <a:cubicBezTo>
                    <a:pt x="1852" y="662"/>
                    <a:pt x="2064" y="543"/>
                    <a:pt x="2206" y="462"/>
                  </a:cubicBezTo>
                  <a:cubicBezTo>
                    <a:pt x="2345" y="372"/>
                    <a:pt x="2498" y="183"/>
                    <a:pt x="2367" y="58"/>
                  </a:cubicBezTo>
                  <a:cubicBezTo>
                    <a:pt x="2326" y="19"/>
                    <a:pt x="2273" y="0"/>
                    <a:pt x="2220" y="0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54"/>
            <p:cNvSpPr/>
            <p:nvPr/>
          </p:nvSpPr>
          <p:spPr>
            <a:xfrm>
              <a:off x="4336507" y="3330720"/>
              <a:ext cx="202727" cy="201204"/>
            </a:xfrm>
            <a:custGeom>
              <a:avLst/>
              <a:gdLst/>
              <a:ahLst/>
              <a:cxnLst/>
              <a:rect l="l" t="t" r="r" b="b"/>
              <a:pathLst>
                <a:path w="2673" h="2653" extrusionOk="0">
                  <a:moveTo>
                    <a:pt x="2206" y="0"/>
                  </a:moveTo>
                  <a:lnTo>
                    <a:pt x="0" y="556"/>
                  </a:lnTo>
                  <a:cubicBezTo>
                    <a:pt x="0" y="626"/>
                    <a:pt x="356" y="1600"/>
                    <a:pt x="578" y="2200"/>
                  </a:cubicBezTo>
                  <a:cubicBezTo>
                    <a:pt x="675" y="2463"/>
                    <a:pt x="745" y="2652"/>
                    <a:pt x="745" y="2652"/>
                  </a:cubicBezTo>
                  <a:lnTo>
                    <a:pt x="2672" y="2081"/>
                  </a:lnTo>
                  <a:lnTo>
                    <a:pt x="2345" y="620"/>
                  </a:lnTo>
                  <a:lnTo>
                    <a:pt x="2206" y="0"/>
                  </a:ln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54"/>
            <p:cNvSpPr/>
            <p:nvPr/>
          </p:nvSpPr>
          <p:spPr>
            <a:xfrm>
              <a:off x="4341285" y="3389875"/>
              <a:ext cx="168370" cy="107693"/>
            </a:xfrm>
            <a:custGeom>
              <a:avLst/>
              <a:gdLst/>
              <a:ahLst/>
              <a:cxnLst/>
              <a:rect l="l" t="t" r="r" b="b"/>
              <a:pathLst>
                <a:path w="2220" h="1420" extrusionOk="0">
                  <a:moveTo>
                    <a:pt x="1" y="0"/>
                  </a:moveTo>
                  <a:cubicBezTo>
                    <a:pt x="117" y="334"/>
                    <a:pt x="348" y="980"/>
                    <a:pt x="515" y="1420"/>
                  </a:cubicBezTo>
                  <a:cubicBezTo>
                    <a:pt x="1023" y="1363"/>
                    <a:pt x="1823" y="1099"/>
                    <a:pt x="2220" y="27"/>
                  </a:cubicBezTo>
                  <a:lnTo>
                    <a:pt x="2220" y="27"/>
                  </a:lnTo>
                  <a:cubicBezTo>
                    <a:pt x="1921" y="69"/>
                    <a:pt x="1630" y="84"/>
                    <a:pt x="1357" y="84"/>
                  </a:cubicBezTo>
                  <a:cubicBezTo>
                    <a:pt x="944" y="84"/>
                    <a:pt x="570" y="49"/>
                    <a:pt x="264" y="20"/>
                  </a:cubicBezTo>
                  <a:cubicBezTo>
                    <a:pt x="194" y="20"/>
                    <a:pt x="104" y="7"/>
                    <a:pt x="1" y="0"/>
                  </a:cubicBez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54"/>
            <p:cNvSpPr/>
            <p:nvPr/>
          </p:nvSpPr>
          <p:spPr>
            <a:xfrm>
              <a:off x="3999852" y="3005291"/>
              <a:ext cx="165716" cy="195591"/>
            </a:xfrm>
            <a:custGeom>
              <a:avLst/>
              <a:gdLst/>
              <a:ahLst/>
              <a:cxnLst/>
              <a:rect l="l" t="t" r="r" b="b"/>
              <a:pathLst>
                <a:path w="2185" h="2579" extrusionOk="0">
                  <a:moveTo>
                    <a:pt x="1469" y="0"/>
                  </a:moveTo>
                  <a:cubicBezTo>
                    <a:pt x="1306" y="0"/>
                    <a:pt x="1111" y="110"/>
                    <a:pt x="877" y="395"/>
                  </a:cubicBezTo>
                  <a:cubicBezTo>
                    <a:pt x="1" y="1454"/>
                    <a:pt x="796" y="2579"/>
                    <a:pt x="1614" y="2579"/>
                  </a:cubicBezTo>
                  <a:cubicBezTo>
                    <a:pt x="1758" y="2579"/>
                    <a:pt x="1903" y="2544"/>
                    <a:pt x="2039" y="2468"/>
                  </a:cubicBezTo>
                  <a:lnTo>
                    <a:pt x="2136" y="1674"/>
                  </a:lnTo>
                  <a:cubicBezTo>
                    <a:pt x="2185" y="1278"/>
                    <a:pt x="2143" y="874"/>
                    <a:pt x="1989" y="505"/>
                  </a:cubicBezTo>
                  <a:cubicBezTo>
                    <a:pt x="1874" y="237"/>
                    <a:pt x="1707" y="0"/>
                    <a:pt x="1469" y="0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54"/>
            <p:cNvSpPr/>
            <p:nvPr/>
          </p:nvSpPr>
          <p:spPr>
            <a:xfrm>
              <a:off x="4105877" y="2714521"/>
              <a:ext cx="696158" cy="688324"/>
            </a:xfrm>
            <a:custGeom>
              <a:avLst/>
              <a:gdLst/>
              <a:ahLst/>
              <a:cxnLst/>
              <a:rect l="l" t="t" r="r" b="b"/>
              <a:pathLst>
                <a:path w="9179" h="9076" extrusionOk="0">
                  <a:moveTo>
                    <a:pt x="4734" y="0"/>
                  </a:moveTo>
                  <a:cubicBezTo>
                    <a:pt x="4529" y="0"/>
                    <a:pt x="4315" y="9"/>
                    <a:pt x="4092" y="26"/>
                  </a:cubicBezTo>
                  <a:cubicBezTo>
                    <a:pt x="4092" y="26"/>
                    <a:pt x="3898" y="26"/>
                    <a:pt x="3555" y="116"/>
                  </a:cubicBezTo>
                  <a:cubicBezTo>
                    <a:pt x="2665" y="373"/>
                    <a:pt x="2129" y="812"/>
                    <a:pt x="2129" y="812"/>
                  </a:cubicBezTo>
                  <a:cubicBezTo>
                    <a:pt x="2061" y="867"/>
                    <a:pt x="1956" y="951"/>
                    <a:pt x="1817" y="1098"/>
                  </a:cubicBezTo>
                  <a:cubicBezTo>
                    <a:pt x="1663" y="1265"/>
                    <a:pt x="1476" y="1500"/>
                    <a:pt x="1259" y="1843"/>
                  </a:cubicBezTo>
                  <a:cubicBezTo>
                    <a:pt x="1156" y="1995"/>
                    <a:pt x="842" y="2502"/>
                    <a:pt x="549" y="3295"/>
                  </a:cubicBezTo>
                  <a:cubicBezTo>
                    <a:pt x="466" y="3519"/>
                    <a:pt x="382" y="3770"/>
                    <a:pt x="314" y="4040"/>
                  </a:cubicBezTo>
                  <a:cubicBezTo>
                    <a:pt x="251" y="4271"/>
                    <a:pt x="189" y="4515"/>
                    <a:pt x="140" y="4778"/>
                  </a:cubicBezTo>
                  <a:cubicBezTo>
                    <a:pt x="132" y="4827"/>
                    <a:pt x="125" y="4875"/>
                    <a:pt x="119" y="4924"/>
                  </a:cubicBezTo>
                  <a:cubicBezTo>
                    <a:pt x="48" y="5335"/>
                    <a:pt x="15" y="5675"/>
                    <a:pt x="7" y="5976"/>
                  </a:cubicBezTo>
                  <a:cubicBezTo>
                    <a:pt x="0" y="6275"/>
                    <a:pt x="22" y="6519"/>
                    <a:pt x="48" y="6719"/>
                  </a:cubicBezTo>
                  <a:cubicBezTo>
                    <a:pt x="99" y="6991"/>
                    <a:pt x="160" y="7172"/>
                    <a:pt x="209" y="7297"/>
                  </a:cubicBezTo>
                  <a:cubicBezTo>
                    <a:pt x="237" y="7374"/>
                    <a:pt x="266" y="7444"/>
                    <a:pt x="307" y="7527"/>
                  </a:cubicBezTo>
                  <a:cubicBezTo>
                    <a:pt x="883" y="8655"/>
                    <a:pt x="2610" y="8890"/>
                    <a:pt x="3166" y="8960"/>
                  </a:cubicBezTo>
                  <a:cubicBezTo>
                    <a:pt x="3533" y="9011"/>
                    <a:pt x="4000" y="9076"/>
                    <a:pt x="4520" y="9076"/>
                  </a:cubicBezTo>
                  <a:cubicBezTo>
                    <a:pt x="5414" y="9076"/>
                    <a:pt x="6461" y="8886"/>
                    <a:pt x="7412" y="8112"/>
                  </a:cubicBezTo>
                  <a:cubicBezTo>
                    <a:pt x="9178" y="6677"/>
                    <a:pt x="9123" y="4451"/>
                    <a:pt x="9088" y="3950"/>
                  </a:cubicBezTo>
                  <a:cubicBezTo>
                    <a:pt x="9088" y="3915"/>
                    <a:pt x="9082" y="3895"/>
                    <a:pt x="9082" y="3880"/>
                  </a:cubicBezTo>
                  <a:cubicBezTo>
                    <a:pt x="9040" y="3442"/>
                    <a:pt x="8963" y="3025"/>
                    <a:pt x="8831" y="2627"/>
                  </a:cubicBezTo>
                  <a:cubicBezTo>
                    <a:pt x="8331" y="1122"/>
                    <a:pt x="7123" y="0"/>
                    <a:pt x="4734" y="0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54"/>
            <p:cNvSpPr/>
            <p:nvPr/>
          </p:nvSpPr>
          <p:spPr>
            <a:xfrm>
              <a:off x="4101175" y="2702387"/>
              <a:ext cx="386873" cy="331269"/>
            </a:xfrm>
            <a:custGeom>
              <a:avLst/>
              <a:gdLst/>
              <a:ahLst/>
              <a:cxnLst/>
              <a:rect l="l" t="t" r="r" b="b"/>
              <a:pathLst>
                <a:path w="5101" h="4368" extrusionOk="0">
                  <a:moveTo>
                    <a:pt x="3615" y="1"/>
                  </a:moveTo>
                  <a:cubicBezTo>
                    <a:pt x="3439" y="1"/>
                    <a:pt x="3254" y="14"/>
                    <a:pt x="3061" y="47"/>
                  </a:cubicBezTo>
                  <a:cubicBezTo>
                    <a:pt x="2393" y="157"/>
                    <a:pt x="1789" y="471"/>
                    <a:pt x="1308" y="902"/>
                  </a:cubicBezTo>
                  <a:cubicBezTo>
                    <a:pt x="981" y="1194"/>
                    <a:pt x="710" y="1543"/>
                    <a:pt x="508" y="1919"/>
                  </a:cubicBezTo>
                  <a:cubicBezTo>
                    <a:pt x="424" y="2078"/>
                    <a:pt x="354" y="2238"/>
                    <a:pt x="299" y="2405"/>
                  </a:cubicBezTo>
                  <a:cubicBezTo>
                    <a:pt x="0" y="3247"/>
                    <a:pt x="110" y="3998"/>
                    <a:pt x="187" y="4367"/>
                  </a:cubicBezTo>
                  <a:cubicBezTo>
                    <a:pt x="1468" y="3936"/>
                    <a:pt x="2644" y="3198"/>
                    <a:pt x="3611" y="2253"/>
                  </a:cubicBezTo>
                  <a:cubicBezTo>
                    <a:pt x="3883" y="1981"/>
                    <a:pt x="4140" y="1695"/>
                    <a:pt x="4377" y="1396"/>
                  </a:cubicBezTo>
                  <a:cubicBezTo>
                    <a:pt x="4411" y="1361"/>
                    <a:pt x="4439" y="1320"/>
                    <a:pt x="4467" y="1278"/>
                  </a:cubicBezTo>
                  <a:cubicBezTo>
                    <a:pt x="4696" y="979"/>
                    <a:pt x="4912" y="658"/>
                    <a:pt x="5100" y="324"/>
                  </a:cubicBezTo>
                  <a:cubicBezTo>
                    <a:pt x="5030" y="297"/>
                    <a:pt x="4940" y="256"/>
                    <a:pt x="4843" y="221"/>
                  </a:cubicBezTo>
                  <a:cubicBezTo>
                    <a:pt x="4539" y="112"/>
                    <a:pt x="4114" y="1"/>
                    <a:pt x="3615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54"/>
            <p:cNvSpPr/>
            <p:nvPr/>
          </p:nvSpPr>
          <p:spPr>
            <a:xfrm>
              <a:off x="4431989" y="2710577"/>
              <a:ext cx="417513" cy="484011"/>
            </a:xfrm>
            <a:custGeom>
              <a:avLst/>
              <a:gdLst/>
              <a:ahLst/>
              <a:cxnLst/>
              <a:rect l="l" t="t" r="r" b="b"/>
              <a:pathLst>
                <a:path w="5505" h="6382" extrusionOk="0">
                  <a:moveTo>
                    <a:pt x="1533" y="1"/>
                  </a:moveTo>
                  <a:cubicBezTo>
                    <a:pt x="1188" y="1"/>
                    <a:pt x="837" y="42"/>
                    <a:pt x="481" y="113"/>
                  </a:cubicBezTo>
                  <a:cubicBezTo>
                    <a:pt x="321" y="148"/>
                    <a:pt x="161" y="183"/>
                    <a:pt x="0" y="225"/>
                  </a:cubicBezTo>
                  <a:cubicBezTo>
                    <a:pt x="15" y="544"/>
                    <a:pt x="49" y="864"/>
                    <a:pt x="105" y="1170"/>
                  </a:cubicBezTo>
                  <a:cubicBezTo>
                    <a:pt x="112" y="1233"/>
                    <a:pt x="126" y="1288"/>
                    <a:pt x="141" y="1343"/>
                  </a:cubicBezTo>
                  <a:cubicBezTo>
                    <a:pt x="224" y="1754"/>
                    <a:pt x="349" y="2152"/>
                    <a:pt x="508" y="2534"/>
                  </a:cubicBezTo>
                  <a:cubicBezTo>
                    <a:pt x="1198" y="4233"/>
                    <a:pt x="2547" y="5665"/>
                    <a:pt x="4232" y="6382"/>
                  </a:cubicBezTo>
                  <a:cubicBezTo>
                    <a:pt x="4795" y="6270"/>
                    <a:pt x="4969" y="6020"/>
                    <a:pt x="5212" y="5512"/>
                  </a:cubicBezTo>
                  <a:cubicBezTo>
                    <a:pt x="5450" y="5026"/>
                    <a:pt x="5505" y="4461"/>
                    <a:pt x="5463" y="3919"/>
                  </a:cubicBezTo>
                  <a:cubicBezTo>
                    <a:pt x="5456" y="3899"/>
                    <a:pt x="5456" y="3870"/>
                    <a:pt x="5456" y="3842"/>
                  </a:cubicBezTo>
                  <a:cubicBezTo>
                    <a:pt x="5373" y="3064"/>
                    <a:pt x="5074" y="2304"/>
                    <a:pt x="4615" y="1671"/>
                  </a:cubicBezTo>
                  <a:cubicBezTo>
                    <a:pt x="4316" y="1253"/>
                    <a:pt x="3947" y="893"/>
                    <a:pt x="3529" y="600"/>
                  </a:cubicBezTo>
                  <a:cubicBezTo>
                    <a:pt x="2909" y="170"/>
                    <a:pt x="2235" y="1"/>
                    <a:pt x="1533" y="1"/>
                  </a:cubicBez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54"/>
            <p:cNvSpPr/>
            <p:nvPr/>
          </p:nvSpPr>
          <p:spPr>
            <a:xfrm>
              <a:off x="4218499" y="2982008"/>
              <a:ext cx="101705" cy="58700"/>
            </a:xfrm>
            <a:custGeom>
              <a:avLst/>
              <a:gdLst/>
              <a:ahLst/>
              <a:cxnLst/>
              <a:rect l="l" t="t" r="r" b="b"/>
              <a:pathLst>
                <a:path w="1341" h="774" extrusionOk="0">
                  <a:moveTo>
                    <a:pt x="684" y="0"/>
                  </a:moveTo>
                  <a:cubicBezTo>
                    <a:pt x="307" y="0"/>
                    <a:pt x="1" y="435"/>
                    <a:pt x="33" y="493"/>
                  </a:cubicBezTo>
                  <a:cubicBezTo>
                    <a:pt x="36" y="498"/>
                    <a:pt x="41" y="500"/>
                    <a:pt x="49" y="500"/>
                  </a:cubicBezTo>
                  <a:cubicBezTo>
                    <a:pt x="106" y="500"/>
                    <a:pt x="295" y="377"/>
                    <a:pt x="544" y="377"/>
                  </a:cubicBezTo>
                  <a:cubicBezTo>
                    <a:pt x="586" y="377"/>
                    <a:pt x="628" y="380"/>
                    <a:pt x="673" y="388"/>
                  </a:cubicBezTo>
                  <a:cubicBezTo>
                    <a:pt x="1028" y="454"/>
                    <a:pt x="1196" y="774"/>
                    <a:pt x="1260" y="774"/>
                  </a:cubicBezTo>
                  <a:cubicBezTo>
                    <a:pt x="1264" y="774"/>
                    <a:pt x="1267" y="773"/>
                    <a:pt x="1271" y="771"/>
                  </a:cubicBezTo>
                  <a:cubicBezTo>
                    <a:pt x="1341" y="729"/>
                    <a:pt x="1215" y="111"/>
                    <a:pt x="791" y="12"/>
                  </a:cubicBezTo>
                  <a:cubicBezTo>
                    <a:pt x="755" y="4"/>
                    <a:pt x="719" y="0"/>
                    <a:pt x="684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54"/>
            <p:cNvSpPr/>
            <p:nvPr/>
          </p:nvSpPr>
          <p:spPr>
            <a:xfrm>
              <a:off x="4481361" y="3023114"/>
              <a:ext cx="101174" cy="58776"/>
            </a:xfrm>
            <a:custGeom>
              <a:avLst/>
              <a:gdLst/>
              <a:ahLst/>
              <a:cxnLst/>
              <a:rect l="l" t="t" r="r" b="b"/>
              <a:pathLst>
                <a:path w="1334" h="775" extrusionOk="0">
                  <a:moveTo>
                    <a:pt x="683" y="1"/>
                  </a:moveTo>
                  <a:cubicBezTo>
                    <a:pt x="306" y="1"/>
                    <a:pt x="0" y="436"/>
                    <a:pt x="32" y="494"/>
                  </a:cubicBezTo>
                  <a:cubicBezTo>
                    <a:pt x="35" y="499"/>
                    <a:pt x="40" y="501"/>
                    <a:pt x="48" y="501"/>
                  </a:cubicBezTo>
                  <a:cubicBezTo>
                    <a:pt x="104" y="501"/>
                    <a:pt x="288" y="378"/>
                    <a:pt x="537" y="378"/>
                  </a:cubicBezTo>
                  <a:cubicBezTo>
                    <a:pt x="578" y="378"/>
                    <a:pt x="621" y="381"/>
                    <a:pt x="665" y="389"/>
                  </a:cubicBezTo>
                  <a:cubicBezTo>
                    <a:pt x="1027" y="455"/>
                    <a:pt x="1196" y="775"/>
                    <a:pt x="1260" y="775"/>
                  </a:cubicBezTo>
                  <a:cubicBezTo>
                    <a:pt x="1263" y="775"/>
                    <a:pt x="1267" y="774"/>
                    <a:pt x="1270" y="771"/>
                  </a:cubicBezTo>
                  <a:cubicBezTo>
                    <a:pt x="1333" y="730"/>
                    <a:pt x="1215" y="112"/>
                    <a:pt x="791" y="13"/>
                  </a:cubicBezTo>
                  <a:cubicBezTo>
                    <a:pt x="754" y="5"/>
                    <a:pt x="718" y="1"/>
                    <a:pt x="683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54"/>
            <p:cNvSpPr/>
            <p:nvPr/>
          </p:nvSpPr>
          <p:spPr>
            <a:xfrm>
              <a:off x="4224111" y="3153407"/>
              <a:ext cx="326729" cy="89415"/>
            </a:xfrm>
            <a:custGeom>
              <a:avLst/>
              <a:gdLst/>
              <a:ahLst/>
              <a:cxnLst/>
              <a:rect l="l" t="t" r="r" b="b"/>
              <a:pathLst>
                <a:path w="4308" h="1179" extrusionOk="0">
                  <a:moveTo>
                    <a:pt x="1" y="0"/>
                  </a:moveTo>
                  <a:cubicBezTo>
                    <a:pt x="1" y="0"/>
                    <a:pt x="776" y="1179"/>
                    <a:pt x="2154" y="1179"/>
                  </a:cubicBezTo>
                  <a:cubicBezTo>
                    <a:pt x="2734" y="1179"/>
                    <a:pt x="3421" y="970"/>
                    <a:pt x="4203" y="376"/>
                  </a:cubicBezTo>
                  <a:cubicBezTo>
                    <a:pt x="4238" y="348"/>
                    <a:pt x="4273" y="327"/>
                    <a:pt x="4308" y="299"/>
                  </a:cubicBezTo>
                  <a:lnTo>
                    <a:pt x="195" y="14"/>
                  </a:lnTo>
                  <a:cubicBezTo>
                    <a:pt x="126" y="14"/>
                    <a:pt x="63" y="7"/>
                    <a:pt x="1" y="0"/>
                  </a:cubicBez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54"/>
            <p:cNvSpPr/>
            <p:nvPr/>
          </p:nvSpPr>
          <p:spPr>
            <a:xfrm>
              <a:off x="4224111" y="3153407"/>
              <a:ext cx="326729" cy="46793"/>
            </a:xfrm>
            <a:custGeom>
              <a:avLst/>
              <a:gdLst/>
              <a:ahLst/>
              <a:cxnLst/>
              <a:rect l="l" t="t" r="r" b="b"/>
              <a:pathLst>
                <a:path w="4308" h="617" extrusionOk="0">
                  <a:moveTo>
                    <a:pt x="1" y="0"/>
                  </a:moveTo>
                  <a:cubicBezTo>
                    <a:pt x="1" y="0"/>
                    <a:pt x="660" y="617"/>
                    <a:pt x="2284" y="617"/>
                  </a:cubicBezTo>
                  <a:cubicBezTo>
                    <a:pt x="2814" y="617"/>
                    <a:pt x="3448" y="551"/>
                    <a:pt x="4196" y="376"/>
                  </a:cubicBezTo>
                  <a:lnTo>
                    <a:pt x="4203" y="376"/>
                  </a:lnTo>
                  <a:cubicBezTo>
                    <a:pt x="4238" y="348"/>
                    <a:pt x="4273" y="327"/>
                    <a:pt x="4308" y="299"/>
                  </a:cubicBezTo>
                  <a:lnTo>
                    <a:pt x="195" y="14"/>
                  </a:lnTo>
                  <a:cubicBezTo>
                    <a:pt x="126" y="14"/>
                    <a:pt x="63" y="7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54"/>
            <p:cNvSpPr/>
            <p:nvPr/>
          </p:nvSpPr>
          <p:spPr>
            <a:xfrm>
              <a:off x="4672630" y="3149008"/>
              <a:ext cx="166626" cy="187021"/>
            </a:xfrm>
            <a:custGeom>
              <a:avLst/>
              <a:gdLst/>
              <a:ahLst/>
              <a:cxnLst/>
              <a:rect l="l" t="t" r="r" b="b"/>
              <a:pathLst>
                <a:path w="2197" h="2466" extrusionOk="0">
                  <a:moveTo>
                    <a:pt x="1219" y="1"/>
                  </a:moveTo>
                  <a:cubicBezTo>
                    <a:pt x="1028" y="1"/>
                    <a:pt x="838" y="150"/>
                    <a:pt x="675" y="330"/>
                  </a:cubicBezTo>
                  <a:cubicBezTo>
                    <a:pt x="411" y="629"/>
                    <a:pt x="244" y="1005"/>
                    <a:pt x="161" y="1394"/>
                  </a:cubicBezTo>
                  <a:lnTo>
                    <a:pt x="0" y="2174"/>
                  </a:lnTo>
                  <a:cubicBezTo>
                    <a:pt x="181" y="2374"/>
                    <a:pt x="424" y="2466"/>
                    <a:pt x="676" y="2466"/>
                  </a:cubicBezTo>
                  <a:cubicBezTo>
                    <a:pt x="1401" y="2466"/>
                    <a:pt x="2197" y="1702"/>
                    <a:pt x="1769" y="581"/>
                  </a:cubicBezTo>
                  <a:cubicBezTo>
                    <a:pt x="1604" y="154"/>
                    <a:pt x="1411" y="1"/>
                    <a:pt x="1219" y="1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54"/>
            <p:cNvSpPr/>
            <p:nvPr/>
          </p:nvSpPr>
          <p:spPr>
            <a:xfrm>
              <a:off x="4139626" y="2758129"/>
              <a:ext cx="293586" cy="115201"/>
            </a:xfrm>
            <a:custGeom>
              <a:avLst/>
              <a:gdLst/>
              <a:ahLst/>
              <a:cxnLst/>
              <a:rect l="l" t="t" r="r" b="b"/>
              <a:pathLst>
                <a:path w="3871" h="1519" extrusionOk="0">
                  <a:moveTo>
                    <a:pt x="3181" y="0"/>
                  </a:moveTo>
                  <a:cubicBezTo>
                    <a:pt x="3020" y="147"/>
                    <a:pt x="2827" y="266"/>
                    <a:pt x="2618" y="349"/>
                  </a:cubicBezTo>
                  <a:cubicBezTo>
                    <a:pt x="2381" y="439"/>
                    <a:pt x="2123" y="481"/>
                    <a:pt x="1866" y="481"/>
                  </a:cubicBezTo>
                  <a:cubicBezTo>
                    <a:pt x="1587" y="481"/>
                    <a:pt x="1315" y="433"/>
                    <a:pt x="1065" y="321"/>
                  </a:cubicBezTo>
                  <a:cubicBezTo>
                    <a:pt x="975" y="279"/>
                    <a:pt x="884" y="224"/>
                    <a:pt x="801" y="167"/>
                  </a:cubicBezTo>
                  <a:cubicBezTo>
                    <a:pt x="474" y="459"/>
                    <a:pt x="203" y="808"/>
                    <a:pt x="1" y="1184"/>
                  </a:cubicBezTo>
                  <a:cubicBezTo>
                    <a:pt x="286" y="1323"/>
                    <a:pt x="585" y="1413"/>
                    <a:pt x="898" y="1455"/>
                  </a:cubicBezTo>
                  <a:cubicBezTo>
                    <a:pt x="1003" y="1468"/>
                    <a:pt x="1106" y="1483"/>
                    <a:pt x="1212" y="1490"/>
                  </a:cubicBezTo>
                  <a:lnTo>
                    <a:pt x="1357" y="1490"/>
                  </a:lnTo>
                  <a:cubicBezTo>
                    <a:pt x="1810" y="1490"/>
                    <a:pt x="2262" y="1400"/>
                    <a:pt x="2686" y="1211"/>
                  </a:cubicBezTo>
                  <a:cubicBezTo>
                    <a:pt x="2785" y="1294"/>
                    <a:pt x="2888" y="1378"/>
                    <a:pt x="3000" y="1455"/>
                  </a:cubicBezTo>
                  <a:cubicBezTo>
                    <a:pt x="3035" y="1476"/>
                    <a:pt x="3069" y="1496"/>
                    <a:pt x="3104" y="1518"/>
                  </a:cubicBezTo>
                  <a:cubicBezTo>
                    <a:pt x="3376" y="1246"/>
                    <a:pt x="3633" y="960"/>
                    <a:pt x="3870" y="661"/>
                  </a:cubicBezTo>
                  <a:cubicBezTo>
                    <a:pt x="3758" y="606"/>
                    <a:pt x="3653" y="536"/>
                    <a:pt x="3556" y="459"/>
                  </a:cubicBezTo>
                  <a:cubicBezTo>
                    <a:pt x="3403" y="334"/>
                    <a:pt x="3271" y="174"/>
                    <a:pt x="3181" y="0"/>
                  </a:cubicBezTo>
                  <a:close/>
                </a:path>
              </a:pathLst>
            </a:custGeom>
            <a:solidFill>
              <a:srgbClr val="FFC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54"/>
            <p:cNvSpPr/>
            <p:nvPr/>
          </p:nvSpPr>
          <p:spPr>
            <a:xfrm>
              <a:off x="4442607" y="2785052"/>
              <a:ext cx="403710" cy="222742"/>
            </a:xfrm>
            <a:custGeom>
              <a:avLst/>
              <a:gdLst/>
              <a:ahLst/>
              <a:cxnLst/>
              <a:rect l="l" t="t" r="r" b="b"/>
              <a:pathLst>
                <a:path w="5323" h="2937" extrusionOk="0">
                  <a:moveTo>
                    <a:pt x="1864" y="1"/>
                  </a:moveTo>
                  <a:cubicBezTo>
                    <a:pt x="1809" y="56"/>
                    <a:pt x="1746" y="111"/>
                    <a:pt x="1677" y="161"/>
                  </a:cubicBezTo>
                  <a:cubicBezTo>
                    <a:pt x="1385" y="370"/>
                    <a:pt x="1009" y="487"/>
                    <a:pt x="640" y="487"/>
                  </a:cubicBezTo>
                  <a:cubicBezTo>
                    <a:pt x="563" y="487"/>
                    <a:pt x="493" y="487"/>
                    <a:pt x="418" y="473"/>
                  </a:cubicBezTo>
                  <a:cubicBezTo>
                    <a:pt x="271" y="453"/>
                    <a:pt x="132" y="418"/>
                    <a:pt x="1" y="361"/>
                  </a:cubicBezTo>
                  <a:lnTo>
                    <a:pt x="1" y="361"/>
                  </a:lnTo>
                  <a:cubicBezTo>
                    <a:pt x="84" y="772"/>
                    <a:pt x="209" y="1170"/>
                    <a:pt x="368" y="1552"/>
                  </a:cubicBezTo>
                  <a:cubicBezTo>
                    <a:pt x="451" y="1559"/>
                    <a:pt x="535" y="1566"/>
                    <a:pt x="618" y="1566"/>
                  </a:cubicBezTo>
                  <a:cubicBezTo>
                    <a:pt x="1064" y="1566"/>
                    <a:pt x="1510" y="1462"/>
                    <a:pt x="1899" y="1253"/>
                  </a:cubicBezTo>
                  <a:cubicBezTo>
                    <a:pt x="1996" y="1691"/>
                    <a:pt x="2464" y="2040"/>
                    <a:pt x="2936" y="2185"/>
                  </a:cubicBezTo>
                  <a:cubicBezTo>
                    <a:pt x="3082" y="2227"/>
                    <a:pt x="3235" y="2249"/>
                    <a:pt x="3382" y="2249"/>
                  </a:cubicBezTo>
                  <a:cubicBezTo>
                    <a:pt x="3736" y="2249"/>
                    <a:pt x="4084" y="2137"/>
                    <a:pt x="4349" y="1928"/>
                  </a:cubicBezTo>
                  <a:cubicBezTo>
                    <a:pt x="4551" y="2227"/>
                    <a:pt x="4787" y="2506"/>
                    <a:pt x="5059" y="2735"/>
                  </a:cubicBezTo>
                  <a:lnTo>
                    <a:pt x="5066" y="2735"/>
                  </a:lnTo>
                  <a:cubicBezTo>
                    <a:pt x="5149" y="2811"/>
                    <a:pt x="5233" y="2875"/>
                    <a:pt x="5323" y="2937"/>
                  </a:cubicBezTo>
                  <a:cubicBezTo>
                    <a:pt x="5316" y="2917"/>
                    <a:pt x="5316" y="2888"/>
                    <a:pt x="5316" y="2860"/>
                  </a:cubicBezTo>
                  <a:cubicBezTo>
                    <a:pt x="5233" y="2082"/>
                    <a:pt x="4934" y="1322"/>
                    <a:pt x="4475" y="689"/>
                  </a:cubicBezTo>
                  <a:cubicBezTo>
                    <a:pt x="4224" y="807"/>
                    <a:pt x="3938" y="878"/>
                    <a:pt x="3653" y="891"/>
                  </a:cubicBezTo>
                  <a:cubicBezTo>
                    <a:pt x="3618" y="898"/>
                    <a:pt x="3583" y="898"/>
                    <a:pt x="3549" y="898"/>
                  </a:cubicBezTo>
                  <a:cubicBezTo>
                    <a:pt x="3457" y="898"/>
                    <a:pt x="3367" y="891"/>
                    <a:pt x="3277" y="878"/>
                  </a:cubicBezTo>
                  <a:cubicBezTo>
                    <a:pt x="2789" y="814"/>
                    <a:pt x="2339" y="570"/>
                    <a:pt x="2038" y="230"/>
                  </a:cubicBezTo>
                  <a:lnTo>
                    <a:pt x="2031" y="230"/>
                  </a:lnTo>
                  <a:cubicBezTo>
                    <a:pt x="1970" y="153"/>
                    <a:pt x="1913" y="78"/>
                    <a:pt x="1864" y="1"/>
                  </a:cubicBezTo>
                  <a:close/>
                </a:path>
              </a:pathLst>
            </a:custGeom>
            <a:solidFill>
              <a:srgbClr val="FFC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54"/>
            <p:cNvSpPr/>
            <p:nvPr/>
          </p:nvSpPr>
          <p:spPr>
            <a:xfrm>
              <a:off x="4173450" y="3804644"/>
              <a:ext cx="631237" cy="517229"/>
            </a:xfrm>
            <a:custGeom>
              <a:avLst/>
              <a:gdLst/>
              <a:ahLst/>
              <a:cxnLst/>
              <a:rect l="l" t="t" r="r" b="b"/>
              <a:pathLst>
                <a:path w="8323" h="6820" extrusionOk="0">
                  <a:moveTo>
                    <a:pt x="6541" y="0"/>
                  </a:moveTo>
                  <a:cubicBezTo>
                    <a:pt x="4829" y="111"/>
                    <a:pt x="3117" y="216"/>
                    <a:pt x="1405" y="319"/>
                  </a:cubicBezTo>
                  <a:cubicBezTo>
                    <a:pt x="1370" y="647"/>
                    <a:pt x="1238" y="1106"/>
                    <a:pt x="1141" y="1510"/>
                  </a:cubicBezTo>
                  <a:cubicBezTo>
                    <a:pt x="1106" y="1664"/>
                    <a:pt x="1071" y="1802"/>
                    <a:pt x="1051" y="1934"/>
                  </a:cubicBezTo>
                  <a:cubicBezTo>
                    <a:pt x="1045" y="1948"/>
                    <a:pt x="1045" y="1963"/>
                    <a:pt x="1036" y="1976"/>
                  </a:cubicBezTo>
                  <a:cubicBezTo>
                    <a:pt x="904" y="2853"/>
                    <a:pt x="731" y="3681"/>
                    <a:pt x="544" y="4468"/>
                  </a:cubicBezTo>
                  <a:cubicBezTo>
                    <a:pt x="480" y="4725"/>
                    <a:pt x="410" y="4982"/>
                    <a:pt x="348" y="5233"/>
                  </a:cubicBezTo>
                  <a:cubicBezTo>
                    <a:pt x="236" y="5643"/>
                    <a:pt x="118" y="6047"/>
                    <a:pt x="1" y="6430"/>
                  </a:cubicBezTo>
                  <a:cubicBezTo>
                    <a:pt x="1148" y="6639"/>
                    <a:pt x="2533" y="6799"/>
                    <a:pt x="4106" y="6819"/>
                  </a:cubicBezTo>
                  <a:cubicBezTo>
                    <a:pt x="4172" y="6820"/>
                    <a:pt x="4238" y="6820"/>
                    <a:pt x="4303" y="6820"/>
                  </a:cubicBezTo>
                  <a:cubicBezTo>
                    <a:pt x="5837" y="6820"/>
                    <a:pt x="7195" y="6672"/>
                    <a:pt x="8322" y="6485"/>
                  </a:cubicBezTo>
                  <a:cubicBezTo>
                    <a:pt x="8107" y="5595"/>
                    <a:pt x="7912" y="4787"/>
                    <a:pt x="7731" y="4099"/>
                  </a:cubicBezTo>
                  <a:cubicBezTo>
                    <a:pt x="7661" y="3835"/>
                    <a:pt x="7599" y="3584"/>
                    <a:pt x="7536" y="3354"/>
                  </a:cubicBezTo>
                  <a:cubicBezTo>
                    <a:pt x="7340" y="2596"/>
                    <a:pt x="7189" y="2046"/>
                    <a:pt x="7098" y="1747"/>
                  </a:cubicBezTo>
                  <a:cubicBezTo>
                    <a:pt x="7006" y="1447"/>
                    <a:pt x="6916" y="1148"/>
                    <a:pt x="6848" y="932"/>
                  </a:cubicBezTo>
                  <a:cubicBezTo>
                    <a:pt x="6784" y="737"/>
                    <a:pt x="6736" y="598"/>
                    <a:pt x="6729" y="563"/>
                  </a:cubicBezTo>
                  <a:lnTo>
                    <a:pt x="6723" y="556"/>
                  </a:lnTo>
                  <a:cubicBezTo>
                    <a:pt x="6652" y="328"/>
                    <a:pt x="6582" y="132"/>
                    <a:pt x="6541" y="0"/>
                  </a:cubicBezTo>
                  <a:close/>
                </a:path>
              </a:pathLst>
            </a:custGeom>
            <a:solidFill>
              <a:srgbClr val="BC5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54"/>
            <p:cNvSpPr/>
            <p:nvPr/>
          </p:nvSpPr>
          <p:spPr>
            <a:xfrm>
              <a:off x="4310645" y="4064775"/>
              <a:ext cx="29579" cy="244887"/>
            </a:xfrm>
            <a:custGeom>
              <a:avLst/>
              <a:gdLst/>
              <a:ahLst/>
              <a:cxnLst/>
              <a:rect l="l" t="t" r="r" b="b"/>
              <a:pathLst>
                <a:path w="390" h="3229" extrusionOk="0">
                  <a:moveTo>
                    <a:pt x="390" y="1"/>
                  </a:moveTo>
                  <a:lnTo>
                    <a:pt x="390" y="1"/>
                  </a:lnTo>
                  <a:cubicBezTo>
                    <a:pt x="348" y="7"/>
                    <a:pt x="306" y="14"/>
                    <a:pt x="264" y="14"/>
                  </a:cubicBezTo>
                  <a:lnTo>
                    <a:pt x="187" y="906"/>
                  </a:lnTo>
                  <a:cubicBezTo>
                    <a:pt x="238" y="897"/>
                    <a:pt x="279" y="891"/>
                    <a:pt x="321" y="891"/>
                  </a:cubicBezTo>
                  <a:lnTo>
                    <a:pt x="390" y="1"/>
                  </a:lnTo>
                  <a:close/>
                  <a:moveTo>
                    <a:pt x="251" y="1677"/>
                  </a:moveTo>
                  <a:cubicBezTo>
                    <a:pt x="209" y="1677"/>
                    <a:pt x="167" y="1684"/>
                    <a:pt x="126" y="1684"/>
                  </a:cubicBezTo>
                  <a:lnTo>
                    <a:pt x="0" y="3215"/>
                  </a:lnTo>
                  <a:lnTo>
                    <a:pt x="126" y="3229"/>
                  </a:lnTo>
                  <a:lnTo>
                    <a:pt x="251" y="1677"/>
                  </a:ln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54"/>
            <p:cNvSpPr/>
            <p:nvPr/>
          </p:nvSpPr>
          <p:spPr>
            <a:xfrm>
              <a:off x="4494785" y="4043161"/>
              <a:ext cx="21767" cy="275527"/>
            </a:xfrm>
            <a:custGeom>
              <a:avLst/>
              <a:gdLst/>
              <a:ahLst/>
              <a:cxnLst/>
              <a:rect l="l" t="t" r="r" b="b"/>
              <a:pathLst>
                <a:path w="287" h="3633" extrusionOk="0">
                  <a:moveTo>
                    <a:pt x="126" y="0"/>
                  </a:moveTo>
                  <a:cubicBezTo>
                    <a:pt x="84" y="7"/>
                    <a:pt x="42" y="13"/>
                    <a:pt x="1" y="22"/>
                  </a:cubicBezTo>
                  <a:lnTo>
                    <a:pt x="36" y="870"/>
                  </a:lnTo>
                  <a:cubicBezTo>
                    <a:pt x="77" y="863"/>
                    <a:pt x="119" y="857"/>
                    <a:pt x="161" y="848"/>
                  </a:cubicBezTo>
                  <a:lnTo>
                    <a:pt x="126" y="0"/>
                  </a:lnTo>
                  <a:close/>
                  <a:moveTo>
                    <a:pt x="196" y="1642"/>
                  </a:moveTo>
                  <a:cubicBezTo>
                    <a:pt x="154" y="1650"/>
                    <a:pt x="113" y="1657"/>
                    <a:pt x="71" y="1663"/>
                  </a:cubicBezTo>
                  <a:lnTo>
                    <a:pt x="161" y="3632"/>
                  </a:lnTo>
                  <a:lnTo>
                    <a:pt x="286" y="3626"/>
                  </a:lnTo>
                  <a:lnTo>
                    <a:pt x="196" y="1642"/>
                  </a:ln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54"/>
            <p:cNvSpPr/>
            <p:nvPr/>
          </p:nvSpPr>
          <p:spPr>
            <a:xfrm>
              <a:off x="4677408" y="4312241"/>
              <a:ext cx="9632" cy="2275"/>
            </a:xfrm>
            <a:custGeom>
              <a:avLst/>
              <a:gdLst/>
              <a:ahLst/>
              <a:cxnLst/>
              <a:rect l="l" t="t" r="r" b="b"/>
              <a:pathLst>
                <a:path w="127" h="30" extrusionOk="0">
                  <a:moveTo>
                    <a:pt x="126" y="1"/>
                  </a:moveTo>
                  <a:cubicBezTo>
                    <a:pt x="84" y="7"/>
                    <a:pt x="43" y="7"/>
                    <a:pt x="1" y="14"/>
                  </a:cubicBezTo>
                  <a:lnTo>
                    <a:pt x="1" y="29"/>
                  </a:lnTo>
                  <a:lnTo>
                    <a:pt x="126" y="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EC400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54"/>
            <p:cNvSpPr/>
            <p:nvPr/>
          </p:nvSpPr>
          <p:spPr>
            <a:xfrm>
              <a:off x="4631449" y="4028903"/>
              <a:ext cx="55593" cy="284476"/>
            </a:xfrm>
            <a:custGeom>
              <a:avLst/>
              <a:gdLst/>
              <a:ahLst/>
              <a:cxnLst/>
              <a:rect l="l" t="t" r="r" b="b"/>
              <a:pathLst>
                <a:path w="733" h="3751" extrusionOk="0">
                  <a:moveTo>
                    <a:pt x="126" y="1"/>
                  </a:moveTo>
                  <a:lnTo>
                    <a:pt x="1" y="21"/>
                  </a:lnTo>
                  <a:lnTo>
                    <a:pt x="112" y="711"/>
                  </a:lnTo>
                  <a:cubicBezTo>
                    <a:pt x="154" y="702"/>
                    <a:pt x="196" y="696"/>
                    <a:pt x="238" y="689"/>
                  </a:cubicBezTo>
                  <a:lnTo>
                    <a:pt x="126" y="1"/>
                  </a:lnTo>
                  <a:close/>
                  <a:moveTo>
                    <a:pt x="363" y="1454"/>
                  </a:moveTo>
                  <a:cubicBezTo>
                    <a:pt x="321" y="1462"/>
                    <a:pt x="279" y="1476"/>
                    <a:pt x="238" y="1482"/>
                  </a:cubicBezTo>
                  <a:lnTo>
                    <a:pt x="607" y="3750"/>
                  </a:lnTo>
                  <a:cubicBezTo>
                    <a:pt x="649" y="3743"/>
                    <a:pt x="690" y="3743"/>
                    <a:pt x="732" y="3737"/>
                  </a:cubicBezTo>
                  <a:lnTo>
                    <a:pt x="363" y="1454"/>
                  </a:ln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54"/>
            <p:cNvSpPr/>
            <p:nvPr/>
          </p:nvSpPr>
          <p:spPr>
            <a:xfrm>
              <a:off x="4275834" y="3451154"/>
              <a:ext cx="401662" cy="465658"/>
            </a:xfrm>
            <a:custGeom>
              <a:avLst/>
              <a:gdLst/>
              <a:ahLst/>
              <a:cxnLst/>
              <a:rect l="l" t="t" r="r" b="b"/>
              <a:pathLst>
                <a:path w="5296" h="6140" extrusionOk="0">
                  <a:moveTo>
                    <a:pt x="3881" y="0"/>
                  </a:moveTo>
                  <a:cubicBezTo>
                    <a:pt x="3479" y="0"/>
                    <a:pt x="3067" y="330"/>
                    <a:pt x="2492" y="445"/>
                  </a:cubicBezTo>
                  <a:cubicBezTo>
                    <a:pt x="2361" y="472"/>
                    <a:pt x="2207" y="491"/>
                    <a:pt x="2031" y="491"/>
                  </a:cubicBezTo>
                  <a:cubicBezTo>
                    <a:pt x="1666" y="491"/>
                    <a:pt x="1208" y="408"/>
                    <a:pt x="668" y="146"/>
                  </a:cubicBezTo>
                  <a:cubicBezTo>
                    <a:pt x="613" y="952"/>
                    <a:pt x="578" y="1807"/>
                    <a:pt x="479" y="2609"/>
                  </a:cubicBezTo>
                  <a:cubicBezTo>
                    <a:pt x="404" y="3451"/>
                    <a:pt x="196" y="4312"/>
                    <a:pt x="35" y="5114"/>
                  </a:cubicBezTo>
                  <a:cubicBezTo>
                    <a:pt x="0" y="5273"/>
                    <a:pt x="14" y="5406"/>
                    <a:pt x="84" y="5558"/>
                  </a:cubicBezTo>
                  <a:cubicBezTo>
                    <a:pt x="147" y="5702"/>
                    <a:pt x="936" y="6140"/>
                    <a:pt x="2098" y="6140"/>
                  </a:cubicBezTo>
                  <a:cubicBezTo>
                    <a:pt x="2343" y="6140"/>
                    <a:pt x="2605" y="6120"/>
                    <a:pt x="2881" y="6074"/>
                  </a:cubicBezTo>
                  <a:cubicBezTo>
                    <a:pt x="3918" y="5907"/>
                    <a:pt x="4725" y="5426"/>
                    <a:pt x="5296" y="4974"/>
                  </a:cubicBezTo>
                  <a:cubicBezTo>
                    <a:pt x="5065" y="4327"/>
                    <a:pt x="4837" y="3561"/>
                    <a:pt x="4663" y="2699"/>
                  </a:cubicBezTo>
                  <a:cubicBezTo>
                    <a:pt x="4503" y="1919"/>
                    <a:pt x="4412" y="1203"/>
                    <a:pt x="4371" y="570"/>
                  </a:cubicBezTo>
                  <a:cubicBezTo>
                    <a:pt x="4287" y="396"/>
                    <a:pt x="4391" y="159"/>
                    <a:pt x="4147" y="54"/>
                  </a:cubicBezTo>
                  <a:cubicBezTo>
                    <a:pt x="4058" y="16"/>
                    <a:pt x="3970" y="0"/>
                    <a:pt x="3881" y="0"/>
                  </a:cubicBezTo>
                  <a:close/>
                </a:path>
              </a:pathLst>
            </a:custGeom>
            <a:solidFill>
              <a:srgbClr val="BC5F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54"/>
            <p:cNvSpPr/>
            <p:nvPr/>
          </p:nvSpPr>
          <p:spPr>
            <a:xfrm>
              <a:off x="4342270" y="3451533"/>
              <a:ext cx="227072" cy="87519"/>
            </a:xfrm>
            <a:custGeom>
              <a:avLst/>
              <a:gdLst/>
              <a:ahLst/>
              <a:cxnLst/>
              <a:rect l="l" t="t" r="r" b="b"/>
              <a:pathLst>
                <a:path w="2994" h="1154" extrusionOk="0">
                  <a:moveTo>
                    <a:pt x="2985" y="0"/>
                  </a:moveTo>
                  <a:lnTo>
                    <a:pt x="2985" y="0"/>
                  </a:lnTo>
                  <a:cubicBezTo>
                    <a:pt x="2207" y="71"/>
                    <a:pt x="1414" y="126"/>
                    <a:pt x="599" y="174"/>
                  </a:cubicBezTo>
                  <a:cubicBezTo>
                    <a:pt x="397" y="189"/>
                    <a:pt x="196" y="196"/>
                    <a:pt x="1" y="209"/>
                  </a:cubicBezTo>
                  <a:cubicBezTo>
                    <a:pt x="80" y="750"/>
                    <a:pt x="695" y="1153"/>
                    <a:pt x="1434" y="1153"/>
                  </a:cubicBezTo>
                  <a:cubicBezTo>
                    <a:pt x="1475" y="1153"/>
                    <a:pt x="1517" y="1152"/>
                    <a:pt x="1559" y="1149"/>
                  </a:cubicBezTo>
                  <a:cubicBezTo>
                    <a:pt x="2359" y="1093"/>
                    <a:pt x="2994" y="585"/>
                    <a:pt x="2985" y="0"/>
                  </a:cubicBez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54"/>
            <p:cNvSpPr/>
            <p:nvPr/>
          </p:nvSpPr>
          <p:spPr>
            <a:xfrm>
              <a:off x="4554926" y="4666413"/>
              <a:ext cx="247095" cy="110120"/>
            </a:xfrm>
            <a:custGeom>
              <a:avLst/>
              <a:gdLst/>
              <a:ahLst/>
              <a:cxnLst/>
              <a:rect l="l" t="t" r="r" b="b"/>
              <a:pathLst>
                <a:path w="3258" h="1452" extrusionOk="0">
                  <a:moveTo>
                    <a:pt x="1163" y="0"/>
                  </a:moveTo>
                  <a:lnTo>
                    <a:pt x="23" y="77"/>
                  </a:lnTo>
                  <a:lnTo>
                    <a:pt x="1" y="1189"/>
                  </a:lnTo>
                  <a:cubicBezTo>
                    <a:pt x="1" y="1189"/>
                    <a:pt x="697" y="1336"/>
                    <a:pt x="2018" y="1433"/>
                  </a:cubicBezTo>
                  <a:cubicBezTo>
                    <a:pt x="2191" y="1446"/>
                    <a:pt x="2336" y="1452"/>
                    <a:pt x="2456" y="1452"/>
                  </a:cubicBezTo>
                  <a:cubicBezTo>
                    <a:pt x="3258" y="1452"/>
                    <a:pt x="3000" y="1204"/>
                    <a:pt x="3000" y="1204"/>
                  </a:cubicBezTo>
                  <a:lnTo>
                    <a:pt x="1163" y="0"/>
                  </a:ln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54"/>
            <p:cNvSpPr/>
            <p:nvPr/>
          </p:nvSpPr>
          <p:spPr>
            <a:xfrm>
              <a:off x="4548631" y="4663228"/>
              <a:ext cx="350241" cy="188462"/>
            </a:xfrm>
            <a:custGeom>
              <a:avLst/>
              <a:gdLst/>
              <a:ahLst/>
              <a:cxnLst/>
              <a:rect l="l" t="t" r="r" b="b"/>
              <a:pathLst>
                <a:path w="4618" h="2485" extrusionOk="0">
                  <a:moveTo>
                    <a:pt x="2338" y="0"/>
                  </a:moveTo>
                  <a:lnTo>
                    <a:pt x="1427" y="104"/>
                  </a:lnTo>
                  <a:lnTo>
                    <a:pt x="2033" y="1106"/>
                  </a:lnTo>
                  <a:lnTo>
                    <a:pt x="71" y="598"/>
                  </a:lnTo>
                  <a:lnTo>
                    <a:pt x="64" y="864"/>
                  </a:lnTo>
                  <a:lnTo>
                    <a:pt x="0" y="2039"/>
                  </a:lnTo>
                  <a:lnTo>
                    <a:pt x="0" y="2255"/>
                  </a:lnTo>
                  <a:lnTo>
                    <a:pt x="4593" y="2484"/>
                  </a:lnTo>
                  <a:cubicBezTo>
                    <a:pt x="4593" y="2484"/>
                    <a:pt x="4594" y="2485"/>
                    <a:pt x="4594" y="2485"/>
                  </a:cubicBezTo>
                  <a:cubicBezTo>
                    <a:pt x="4617" y="2485"/>
                    <a:pt x="4504" y="1563"/>
                    <a:pt x="4197" y="1462"/>
                  </a:cubicBezTo>
                  <a:cubicBezTo>
                    <a:pt x="4197" y="1462"/>
                    <a:pt x="2283" y="229"/>
                    <a:pt x="23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54"/>
            <p:cNvSpPr/>
            <p:nvPr/>
          </p:nvSpPr>
          <p:spPr>
            <a:xfrm>
              <a:off x="4768113" y="4729133"/>
              <a:ext cx="62873" cy="39664"/>
            </a:xfrm>
            <a:custGeom>
              <a:avLst/>
              <a:gdLst/>
              <a:ahLst/>
              <a:cxnLst/>
              <a:rect l="l" t="t" r="r" b="b"/>
              <a:pathLst>
                <a:path w="829" h="523" extrusionOk="0">
                  <a:moveTo>
                    <a:pt x="771" y="0"/>
                  </a:moveTo>
                  <a:cubicBezTo>
                    <a:pt x="767" y="0"/>
                    <a:pt x="764" y="1"/>
                    <a:pt x="760" y="1"/>
                  </a:cubicBezTo>
                  <a:cubicBezTo>
                    <a:pt x="468" y="28"/>
                    <a:pt x="196" y="189"/>
                    <a:pt x="22" y="426"/>
                  </a:cubicBezTo>
                  <a:cubicBezTo>
                    <a:pt x="0" y="454"/>
                    <a:pt x="9" y="487"/>
                    <a:pt x="36" y="509"/>
                  </a:cubicBezTo>
                  <a:cubicBezTo>
                    <a:pt x="51" y="516"/>
                    <a:pt x="57" y="523"/>
                    <a:pt x="71" y="523"/>
                  </a:cubicBezTo>
                  <a:cubicBezTo>
                    <a:pt x="92" y="523"/>
                    <a:pt x="112" y="516"/>
                    <a:pt x="126" y="496"/>
                  </a:cubicBezTo>
                  <a:cubicBezTo>
                    <a:pt x="273" y="287"/>
                    <a:pt x="517" y="147"/>
                    <a:pt x="774" y="127"/>
                  </a:cubicBezTo>
                  <a:cubicBezTo>
                    <a:pt x="809" y="120"/>
                    <a:pt x="829" y="92"/>
                    <a:pt x="829" y="57"/>
                  </a:cubicBezTo>
                  <a:cubicBezTo>
                    <a:pt x="823" y="25"/>
                    <a:pt x="799" y="0"/>
                    <a:pt x="771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54"/>
            <p:cNvSpPr/>
            <p:nvPr/>
          </p:nvSpPr>
          <p:spPr>
            <a:xfrm>
              <a:off x="4742251" y="4711235"/>
              <a:ext cx="62949" cy="39740"/>
            </a:xfrm>
            <a:custGeom>
              <a:avLst/>
              <a:gdLst/>
              <a:ahLst/>
              <a:cxnLst/>
              <a:rect l="l" t="t" r="r" b="b"/>
              <a:pathLst>
                <a:path w="830" h="524" extrusionOk="0">
                  <a:moveTo>
                    <a:pt x="759" y="0"/>
                  </a:moveTo>
                  <a:cubicBezTo>
                    <a:pt x="467" y="29"/>
                    <a:pt x="196" y="189"/>
                    <a:pt x="23" y="425"/>
                  </a:cubicBezTo>
                  <a:cubicBezTo>
                    <a:pt x="1" y="453"/>
                    <a:pt x="7" y="488"/>
                    <a:pt x="36" y="508"/>
                  </a:cubicBezTo>
                  <a:cubicBezTo>
                    <a:pt x="49" y="515"/>
                    <a:pt x="58" y="523"/>
                    <a:pt x="71" y="523"/>
                  </a:cubicBezTo>
                  <a:cubicBezTo>
                    <a:pt x="91" y="523"/>
                    <a:pt x="113" y="515"/>
                    <a:pt x="126" y="495"/>
                  </a:cubicBezTo>
                  <a:cubicBezTo>
                    <a:pt x="273" y="286"/>
                    <a:pt x="517" y="147"/>
                    <a:pt x="767" y="126"/>
                  </a:cubicBezTo>
                  <a:cubicBezTo>
                    <a:pt x="801" y="119"/>
                    <a:pt x="829" y="91"/>
                    <a:pt x="822" y="55"/>
                  </a:cubicBezTo>
                  <a:cubicBezTo>
                    <a:pt x="822" y="22"/>
                    <a:pt x="794" y="0"/>
                    <a:pt x="759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54"/>
            <p:cNvSpPr/>
            <p:nvPr/>
          </p:nvSpPr>
          <p:spPr>
            <a:xfrm>
              <a:off x="4720637" y="4693791"/>
              <a:ext cx="62343" cy="39664"/>
            </a:xfrm>
            <a:custGeom>
              <a:avLst/>
              <a:gdLst/>
              <a:ahLst/>
              <a:cxnLst/>
              <a:rect l="l" t="t" r="r" b="b"/>
              <a:pathLst>
                <a:path w="822" h="523" extrusionOk="0">
                  <a:moveTo>
                    <a:pt x="764" y="0"/>
                  </a:moveTo>
                  <a:cubicBezTo>
                    <a:pt x="760" y="0"/>
                    <a:pt x="756" y="1"/>
                    <a:pt x="752" y="2"/>
                  </a:cubicBezTo>
                  <a:cubicBezTo>
                    <a:pt x="468" y="28"/>
                    <a:pt x="189" y="189"/>
                    <a:pt x="22" y="419"/>
                  </a:cubicBezTo>
                  <a:cubicBezTo>
                    <a:pt x="0" y="446"/>
                    <a:pt x="9" y="488"/>
                    <a:pt x="35" y="509"/>
                  </a:cubicBezTo>
                  <a:cubicBezTo>
                    <a:pt x="42" y="516"/>
                    <a:pt x="57" y="516"/>
                    <a:pt x="64" y="523"/>
                  </a:cubicBezTo>
                  <a:cubicBezTo>
                    <a:pt x="84" y="523"/>
                    <a:pt x="105" y="509"/>
                    <a:pt x="119" y="494"/>
                  </a:cubicBezTo>
                  <a:cubicBezTo>
                    <a:pt x="272" y="285"/>
                    <a:pt x="510" y="147"/>
                    <a:pt x="767" y="118"/>
                  </a:cubicBezTo>
                  <a:cubicBezTo>
                    <a:pt x="802" y="118"/>
                    <a:pt x="822" y="92"/>
                    <a:pt x="822" y="57"/>
                  </a:cubicBezTo>
                  <a:cubicBezTo>
                    <a:pt x="816" y="26"/>
                    <a:pt x="793" y="0"/>
                    <a:pt x="764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54"/>
            <p:cNvSpPr/>
            <p:nvPr/>
          </p:nvSpPr>
          <p:spPr>
            <a:xfrm>
              <a:off x="4542792" y="4803456"/>
              <a:ext cx="356384" cy="26620"/>
            </a:xfrm>
            <a:custGeom>
              <a:avLst/>
              <a:gdLst/>
              <a:ahLst/>
              <a:cxnLst/>
              <a:rect l="l" t="t" r="r" b="b"/>
              <a:pathLst>
                <a:path w="4699" h="351" extrusionOk="0">
                  <a:moveTo>
                    <a:pt x="60" y="1"/>
                  </a:moveTo>
                  <a:cubicBezTo>
                    <a:pt x="30" y="1"/>
                    <a:pt x="7" y="27"/>
                    <a:pt x="1" y="59"/>
                  </a:cubicBezTo>
                  <a:cubicBezTo>
                    <a:pt x="1" y="92"/>
                    <a:pt x="29" y="120"/>
                    <a:pt x="64" y="127"/>
                  </a:cubicBezTo>
                  <a:lnTo>
                    <a:pt x="4628" y="351"/>
                  </a:lnTo>
                  <a:cubicBezTo>
                    <a:pt x="4663" y="351"/>
                    <a:pt x="4692" y="322"/>
                    <a:pt x="4698" y="294"/>
                  </a:cubicBezTo>
                  <a:cubicBezTo>
                    <a:pt x="4698" y="259"/>
                    <a:pt x="4670" y="226"/>
                    <a:pt x="4635" y="226"/>
                  </a:cubicBezTo>
                  <a:lnTo>
                    <a:pt x="71" y="2"/>
                  </a:lnTo>
                  <a:cubicBezTo>
                    <a:pt x="67" y="1"/>
                    <a:pt x="64" y="1"/>
                    <a:pt x="60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54"/>
            <p:cNvSpPr/>
            <p:nvPr/>
          </p:nvSpPr>
          <p:spPr>
            <a:xfrm>
              <a:off x="4060600" y="4682719"/>
              <a:ext cx="246943" cy="110196"/>
            </a:xfrm>
            <a:custGeom>
              <a:avLst/>
              <a:gdLst/>
              <a:ahLst/>
              <a:cxnLst/>
              <a:rect l="l" t="t" r="r" b="b"/>
              <a:pathLst>
                <a:path w="3256" h="1453" extrusionOk="0">
                  <a:moveTo>
                    <a:pt x="2093" y="1"/>
                  </a:moveTo>
                  <a:lnTo>
                    <a:pt x="256" y="1211"/>
                  </a:lnTo>
                  <a:cubicBezTo>
                    <a:pt x="256" y="1211"/>
                    <a:pt x="0" y="1452"/>
                    <a:pt x="794" y="1452"/>
                  </a:cubicBezTo>
                  <a:cubicBezTo>
                    <a:pt x="916" y="1452"/>
                    <a:pt x="1062" y="1447"/>
                    <a:pt x="1238" y="1433"/>
                  </a:cubicBezTo>
                  <a:cubicBezTo>
                    <a:pt x="2553" y="1343"/>
                    <a:pt x="3256" y="1191"/>
                    <a:pt x="3256" y="1191"/>
                  </a:cubicBezTo>
                  <a:lnTo>
                    <a:pt x="3227" y="77"/>
                  </a:lnTo>
                  <a:lnTo>
                    <a:pt x="2093" y="1"/>
                  </a:lnTo>
                  <a:close/>
                </a:path>
              </a:pathLst>
            </a:custGeom>
            <a:solidFill>
              <a:srgbClr val="FFAF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54"/>
            <p:cNvSpPr/>
            <p:nvPr/>
          </p:nvSpPr>
          <p:spPr>
            <a:xfrm>
              <a:off x="3963676" y="4680064"/>
              <a:ext cx="350241" cy="188083"/>
            </a:xfrm>
            <a:custGeom>
              <a:avLst/>
              <a:gdLst/>
              <a:ahLst/>
              <a:cxnLst/>
              <a:rect l="l" t="t" r="r" b="b"/>
              <a:pathLst>
                <a:path w="4618" h="2480" extrusionOk="0">
                  <a:moveTo>
                    <a:pt x="2279" y="1"/>
                  </a:moveTo>
                  <a:lnTo>
                    <a:pt x="2279" y="1"/>
                  </a:lnTo>
                  <a:cubicBezTo>
                    <a:pt x="2334" y="224"/>
                    <a:pt x="420" y="1455"/>
                    <a:pt x="420" y="1455"/>
                  </a:cubicBezTo>
                  <a:cubicBezTo>
                    <a:pt x="114" y="1558"/>
                    <a:pt x="0" y="2480"/>
                    <a:pt x="17" y="2480"/>
                  </a:cubicBezTo>
                  <a:cubicBezTo>
                    <a:pt x="17" y="2480"/>
                    <a:pt x="18" y="2479"/>
                    <a:pt x="18" y="2479"/>
                  </a:cubicBezTo>
                  <a:lnTo>
                    <a:pt x="4617" y="2255"/>
                  </a:lnTo>
                  <a:lnTo>
                    <a:pt x="4617" y="2033"/>
                  </a:lnTo>
                  <a:lnTo>
                    <a:pt x="4554" y="857"/>
                  </a:lnTo>
                  <a:lnTo>
                    <a:pt x="4547" y="600"/>
                  </a:lnTo>
                  <a:lnTo>
                    <a:pt x="2585" y="1101"/>
                  </a:lnTo>
                  <a:lnTo>
                    <a:pt x="3191" y="99"/>
                  </a:lnTo>
                  <a:lnTo>
                    <a:pt x="227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54"/>
            <p:cNvSpPr/>
            <p:nvPr/>
          </p:nvSpPr>
          <p:spPr>
            <a:xfrm>
              <a:off x="4031478" y="4745514"/>
              <a:ext cx="62267" cy="39588"/>
            </a:xfrm>
            <a:custGeom>
              <a:avLst/>
              <a:gdLst/>
              <a:ahLst/>
              <a:cxnLst/>
              <a:rect l="l" t="t" r="r" b="b"/>
              <a:pathLst>
                <a:path w="821" h="522" extrusionOk="0">
                  <a:moveTo>
                    <a:pt x="69" y="1"/>
                  </a:moveTo>
                  <a:cubicBezTo>
                    <a:pt x="36" y="1"/>
                    <a:pt x="7" y="21"/>
                    <a:pt x="1" y="56"/>
                  </a:cubicBezTo>
                  <a:cubicBezTo>
                    <a:pt x="1" y="91"/>
                    <a:pt x="21" y="119"/>
                    <a:pt x="56" y="126"/>
                  </a:cubicBezTo>
                  <a:cubicBezTo>
                    <a:pt x="313" y="155"/>
                    <a:pt x="550" y="286"/>
                    <a:pt x="704" y="495"/>
                  </a:cubicBezTo>
                  <a:cubicBezTo>
                    <a:pt x="717" y="515"/>
                    <a:pt x="737" y="522"/>
                    <a:pt x="759" y="522"/>
                  </a:cubicBezTo>
                  <a:cubicBezTo>
                    <a:pt x="766" y="522"/>
                    <a:pt x="779" y="515"/>
                    <a:pt x="787" y="509"/>
                  </a:cubicBezTo>
                  <a:cubicBezTo>
                    <a:pt x="814" y="489"/>
                    <a:pt x="821" y="453"/>
                    <a:pt x="801" y="425"/>
                  </a:cubicBezTo>
                  <a:cubicBezTo>
                    <a:pt x="634" y="188"/>
                    <a:pt x="355" y="29"/>
                    <a:pt x="69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54"/>
            <p:cNvSpPr/>
            <p:nvPr/>
          </p:nvSpPr>
          <p:spPr>
            <a:xfrm>
              <a:off x="4057339" y="4727540"/>
              <a:ext cx="62873" cy="39740"/>
            </a:xfrm>
            <a:custGeom>
              <a:avLst/>
              <a:gdLst/>
              <a:ahLst/>
              <a:cxnLst/>
              <a:rect l="l" t="t" r="r" b="b"/>
              <a:pathLst>
                <a:path w="829" h="524" extrusionOk="0">
                  <a:moveTo>
                    <a:pt x="71" y="1"/>
                  </a:moveTo>
                  <a:cubicBezTo>
                    <a:pt x="35" y="1"/>
                    <a:pt x="7" y="22"/>
                    <a:pt x="0" y="58"/>
                  </a:cubicBezTo>
                  <a:cubicBezTo>
                    <a:pt x="0" y="91"/>
                    <a:pt x="20" y="126"/>
                    <a:pt x="56" y="126"/>
                  </a:cubicBezTo>
                  <a:cubicBezTo>
                    <a:pt x="313" y="154"/>
                    <a:pt x="557" y="293"/>
                    <a:pt x="703" y="502"/>
                  </a:cubicBezTo>
                  <a:cubicBezTo>
                    <a:pt x="717" y="517"/>
                    <a:pt x="739" y="523"/>
                    <a:pt x="759" y="523"/>
                  </a:cubicBezTo>
                  <a:cubicBezTo>
                    <a:pt x="772" y="523"/>
                    <a:pt x="780" y="523"/>
                    <a:pt x="794" y="508"/>
                  </a:cubicBezTo>
                  <a:cubicBezTo>
                    <a:pt x="822" y="495"/>
                    <a:pt x="829" y="453"/>
                    <a:pt x="807" y="425"/>
                  </a:cubicBezTo>
                  <a:cubicBezTo>
                    <a:pt x="633" y="189"/>
                    <a:pt x="363" y="36"/>
                    <a:pt x="71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54"/>
            <p:cNvSpPr/>
            <p:nvPr/>
          </p:nvSpPr>
          <p:spPr>
            <a:xfrm>
              <a:off x="4078953" y="4710097"/>
              <a:ext cx="62949" cy="39664"/>
            </a:xfrm>
            <a:custGeom>
              <a:avLst/>
              <a:gdLst/>
              <a:ahLst/>
              <a:cxnLst/>
              <a:rect l="l" t="t" r="r" b="b"/>
              <a:pathLst>
                <a:path w="830" h="523" extrusionOk="0">
                  <a:moveTo>
                    <a:pt x="67" y="1"/>
                  </a:moveTo>
                  <a:cubicBezTo>
                    <a:pt x="36" y="1"/>
                    <a:pt x="8" y="26"/>
                    <a:pt x="8" y="57"/>
                  </a:cubicBezTo>
                  <a:cubicBezTo>
                    <a:pt x="1" y="92"/>
                    <a:pt x="28" y="121"/>
                    <a:pt x="63" y="127"/>
                  </a:cubicBezTo>
                  <a:cubicBezTo>
                    <a:pt x="313" y="147"/>
                    <a:pt x="557" y="288"/>
                    <a:pt x="711" y="496"/>
                  </a:cubicBezTo>
                  <a:cubicBezTo>
                    <a:pt x="724" y="516"/>
                    <a:pt x="737" y="523"/>
                    <a:pt x="759" y="523"/>
                  </a:cubicBezTo>
                  <a:cubicBezTo>
                    <a:pt x="773" y="523"/>
                    <a:pt x="788" y="516"/>
                    <a:pt x="794" y="510"/>
                  </a:cubicBezTo>
                  <a:cubicBezTo>
                    <a:pt x="821" y="488"/>
                    <a:pt x="829" y="455"/>
                    <a:pt x="808" y="426"/>
                  </a:cubicBezTo>
                  <a:cubicBezTo>
                    <a:pt x="641" y="189"/>
                    <a:pt x="362" y="29"/>
                    <a:pt x="78" y="2"/>
                  </a:cubicBezTo>
                  <a:cubicBezTo>
                    <a:pt x="74" y="1"/>
                    <a:pt x="71" y="1"/>
                    <a:pt x="67" y="1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54"/>
            <p:cNvSpPr/>
            <p:nvPr/>
          </p:nvSpPr>
          <p:spPr>
            <a:xfrm>
              <a:off x="3963373" y="4819913"/>
              <a:ext cx="356308" cy="26544"/>
            </a:xfrm>
            <a:custGeom>
              <a:avLst/>
              <a:gdLst/>
              <a:ahLst/>
              <a:cxnLst/>
              <a:rect l="l" t="t" r="r" b="b"/>
              <a:pathLst>
                <a:path w="4698" h="350" extrusionOk="0">
                  <a:moveTo>
                    <a:pt x="4628" y="0"/>
                  </a:moveTo>
                  <a:lnTo>
                    <a:pt x="64" y="224"/>
                  </a:lnTo>
                  <a:cubicBezTo>
                    <a:pt x="29" y="231"/>
                    <a:pt x="0" y="259"/>
                    <a:pt x="0" y="292"/>
                  </a:cubicBezTo>
                  <a:cubicBezTo>
                    <a:pt x="0" y="328"/>
                    <a:pt x="35" y="349"/>
                    <a:pt x="70" y="349"/>
                  </a:cubicBezTo>
                  <a:lnTo>
                    <a:pt x="4635" y="125"/>
                  </a:lnTo>
                  <a:cubicBezTo>
                    <a:pt x="4670" y="125"/>
                    <a:pt x="4698" y="92"/>
                    <a:pt x="4698" y="57"/>
                  </a:cubicBezTo>
                  <a:cubicBezTo>
                    <a:pt x="4691" y="29"/>
                    <a:pt x="4663" y="0"/>
                    <a:pt x="4628" y="0"/>
                  </a:cubicBez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54"/>
            <p:cNvSpPr/>
            <p:nvPr/>
          </p:nvSpPr>
          <p:spPr>
            <a:xfrm>
              <a:off x="4341285" y="3451002"/>
              <a:ext cx="228589" cy="92904"/>
            </a:xfrm>
            <a:custGeom>
              <a:avLst/>
              <a:gdLst/>
              <a:ahLst/>
              <a:cxnLst/>
              <a:rect l="l" t="t" r="r" b="b"/>
              <a:pathLst>
                <a:path w="3014" h="1225" extrusionOk="0">
                  <a:moveTo>
                    <a:pt x="2985" y="1"/>
                  </a:moveTo>
                  <a:cubicBezTo>
                    <a:pt x="2825" y="669"/>
                    <a:pt x="2240" y="1156"/>
                    <a:pt x="1559" y="1191"/>
                  </a:cubicBezTo>
                  <a:cubicBezTo>
                    <a:pt x="1530" y="1191"/>
                    <a:pt x="1504" y="1198"/>
                    <a:pt x="1475" y="1198"/>
                  </a:cubicBezTo>
                  <a:cubicBezTo>
                    <a:pt x="842" y="1198"/>
                    <a:pt x="264" y="807"/>
                    <a:pt x="21" y="209"/>
                  </a:cubicBezTo>
                  <a:lnTo>
                    <a:pt x="1" y="223"/>
                  </a:lnTo>
                  <a:cubicBezTo>
                    <a:pt x="243" y="829"/>
                    <a:pt x="827" y="1225"/>
                    <a:pt x="1475" y="1225"/>
                  </a:cubicBezTo>
                  <a:cubicBezTo>
                    <a:pt x="1504" y="1225"/>
                    <a:pt x="1530" y="1218"/>
                    <a:pt x="1559" y="1218"/>
                  </a:cubicBezTo>
                  <a:cubicBezTo>
                    <a:pt x="2255" y="1183"/>
                    <a:pt x="2846" y="690"/>
                    <a:pt x="3013" y="7"/>
                  </a:cubicBezTo>
                  <a:lnTo>
                    <a:pt x="298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54"/>
            <p:cNvSpPr/>
            <p:nvPr/>
          </p:nvSpPr>
          <p:spPr>
            <a:xfrm>
              <a:off x="3828833" y="3709465"/>
              <a:ext cx="1366378" cy="367217"/>
            </a:xfrm>
            <a:custGeom>
              <a:avLst/>
              <a:gdLst/>
              <a:ahLst/>
              <a:cxnLst/>
              <a:rect l="l" t="t" r="r" b="b"/>
              <a:pathLst>
                <a:path w="18016" h="4842" extrusionOk="0">
                  <a:moveTo>
                    <a:pt x="14205" y="1"/>
                  </a:moveTo>
                  <a:cubicBezTo>
                    <a:pt x="13198" y="1"/>
                    <a:pt x="12032" y="72"/>
                    <a:pt x="10772" y="218"/>
                  </a:cubicBezTo>
                  <a:cubicBezTo>
                    <a:pt x="10807" y="344"/>
                    <a:pt x="10841" y="469"/>
                    <a:pt x="10876" y="587"/>
                  </a:cubicBezTo>
                  <a:cubicBezTo>
                    <a:pt x="12168" y="434"/>
                    <a:pt x="13334" y="357"/>
                    <a:pt x="14280" y="357"/>
                  </a:cubicBezTo>
                  <a:cubicBezTo>
                    <a:pt x="15738" y="357"/>
                    <a:pt x="16672" y="540"/>
                    <a:pt x="16736" y="906"/>
                  </a:cubicBezTo>
                  <a:cubicBezTo>
                    <a:pt x="16861" y="1644"/>
                    <a:pt x="13464" y="2835"/>
                    <a:pt x="9151" y="3565"/>
                  </a:cubicBezTo>
                  <a:cubicBezTo>
                    <a:pt x="6990" y="3931"/>
                    <a:pt x="5010" y="4114"/>
                    <a:pt x="3555" y="4114"/>
                  </a:cubicBezTo>
                  <a:cubicBezTo>
                    <a:pt x="2100" y="4114"/>
                    <a:pt x="1169" y="3931"/>
                    <a:pt x="1106" y="3565"/>
                  </a:cubicBezTo>
                  <a:cubicBezTo>
                    <a:pt x="1009" y="2987"/>
                    <a:pt x="3042" y="2145"/>
                    <a:pt x="5978" y="1449"/>
                  </a:cubicBezTo>
                  <a:cubicBezTo>
                    <a:pt x="6006" y="1310"/>
                    <a:pt x="6039" y="1172"/>
                    <a:pt x="6068" y="1032"/>
                  </a:cubicBezTo>
                  <a:lnTo>
                    <a:pt x="6068" y="1032"/>
                  </a:lnTo>
                  <a:cubicBezTo>
                    <a:pt x="2457" y="1875"/>
                    <a:pt x="1" y="3002"/>
                    <a:pt x="146" y="3864"/>
                  </a:cubicBezTo>
                  <a:cubicBezTo>
                    <a:pt x="255" y="4492"/>
                    <a:pt x="1721" y="4842"/>
                    <a:pt x="3935" y="4842"/>
                  </a:cubicBezTo>
                  <a:cubicBezTo>
                    <a:pt x="5425" y="4842"/>
                    <a:pt x="7253" y="4683"/>
                    <a:pt x="9234" y="4345"/>
                  </a:cubicBezTo>
                  <a:cubicBezTo>
                    <a:pt x="14167" y="3510"/>
                    <a:pt x="18015" y="1978"/>
                    <a:pt x="17841" y="921"/>
                  </a:cubicBezTo>
                  <a:cubicBezTo>
                    <a:pt x="17737" y="317"/>
                    <a:pt x="16323" y="1"/>
                    <a:pt x="14205" y="1"/>
                  </a:cubicBezTo>
                  <a:close/>
                </a:path>
              </a:pathLst>
            </a:custGeom>
            <a:solidFill>
              <a:srgbClr val="F65C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54"/>
            <p:cNvSpPr/>
            <p:nvPr/>
          </p:nvSpPr>
          <p:spPr>
            <a:xfrm>
              <a:off x="4199843" y="4058935"/>
              <a:ext cx="560021" cy="142579"/>
            </a:xfrm>
            <a:custGeom>
              <a:avLst/>
              <a:gdLst/>
              <a:ahLst/>
              <a:cxnLst/>
              <a:rect l="l" t="t" r="r" b="b"/>
              <a:pathLst>
                <a:path w="7384" h="1880" extrusionOk="0">
                  <a:moveTo>
                    <a:pt x="7188" y="1"/>
                  </a:moveTo>
                  <a:cubicBezTo>
                    <a:pt x="6784" y="98"/>
                    <a:pt x="6366" y="196"/>
                    <a:pt x="5929" y="293"/>
                  </a:cubicBezTo>
                  <a:lnTo>
                    <a:pt x="6054" y="1058"/>
                  </a:lnTo>
                  <a:cubicBezTo>
                    <a:pt x="6513" y="961"/>
                    <a:pt x="6959" y="857"/>
                    <a:pt x="7383" y="746"/>
                  </a:cubicBezTo>
                  <a:cubicBezTo>
                    <a:pt x="7313" y="482"/>
                    <a:pt x="7251" y="231"/>
                    <a:pt x="7188" y="1"/>
                  </a:cubicBezTo>
                  <a:close/>
                  <a:moveTo>
                    <a:pt x="5803" y="315"/>
                  </a:moveTo>
                  <a:cubicBezTo>
                    <a:pt x="5274" y="425"/>
                    <a:pt x="4718" y="530"/>
                    <a:pt x="4147" y="627"/>
                  </a:cubicBezTo>
                  <a:cubicBezTo>
                    <a:pt x="4120" y="634"/>
                    <a:pt x="4085" y="640"/>
                    <a:pt x="4050" y="640"/>
                  </a:cubicBezTo>
                  <a:lnTo>
                    <a:pt x="4085" y="1434"/>
                  </a:lnTo>
                  <a:cubicBezTo>
                    <a:pt x="4133" y="1427"/>
                    <a:pt x="4189" y="1414"/>
                    <a:pt x="4237" y="1407"/>
                  </a:cubicBezTo>
                  <a:cubicBezTo>
                    <a:pt x="4815" y="1308"/>
                    <a:pt x="5386" y="1198"/>
                    <a:pt x="5929" y="1086"/>
                  </a:cubicBezTo>
                  <a:lnTo>
                    <a:pt x="5803" y="315"/>
                  </a:lnTo>
                  <a:close/>
                  <a:moveTo>
                    <a:pt x="3925" y="662"/>
                  </a:moveTo>
                  <a:cubicBezTo>
                    <a:pt x="3187" y="787"/>
                    <a:pt x="2463" y="884"/>
                    <a:pt x="1782" y="968"/>
                  </a:cubicBezTo>
                  <a:lnTo>
                    <a:pt x="1712" y="1754"/>
                  </a:lnTo>
                  <a:cubicBezTo>
                    <a:pt x="2428" y="1677"/>
                    <a:pt x="3187" y="1581"/>
                    <a:pt x="3960" y="1455"/>
                  </a:cubicBezTo>
                  <a:lnTo>
                    <a:pt x="3925" y="662"/>
                  </a:lnTo>
                  <a:close/>
                  <a:moveTo>
                    <a:pt x="1648" y="983"/>
                  </a:moveTo>
                  <a:lnTo>
                    <a:pt x="1648" y="983"/>
                  </a:lnTo>
                  <a:cubicBezTo>
                    <a:pt x="1141" y="1038"/>
                    <a:pt x="655" y="1080"/>
                    <a:pt x="196" y="1115"/>
                  </a:cubicBezTo>
                  <a:cubicBezTo>
                    <a:pt x="132" y="1372"/>
                    <a:pt x="62" y="1629"/>
                    <a:pt x="0" y="1880"/>
                  </a:cubicBezTo>
                  <a:cubicBezTo>
                    <a:pt x="501" y="1859"/>
                    <a:pt x="1037" y="1818"/>
                    <a:pt x="1587" y="1761"/>
                  </a:cubicBezTo>
                  <a:lnTo>
                    <a:pt x="1648" y="983"/>
                  </a:ln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54"/>
            <p:cNvSpPr/>
            <p:nvPr/>
          </p:nvSpPr>
          <p:spPr>
            <a:xfrm>
              <a:off x="4320125" y="4132273"/>
              <a:ext cx="14941" cy="60217"/>
            </a:xfrm>
            <a:custGeom>
              <a:avLst/>
              <a:gdLst/>
              <a:ahLst/>
              <a:cxnLst/>
              <a:rect l="l" t="t" r="r" b="b"/>
              <a:pathLst>
                <a:path w="197" h="794" extrusionOk="0">
                  <a:moveTo>
                    <a:pt x="196" y="1"/>
                  </a:moveTo>
                  <a:cubicBezTo>
                    <a:pt x="154" y="1"/>
                    <a:pt x="113" y="7"/>
                    <a:pt x="62" y="16"/>
                  </a:cubicBezTo>
                  <a:lnTo>
                    <a:pt x="1" y="794"/>
                  </a:lnTo>
                  <a:cubicBezTo>
                    <a:pt x="42" y="794"/>
                    <a:pt x="84" y="787"/>
                    <a:pt x="126" y="787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54"/>
            <p:cNvSpPr/>
            <p:nvPr/>
          </p:nvSpPr>
          <p:spPr>
            <a:xfrm>
              <a:off x="4497439" y="4107473"/>
              <a:ext cx="12211" cy="61885"/>
            </a:xfrm>
            <a:custGeom>
              <a:avLst/>
              <a:gdLst/>
              <a:ahLst/>
              <a:cxnLst/>
              <a:rect l="l" t="t" r="r" b="b"/>
              <a:pathLst>
                <a:path w="161" h="816" extrusionOk="0">
                  <a:moveTo>
                    <a:pt x="126" y="0"/>
                  </a:moveTo>
                  <a:cubicBezTo>
                    <a:pt x="84" y="9"/>
                    <a:pt x="42" y="15"/>
                    <a:pt x="1" y="22"/>
                  </a:cubicBezTo>
                  <a:lnTo>
                    <a:pt x="36" y="815"/>
                  </a:lnTo>
                  <a:cubicBezTo>
                    <a:pt x="78" y="809"/>
                    <a:pt x="119" y="802"/>
                    <a:pt x="161" y="794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54"/>
            <p:cNvSpPr/>
            <p:nvPr/>
          </p:nvSpPr>
          <p:spPr>
            <a:xfrm>
              <a:off x="4639943" y="4081156"/>
              <a:ext cx="19036" cy="60217"/>
            </a:xfrm>
            <a:custGeom>
              <a:avLst/>
              <a:gdLst/>
              <a:ahLst/>
              <a:cxnLst/>
              <a:rect l="l" t="t" r="r" b="b"/>
              <a:pathLst>
                <a:path w="251" h="794" extrusionOk="0">
                  <a:moveTo>
                    <a:pt x="126" y="0"/>
                  </a:moveTo>
                  <a:cubicBezTo>
                    <a:pt x="84" y="7"/>
                    <a:pt x="42" y="13"/>
                    <a:pt x="0" y="22"/>
                  </a:cubicBezTo>
                  <a:lnTo>
                    <a:pt x="126" y="793"/>
                  </a:lnTo>
                  <a:cubicBezTo>
                    <a:pt x="167" y="787"/>
                    <a:pt x="209" y="773"/>
                    <a:pt x="251" y="765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rgbClr val="1247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54"/>
            <p:cNvSpPr/>
            <p:nvPr/>
          </p:nvSpPr>
          <p:spPr>
            <a:xfrm>
              <a:off x="3892159" y="3974450"/>
              <a:ext cx="145769" cy="46111"/>
            </a:xfrm>
            <a:custGeom>
              <a:avLst/>
              <a:gdLst/>
              <a:ahLst/>
              <a:cxnLst/>
              <a:rect l="l" t="t" r="r" b="b"/>
              <a:pathLst>
                <a:path w="1922" h="608" extrusionOk="0">
                  <a:moveTo>
                    <a:pt x="1642" y="607"/>
                  </a:moveTo>
                  <a:lnTo>
                    <a:pt x="1642" y="607"/>
                  </a:lnTo>
                  <a:lnTo>
                    <a:pt x="1642" y="607"/>
                  </a:lnTo>
                  <a:lnTo>
                    <a:pt x="1642" y="607"/>
                  </a:lnTo>
                  <a:close/>
                  <a:moveTo>
                    <a:pt x="1915" y="600"/>
                  </a:moveTo>
                  <a:lnTo>
                    <a:pt x="1900" y="600"/>
                  </a:lnTo>
                  <a:lnTo>
                    <a:pt x="1915" y="600"/>
                  </a:lnTo>
                  <a:close/>
                  <a:moveTo>
                    <a:pt x="1921" y="600"/>
                  </a:moveTo>
                  <a:lnTo>
                    <a:pt x="1915" y="600"/>
                  </a:lnTo>
                  <a:lnTo>
                    <a:pt x="1921" y="600"/>
                  </a:lnTo>
                  <a:lnTo>
                    <a:pt x="1921" y="600"/>
                  </a:lnTo>
                  <a:close/>
                  <a:moveTo>
                    <a:pt x="84" y="1"/>
                  </a:moveTo>
                  <a:cubicBezTo>
                    <a:pt x="84" y="9"/>
                    <a:pt x="1" y="607"/>
                    <a:pt x="1642" y="607"/>
                  </a:cubicBezTo>
                  <a:cubicBezTo>
                    <a:pt x="1" y="607"/>
                    <a:pt x="84" y="9"/>
                    <a:pt x="84" y="1"/>
                  </a:cubicBezTo>
                  <a:close/>
                </a:path>
              </a:pathLst>
            </a:custGeom>
            <a:solidFill>
              <a:srgbClr val="CE04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54"/>
            <p:cNvSpPr/>
            <p:nvPr/>
          </p:nvSpPr>
          <p:spPr>
            <a:xfrm>
              <a:off x="4649954" y="3725467"/>
              <a:ext cx="391727" cy="28592"/>
            </a:xfrm>
            <a:custGeom>
              <a:avLst/>
              <a:gdLst/>
              <a:ahLst/>
              <a:cxnLst/>
              <a:rect l="l" t="t" r="r" b="b"/>
              <a:pathLst>
                <a:path w="5165" h="377" extrusionOk="0">
                  <a:moveTo>
                    <a:pt x="5157" y="271"/>
                  </a:moveTo>
                  <a:lnTo>
                    <a:pt x="5164" y="271"/>
                  </a:lnTo>
                  <a:lnTo>
                    <a:pt x="5164" y="271"/>
                  </a:lnTo>
                  <a:lnTo>
                    <a:pt x="5157" y="271"/>
                  </a:lnTo>
                  <a:close/>
                  <a:moveTo>
                    <a:pt x="5142" y="271"/>
                  </a:moveTo>
                  <a:lnTo>
                    <a:pt x="5157" y="271"/>
                  </a:lnTo>
                  <a:lnTo>
                    <a:pt x="5142" y="271"/>
                  </a:lnTo>
                  <a:close/>
                  <a:moveTo>
                    <a:pt x="0" y="209"/>
                  </a:moveTo>
                  <a:lnTo>
                    <a:pt x="0" y="209"/>
                  </a:lnTo>
                  <a:cubicBezTo>
                    <a:pt x="14" y="264"/>
                    <a:pt x="29" y="320"/>
                    <a:pt x="49" y="376"/>
                  </a:cubicBezTo>
                  <a:lnTo>
                    <a:pt x="49" y="376"/>
                  </a:lnTo>
                  <a:lnTo>
                    <a:pt x="49" y="376"/>
                  </a:lnTo>
                  <a:lnTo>
                    <a:pt x="49" y="376"/>
                  </a:lnTo>
                  <a:cubicBezTo>
                    <a:pt x="29" y="320"/>
                    <a:pt x="14" y="264"/>
                    <a:pt x="0" y="209"/>
                  </a:cubicBezTo>
                  <a:close/>
                  <a:moveTo>
                    <a:pt x="42" y="203"/>
                  </a:moveTo>
                  <a:lnTo>
                    <a:pt x="14" y="203"/>
                  </a:lnTo>
                  <a:lnTo>
                    <a:pt x="42" y="203"/>
                  </a:lnTo>
                  <a:close/>
                  <a:moveTo>
                    <a:pt x="97" y="194"/>
                  </a:moveTo>
                  <a:lnTo>
                    <a:pt x="77" y="194"/>
                  </a:lnTo>
                  <a:lnTo>
                    <a:pt x="97" y="194"/>
                  </a:lnTo>
                  <a:close/>
                  <a:moveTo>
                    <a:pt x="126" y="194"/>
                  </a:moveTo>
                  <a:lnTo>
                    <a:pt x="119" y="194"/>
                  </a:lnTo>
                  <a:lnTo>
                    <a:pt x="126" y="194"/>
                  </a:lnTo>
                  <a:close/>
                  <a:moveTo>
                    <a:pt x="189" y="188"/>
                  </a:moveTo>
                  <a:lnTo>
                    <a:pt x="167" y="188"/>
                  </a:lnTo>
                  <a:lnTo>
                    <a:pt x="189" y="188"/>
                  </a:lnTo>
                  <a:close/>
                  <a:moveTo>
                    <a:pt x="3459" y="146"/>
                  </a:moveTo>
                  <a:cubicBezTo>
                    <a:pt x="4147" y="146"/>
                    <a:pt x="4718" y="188"/>
                    <a:pt x="5136" y="271"/>
                  </a:cubicBezTo>
                  <a:cubicBezTo>
                    <a:pt x="4718" y="188"/>
                    <a:pt x="4147" y="146"/>
                    <a:pt x="3459" y="146"/>
                  </a:cubicBezTo>
                  <a:close/>
                  <a:moveTo>
                    <a:pt x="3459" y="146"/>
                  </a:moveTo>
                  <a:lnTo>
                    <a:pt x="3459" y="146"/>
                  </a:lnTo>
                  <a:lnTo>
                    <a:pt x="3459" y="146"/>
                  </a:lnTo>
                  <a:lnTo>
                    <a:pt x="3459" y="146"/>
                  </a:lnTo>
                  <a:close/>
                  <a:moveTo>
                    <a:pt x="3395" y="1"/>
                  </a:moveTo>
                  <a:cubicBezTo>
                    <a:pt x="4788" y="1"/>
                    <a:pt x="5094" y="181"/>
                    <a:pt x="5164" y="271"/>
                  </a:cubicBezTo>
                  <a:cubicBezTo>
                    <a:pt x="5094" y="181"/>
                    <a:pt x="4788" y="1"/>
                    <a:pt x="3395" y="1"/>
                  </a:cubicBezTo>
                  <a:close/>
                  <a:moveTo>
                    <a:pt x="3395" y="1"/>
                  </a:moveTo>
                  <a:lnTo>
                    <a:pt x="3389" y="1"/>
                  </a:lnTo>
                  <a:lnTo>
                    <a:pt x="3395" y="1"/>
                  </a:lnTo>
                  <a:close/>
                </a:path>
              </a:pathLst>
            </a:custGeom>
            <a:solidFill>
              <a:srgbClr val="CE04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54"/>
            <p:cNvSpPr/>
            <p:nvPr/>
          </p:nvSpPr>
          <p:spPr>
            <a:xfrm>
              <a:off x="4653594" y="3736464"/>
              <a:ext cx="257713" cy="17595"/>
            </a:xfrm>
            <a:custGeom>
              <a:avLst/>
              <a:gdLst/>
              <a:ahLst/>
              <a:cxnLst/>
              <a:rect l="l" t="t" r="r" b="b"/>
              <a:pathLst>
                <a:path w="3398" h="232" extrusionOk="0">
                  <a:moveTo>
                    <a:pt x="36" y="231"/>
                  </a:moveTo>
                  <a:lnTo>
                    <a:pt x="1" y="231"/>
                  </a:lnTo>
                  <a:lnTo>
                    <a:pt x="1" y="231"/>
                  </a:lnTo>
                  <a:lnTo>
                    <a:pt x="36" y="231"/>
                  </a:lnTo>
                  <a:close/>
                  <a:moveTo>
                    <a:pt x="3398" y="1"/>
                  </a:moveTo>
                  <a:lnTo>
                    <a:pt x="3398" y="1"/>
                  </a:lnTo>
                  <a:cubicBezTo>
                    <a:pt x="2464" y="1"/>
                    <a:pt x="1323" y="78"/>
                    <a:pt x="49" y="225"/>
                  </a:cubicBezTo>
                  <a:cubicBezTo>
                    <a:pt x="1323" y="78"/>
                    <a:pt x="2464" y="1"/>
                    <a:pt x="3398" y="1"/>
                  </a:cubicBezTo>
                  <a:close/>
                </a:path>
              </a:pathLst>
            </a:custGeom>
            <a:solidFill>
              <a:srgbClr val="E51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54"/>
            <p:cNvSpPr/>
            <p:nvPr/>
          </p:nvSpPr>
          <p:spPr>
            <a:xfrm>
              <a:off x="4649954" y="3725467"/>
              <a:ext cx="391727" cy="20628"/>
            </a:xfrm>
            <a:custGeom>
              <a:avLst/>
              <a:gdLst/>
              <a:ahLst/>
              <a:cxnLst/>
              <a:rect l="l" t="t" r="r" b="b"/>
              <a:pathLst>
                <a:path w="5165" h="272" extrusionOk="0">
                  <a:moveTo>
                    <a:pt x="5157" y="271"/>
                  </a:moveTo>
                  <a:lnTo>
                    <a:pt x="5157" y="271"/>
                  </a:lnTo>
                  <a:lnTo>
                    <a:pt x="5157" y="271"/>
                  </a:lnTo>
                  <a:close/>
                  <a:moveTo>
                    <a:pt x="5164" y="271"/>
                  </a:moveTo>
                  <a:lnTo>
                    <a:pt x="5164" y="271"/>
                  </a:lnTo>
                  <a:lnTo>
                    <a:pt x="5164" y="271"/>
                  </a:lnTo>
                  <a:lnTo>
                    <a:pt x="5164" y="271"/>
                  </a:lnTo>
                  <a:close/>
                  <a:moveTo>
                    <a:pt x="5136" y="271"/>
                  </a:moveTo>
                  <a:lnTo>
                    <a:pt x="5142" y="271"/>
                  </a:lnTo>
                  <a:lnTo>
                    <a:pt x="5136" y="271"/>
                  </a:lnTo>
                  <a:close/>
                  <a:moveTo>
                    <a:pt x="14" y="203"/>
                  </a:moveTo>
                  <a:cubicBezTo>
                    <a:pt x="7" y="203"/>
                    <a:pt x="0" y="203"/>
                    <a:pt x="0" y="209"/>
                  </a:cubicBezTo>
                  <a:lnTo>
                    <a:pt x="0" y="209"/>
                  </a:lnTo>
                  <a:cubicBezTo>
                    <a:pt x="0" y="203"/>
                    <a:pt x="7" y="203"/>
                    <a:pt x="14" y="203"/>
                  </a:cubicBezTo>
                  <a:close/>
                  <a:moveTo>
                    <a:pt x="77" y="194"/>
                  </a:moveTo>
                  <a:cubicBezTo>
                    <a:pt x="64" y="203"/>
                    <a:pt x="49" y="203"/>
                    <a:pt x="42" y="203"/>
                  </a:cubicBezTo>
                  <a:cubicBezTo>
                    <a:pt x="49" y="203"/>
                    <a:pt x="64" y="203"/>
                    <a:pt x="77" y="194"/>
                  </a:cubicBezTo>
                  <a:close/>
                  <a:moveTo>
                    <a:pt x="119" y="194"/>
                  </a:moveTo>
                  <a:lnTo>
                    <a:pt x="97" y="194"/>
                  </a:lnTo>
                  <a:lnTo>
                    <a:pt x="119" y="194"/>
                  </a:lnTo>
                  <a:close/>
                  <a:moveTo>
                    <a:pt x="167" y="188"/>
                  </a:moveTo>
                  <a:cubicBezTo>
                    <a:pt x="154" y="188"/>
                    <a:pt x="139" y="194"/>
                    <a:pt x="126" y="194"/>
                  </a:cubicBezTo>
                  <a:cubicBezTo>
                    <a:pt x="139" y="194"/>
                    <a:pt x="154" y="188"/>
                    <a:pt x="167" y="188"/>
                  </a:cubicBezTo>
                  <a:close/>
                  <a:moveTo>
                    <a:pt x="3459" y="146"/>
                  </a:moveTo>
                  <a:lnTo>
                    <a:pt x="3446" y="146"/>
                  </a:lnTo>
                  <a:lnTo>
                    <a:pt x="3446" y="146"/>
                  </a:lnTo>
                  <a:lnTo>
                    <a:pt x="3459" y="146"/>
                  </a:lnTo>
                  <a:close/>
                  <a:moveTo>
                    <a:pt x="3459" y="146"/>
                  </a:moveTo>
                  <a:lnTo>
                    <a:pt x="3459" y="146"/>
                  </a:lnTo>
                  <a:lnTo>
                    <a:pt x="3459" y="146"/>
                  </a:lnTo>
                  <a:lnTo>
                    <a:pt x="3459" y="146"/>
                  </a:lnTo>
                  <a:close/>
                  <a:moveTo>
                    <a:pt x="3389" y="1"/>
                  </a:moveTo>
                  <a:cubicBezTo>
                    <a:pt x="2659" y="1"/>
                    <a:pt x="1635" y="49"/>
                    <a:pt x="189" y="188"/>
                  </a:cubicBezTo>
                  <a:cubicBezTo>
                    <a:pt x="1635" y="49"/>
                    <a:pt x="2659" y="1"/>
                    <a:pt x="3389" y="1"/>
                  </a:cubicBezTo>
                  <a:close/>
                  <a:moveTo>
                    <a:pt x="3395" y="1"/>
                  </a:moveTo>
                  <a:lnTo>
                    <a:pt x="3395" y="1"/>
                  </a:lnTo>
                  <a:lnTo>
                    <a:pt x="3395" y="1"/>
                  </a:lnTo>
                  <a:close/>
                </a:path>
              </a:pathLst>
            </a:custGeom>
            <a:solidFill>
              <a:srgbClr val="CE04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54"/>
            <p:cNvSpPr/>
            <p:nvPr/>
          </p:nvSpPr>
          <p:spPr>
            <a:xfrm>
              <a:off x="4653594" y="3736464"/>
              <a:ext cx="257713" cy="17595"/>
            </a:xfrm>
            <a:custGeom>
              <a:avLst/>
              <a:gdLst/>
              <a:ahLst/>
              <a:cxnLst/>
              <a:rect l="l" t="t" r="r" b="b"/>
              <a:pathLst>
                <a:path w="3398" h="232" extrusionOk="0">
                  <a:moveTo>
                    <a:pt x="3398" y="1"/>
                  </a:moveTo>
                  <a:cubicBezTo>
                    <a:pt x="2564" y="1"/>
                    <a:pt x="1562" y="61"/>
                    <a:pt x="456" y="180"/>
                  </a:cubicBezTo>
                  <a:lnTo>
                    <a:pt x="456" y="180"/>
                  </a:lnTo>
                  <a:cubicBezTo>
                    <a:pt x="1566" y="62"/>
                    <a:pt x="2564" y="1"/>
                    <a:pt x="3398" y="1"/>
                  </a:cubicBezTo>
                  <a:close/>
                  <a:moveTo>
                    <a:pt x="456" y="180"/>
                  </a:moveTo>
                  <a:cubicBezTo>
                    <a:pt x="322" y="194"/>
                    <a:pt x="186" y="209"/>
                    <a:pt x="49" y="225"/>
                  </a:cubicBezTo>
                  <a:cubicBezTo>
                    <a:pt x="49" y="225"/>
                    <a:pt x="49" y="225"/>
                    <a:pt x="48" y="226"/>
                  </a:cubicBezTo>
                  <a:lnTo>
                    <a:pt x="48" y="226"/>
                  </a:lnTo>
                  <a:cubicBezTo>
                    <a:pt x="185" y="210"/>
                    <a:pt x="321" y="194"/>
                    <a:pt x="456" y="180"/>
                  </a:cubicBezTo>
                  <a:close/>
                  <a:moveTo>
                    <a:pt x="48" y="226"/>
                  </a:moveTo>
                  <a:cubicBezTo>
                    <a:pt x="32" y="228"/>
                    <a:pt x="17" y="229"/>
                    <a:pt x="1" y="231"/>
                  </a:cubicBezTo>
                  <a:lnTo>
                    <a:pt x="36" y="231"/>
                  </a:lnTo>
                  <a:cubicBezTo>
                    <a:pt x="42" y="231"/>
                    <a:pt x="43" y="231"/>
                    <a:pt x="48" y="226"/>
                  </a:cubicBezTo>
                  <a:close/>
                </a:path>
              </a:pathLst>
            </a:custGeom>
            <a:solidFill>
              <a:srgbClr val="CE04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54"/>
            <p:cNvSpPr/>
            <p:nvPr/>
          </p:nvSpPr>
          <p:spPr>
            <a:xfrm>
              <a:off x="4649954" y="3725467"/>
              <a:ext cx="391727" cy="28592"/>
            </a:xfrm>
            <a:custGeom>
              <a:avLst/>
              <a:gdLst/>
              <a:ahLst/>
              <a:cxnLst/>
              <a:rect l="l" t="t" r="r" b="b"/>
              <a:pathLst>
                <a:path w="5165" h="377" extrusionOk="0">
                  <a:moveTo>
                    <a:pt x="3389" y="1"/>
                  </a:moveTo>
                  <a:cubicBezTo>
                    <a:pt x="2659" y="1"/>
                    <a:pt x="1635" y="49"/>
                    <a:pt x="189" y="188"/>
                  </a:cubicBezTo>
                  <a:lnTo>
                    <a:pt x="167" y="188"/>
                  </a:lnTo>
                  <a:cubicBezTo>
                    <a:pt x="154" y="188"/>
                    <a:pt x="139" y="194"/>
                    <a:pt x="126" y="194"/>
                  </a:cubicBezTo>
                  <a:lnTo>
                    <a:pt x="77" y="194"/>
                  </a:lnTo>
                  <a:cubicBezTo>
                    <a:pt x="64" y="203"/>
                    <a:pt x="49" y="203"/>
                    <a:pt x="42" y="203"/>
                  </a:cubicBezTo>
                  <a:lnTo>
                    <a:pt x="14" y="203"/>
                  </a:lnTo>
                  <a:cubicBezTo>
                    <a:pt x="7" y="203"/>
                    <a:pt x="0" y="203"/>
                    <a:pt x="0" y="209"/>
                  </a:cubicBezTo>
                  <a:cubicBezTo>
                    <a:pt x="14" y="264"/>
                    <a:pt x="29" y="320"/>
                    <a:pt x="49" y="376"/>
                  </a:cubicBezTo>
                  <a:cubicBezTo>
                    <a:pt x="1336" y="223"/>
                    <a:pt x="2499" y="146"/>
                    <a:pt x="3446" y="146"/>
                  </a:cubicBezTo>
                  <a:lnTo>
                    <a:pt x="3459" y="146"/>
                  </a:lnTo>
                  <a:cubicBezTo>
                    <a:pt x="4147" y="146"/>
                    <a:pt x="4718" y="188"/>
                    <a:pt x="5136" y="271"/>
                  </a:cubicBezTo>
                  <a:lnTo>
                    <a:pt x="5164" y="271"/>
                  </a:lnTo>
                  <a:cubicBezTo>
                    <a:pt x="5094" y="181"/>
                    <a:pt x="4788" y="1"/>
                    <a:pt x="3395" y="1"/>
                  </a:cubicBez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54"/>
            <p:cNvSpPr/>
            <p:nvPr/>
          </p:nvSpPr>
          <p:spPr>
            <a:xfrm>
              <a:off x="4016689" y="4019954"/>
              <a:ext cx="20705" cy="607"/>
            </a:xfrm>
            <a:custGeom>
              <a:avLst/>
              <a:gdLst/>
              <a:ahLst/>
              <a:cxnLst/>
              <a:rect l="l" t="t" r="r" b="b"/>
              <a:pathLst>
                <a:path w="273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close/>
                  <a:moveTo>
                    <a:pt x="258" y="0"/>
                  </a:moveTo>
                  <a:cubicBezTo>
                    <a:pt x="167" y="0"/>
                    <a:pt x="84" y="7"/>
                    <a:pt x="0" y="7"/>
                  </a:cubicBezTo>
                  <a:cubicBezTo>
                    <a:pt x="84" y="7"/>
                    <a:pt x="167" y="0"/>
                    <a:pt x="258" y="0"/>
                  </a:cubicBezTo>
                  <a:close/>
                  <a:moveTo>
                    <a:pt x="273" y="0"/>
                  </a:moveTo>
                  <a:lnTo>
                    <a:pt x="273" y="0"/>
                  </a:lnTo>
                  <a:close/>
                </a:path>
              </a:pathLst>
            </a:custGeom>
            <a:solidFill>
              <a:srgbClr val="CE04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54"/>
            <p:cNvSpPr/>
            <p:nvPr/>
          </p:nvSpPr>
          <p:spPr>
            <a:xfrm>
              <a:off x="4285314" y="3802445"/>
              <a:ext cx="607" cy="3792"/>
            </a:xfrm>
            <a:custGeom>
              <a:avLst/>
              <a:gdLst/>
              <a:ahLst/>
              <a:cxnLst/>
              <a:rect l="l" t="t" r="r" b="b"/>
              <a:pathLst>
                <a:path w="8" h="50" extrusionOk="0">
                  <a:moveTo>
                    <a:pt x="7" y="1"/>
                  </a:moveTo>
                  <a:lnTo>
                    <a:pt x="7" y="1"/>
                  </a:lnTo>
                  <a:cubicBezTo>
                    <a:pt x="0" y="14"/>
                    <a:pt x="0" y="36"/>
                    <a:pt x="0" y="49"/>
                  </a:cubicBezTo>
                  <a:cubicBezTo>
                    <a:pt x="0" y="36"/>
                    <a:pt x="0" y="14"/>
                    <a:pt x="7" y="1"/>
                  </a:cubicBezTo>
                  <a:close/>
                </a:path>
              </a:pathLst>
            </a:custGeom>
            <a:solidFill>
              <a:srgbClr val="CE04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54"/>
            <p:cNvSpPr/>
            <p:nvPr/>
          </p:nvSpPr>
          <p:spPr>
            <a:xfrm>
              <a:off x="4284784" y="3802445"/>
              <a:ext cx="1138" cy="5916"/>
            </a:xfrm>
            <a:custGeom>
              <a:avLst/>
              <a:gdLst/>
              <a:ahLst/>
              <a:cxnLst/>
              <a:rect l="l" t="t" r="r" b="b"/>
              <a:pathLst>
                <a:path w="15" h="78" extrusionOk="0">
                  <a:moveTo>
                    <a:pt x="14" y="1"/>
                  </a:moveTo>
                  <a:cubicBezTo>
                    <a:pt x="9" y="11"/>
                    <a:pt x="8" y="26"/>
                    <a:pt x="8" y="39"/>
                  </a:cubicBezTo>
                  <a:lnTo>
                    <a:pt x="8" y="39"/>
                  </a:lnTo>
                  <a:cubicBezTo>
                    <a:pt x="9" y="27"/>
                    <a:pt x="11" y="15"/>
                    <a:pt x="14" y="1"/>
                  </a:cubicBezTo>
                  <a:close/>
                  <a:moveTo>
                    <a:pt x="8" y="39"/>
                  </a:moveTo>
                  <a:cubicBezTo>
                    <a:pt x="7" y="43"/>
                    <a:pt x="6" y="47"/>
                    <a:pt x="6" y="51"/>
                  </a:cubicBezTo>
                  <a:lnTo>
                    <a:pt x="6" y="51"/>
                  </a:lnTo>
                  <a:cubicBezTo>
                    <a:pt x="6" y="51"/>
                    <a:pt x="7" y="50"/>
                    <a:pt x="7" y="49"/>
                  </a:cubicBezTo>
                  <a:cubicBezTo>
                    <a:pt x="7" y="46"/>
                    <a:pt x="7" y="43"/>
                    <a:pt x="8" y="39"/>
                  </a:cubicBezTo>
                  <a:close/>
                  <a:moveTo>
                    <a:pt x="6" y="51"/>
                  </a:moveTo>
                  <a:cubicBezTo>
                    <a:pt x="1" y="58"/>
                    <a:pt x="1" y="66"/>
                    <a:pt x="1" y="78"/>
                  </a:cubicBezTo>
                  <a:cubicBezTo>
                    <a:pt x="3" y="68"/>
                    <a:pt x="4" y="60"/>
                    <a:pt x="6" y="51"/>
                  </a:cubicBezTo>
                  <a:close/>
                </a:path>
              </a:pathLst>
            </a:custGeom>
            <a:solidFill>
              <a:srgbClr val="C902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54"/>
            <p:cNvSpPr/>
            <p:nvPr/>
          </p:nvSpPr>
          <p:spPr>
            <a:xfrm>
              <a:off x="3912712" y="3979910"/>
              <a:ext cx="126202" cy="40119"/>
            </a:xfrm>
            <a:custGeom>
              <a:avLst/>
              <a:gdLst/>
              <a:ahLst/>
              <a:cxnLst/>
              <a:rect l="l" t="t" r="r" b="b"/>
              <a:pathLst>
                <a:path w="1664" h="529" extrusionOk="0">
                  <a:moveTo>
                    <a:pt x="1" y="0"/>
                  </a:moveTo>
                  <a:cubicBezTo>
                    <a:pt x="48" y="277"/>
                    <a:pt x="604" y="454"/>
                    <a:pt x="1519" y="519"/>
                  </a:cubicBezTo>
                  <a:lnTo>
                    <a:pt x="1519" y="519"/>
                  </a:lnTo>
                  <a:cubicBezTo>
                    <a:pt x="609" y="449"/>
                    <a:pt x="48" y="279"/>
                    <a:pt x="1" y="0"/>
                  </a:cubicBezTo>
                  <a:close/>
                  <a:moveTo>
                    <a:pt x="1519" y="519"/>
                  </a:moveTo>
                  <a:lnTo>
                    <a:pt x="1519" y="519"/>
                  </a:lnTo>
                  <a:cubicBezTo>
                    <a:pt x="1562" y="522"/>
                    <a:pt x="1606" y="526"/>
                    <a:pt x="1650" y="528"/>
                  </a:cubicBezTo>
                  <a:lnTo>
                    <a:pt x="1664" y="528"/>
                  </a:lnTo>
                  <a:cubicBezTo>
                    <a:pt x="1614" y="526"/>
                    <a:pt x="1566" y="523"/>
                    <a:pt x="1519" y="519"/>
                  </a:cubicBezTo>
                  <a:close/>
                </a:path>
              </a:pathLst>
            </a:custGeom>
            <a:solidFill>
              <a:srgbClr val="CE04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54"/>
            <p:cNvSpPr/>
            <p:nvPr/>
          </p:nvSpPr>
          <p:spPr>
            <a:xfrm>
              <a:off x="3892159" y="3802445"/>
              <a:ext cx="393774" cy="218116"/>
            </a:xfrm>
            <a:custGeom>
              <a:avLst/>
              <a:gdLst/>
              <a:ahLst/>
              <a:cxnLst/>
              <a:rect l="l" t="t" r="r" b="b"/>
              <a:pathLst>
                <a:path w="5192" h="2876" extrusionOk="0">
                  <a:moveTo>
                    <a:pt x="5191" y="1"/>
                  </a:moveTo>
                  <a:cubicBezTo>
                    <a:pt x="4662" y="126"/>
                    <a:pt x="245" y="1183"/>
                    <a:pt x="84" y="2262"/>
                  </a:cubicBezTo>
                  <a:lnTo>
                    <a:pt x="84" y="2269"/>
                  </a:lnTo>
                  <a:cubicBezTo>
                    <a:pt x="84" y="2277"/>
                    <a:pt x="1" y="2875"/>
                    <a:pt x="1642" y="2875"/>
                  </a:cubicBezTo>
                  <a:cubicBezTo>
                    <a:pt x="1726" y="2875"/>
                    <a:pt x="1809" y="2868"/>
                    <a:pt x="1900" y="2868"/>
                  </a:cubicBezTo>
                  <a:lnTo>
                    <a:pt x="1921" y="2868"/>
                  </a:lnTo>
                  <a:cubicBezTo>
                    <a:pt x="933" y="2805"/>
                    <a:pt x="320" y="2631"/>
                    <a:pt x="271" y="2339"/>
                  </a:cubicBezTo>
                  <a:lnTo>
                    <a:pt x="271" y="2297"/>
                  </a:lnTo>
                  <a:cubicBezTo>
                    <a:pt x="271" y="1726"/>
                    <a:pt x="2275" y="899"/>
                    <a:pt x="5143" y="223"/>
                  </a:cubicBezTo>
                  <a:cubicBezTo>
                    <a:pt x="5156" y="175"/>
                    <a:pt x="5163" y="126"/>
                    <a:pt x="5178" y="78"/>
                  </a:cubicBezTo>
                  <a:cubicBezTo>
                    <a:pt x="5178" y="64"/>
                    <a:pt x="5178" y="56"/>
                    <a:pt x="5184" y="49"/>
                  </a:cubicBezTo>
                  <a:cubicBezTo>
                    <a:pt x="5184" y="36"/>
                    <a:pt x="5184" y="14"/>
                    <a:pt x="5191" y="1"/>
                  </a:cubicBezTo>
                  <a:close/>
                </a:path>
              </a:pathLst>
            </a:custGeom>
            <a:solidFill>
              <a:srgbClr val="000000">
                <a:alpha val="14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54"/>
            <p:cNvSpPr/>
            <p:nvPr/>
          </p:nvSpPr>
          <p:spPr>
            <a:xfrm>
              <a:off x="4500094" y="2568150"/>
              <a:ext cx="396429" cy="316177"/>
            </a:xfrm>
            <a:custGeom>
              <a:avLst/>
              <a:gdLst/>
              <a:ahLst/>
              <a:cxnLst/>
              <a:rect l="l" t="t" r="r" b="b"/>
              <a:pathLst>
                <a:path w="5227" h="4169" extrusionOk="0">
                  <a:moveTo>
                    <a:pt x="278" y="0"/>
                  </a:moveTo>
                  <a:cubicBezTo>
                    <a:pt x="278" y="0"/>
                    <a:pt x="1" y="2450"/>
                    <a:pt x="63" y="2498"/>
                  </a:cubicBezTo>
                  <a:cubicBezTo>
                    <a:pt x="126" y="2540"/>
                    <a:pt x="3334" y="4168"/>
                    <a:pt x="3334" y="4168"/>
                  </a:cubicBezTo>
                  <a:lnTo>
                    <a:pt x="5226" y="2395"/>
                  </a:lnTo>
                  <a:lnTo>
                    <a:pt x="3723" y="2255"/>
                  </a:lnTo>
                  <a:lnTo>
                    <a:pt x="3222" y="362"/>
                  </a:lnTo>
                  <a:lnTo>
                    <a:pt x="1622" y="1336"/>
                  </a:lnTo>
                  <a:lnTo>
                    <a:pt x="278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54"/>
            <p:cNvSpPr/>
            <p:nvPr/>
          </p:nvSpPr>
          <p:spPr>
            <a:xfrm>
              <a:off x="4624092" y="2685247"/>
              <a:ext cx="110427" cy="115732"/>
            </a:xfrm>
            <a:custGeom>
              <a:avLst/>
              <a:gdLst/>
              <a:ahLst/>
              <a:cxnLst/>
              <a:rect l="l" t="t" r="r" b="b"/>
              <a:pathLst>
                <a:path w="1456" h="1526" extrusionOk="0">
                  <a:moveTo>
                    <a:pt x="1100" y="1"/>
                  </a:moveTo>
                  <a:lnTo>
                    <a:pt x="627" y="377"/>
                  </a:lnTo>
                  <a:lnTo>
                    <a:pt x="104" y="168"/>
                  </a:lnTo>
                  <a:lnTo>
                    <a:pt x="104" y="168"/>
                  </a:lnTo>
                  <a:lnTo>
                    <a:pt x="341" y="620"/>
                  </a:lnTo>
                  <a:lnTo>
                    <a:pt x="1" y="1101"/>
                  </a:lnTo>
                  <a:lnTo>
                    <a:pt x="508" y="1038"/>
                  </a:lnTo>
                  <a:lnTo>
                    <a:pt x="897" y="1526"/>
                  </a:lnTo>
                  <a:lnTo>
                    <a:pt x="906" y="1009"/>
                  </a:lnTo>
                  <a:lnTo>
                    <a:pt x="1455" y="934"/>
                  </a:lnTo>
                  <a:lnTo>
                    <a:pt x="961" y="579"/>
                  </a:lnTo>
                  <a:lnTo>
                    <a:pt x="1100" y="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54"/>
            <p:cNvSpPr/>
            <p:nvPr/>
          </p:nvSpPr>
          <p:spPr>
            <a:xfrm>
              <a:off x="4288955" y="3029787"/>
              <a:ext cx="109365" cy="84486"/>
            </a:xfrm>
            <a:custGeom>
              <a:avLst/>
              <a:gdLst/>
              <a:ahLst/>
              <a:cxnLst/>
              <a:rect l="l" t="t" r="r" b="b"/>
              <a:pathLst>
                <a:path w="1442" h="1114" extrusionOk="0">
                  <a:moveTo>
                    <a:pt x="873" y="1"/>
                  </a:moveTo>
                  <a:cubicBezTo>
                    <a:pt x="829" y="1"/>
                    <a:pt x="786" y="18"/>
                    <a:pt x="752" y="57"/>
                  </a:cubicBezTo>
                  <a:cubicBezTo>
                    <a:pt x="467" y="364"/>
                    <a:pt x="1" y="1046"/>
                    <a:pt x="697" y="1109"/>
                  </a:cubicBezTo>
                  <a:cubicBezTo>
                    <a:pt x="734" y="1112"/>
                    <a:pt x="768" y="1114"/>
                    <a:pt x="800" y="1114"/>
                  </a:cubicBezTo>
                  <a:cubicBezTo>
                    <a:pt x="1442" y="1114"/>
                    <a:pt x="1176" y="484"/>
                    <a:pt x="1031" y="107"/>
                  </a:cubicBezTo>
                  <a:cubicBezTo>
                    <a:pt x="1002" y="40"/>
                    <a:pt x="938" y="1"/>
                    <a:pt x="873" y="1"/>
                  </a:cubicBezTo>
                  <a:close/>
                </a:path>
              </a:pathLst>
            </a:custGeom>
            <a:solidFill>
              <a:srgbClr val="EB7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Google Shape;2172;p54">
            <a:extLst>
              <a:ext uri="{FF2B5EF4-FFF2-40B4-BE49-F238E27FC236}">
                <a16:creationId xmlns:a16="http://schemas.microsoft.com/office/drawing/2014/main" id="{29AF5FAD-DE1D-67BB-A609-B2FBE9F824B4}"/>
              </a:ext>
            </a:extLst>
          </p:cNvPr>
          <p:cNvSpPr txBox="1">
            <a:spLocks/>
          </p:cNvSpPr>
          <p:nvPr/>
        </p:nvSpPr>
        <p:spPr>
          <a:xfrm>
            <a:off x="649455" y="2443637"/>
            <a:ext cx="2200200" cy="5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pPr marL="0" indent="0"/>
            <a:r>
              <a:rPr lang="en-GB" dirty="0"/>
              <a:t>1</a:t>
            </a:r>
          </a:p>
        </p:txBody>
      </p:sp>
      <p:sp>
        <p:nvSpPr>
          <p:cNvPr id="9" name="Google Shape;2172;p54">
            <a:extLst>
              <a:ext uri="{FF2B5EF4-FFF2-40B4-BE49-F238E27FC236}">
                <a16:creationId xmlns:a16="http://schemas.microsoft.com/office/drawing/2014/main" id="{6F31804C-D372-4494-C49D-2CA5D956D836}"/>
              </a:ext>
            </a:extLst>
          </p:cNvPr>
          <p:cNvSpPr txBox="1">
            <a:spLocks/>
          </p:cNvSpPr>
          <p:nvPr/>
        </p:nvSpPr>
        <p:spPr>
          <a:xfrm>
            <a:off x="2147800" y="879135"/>
            <a:ext cx="2200200" cy="5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 Medium"/>
                <a:ea typeface="Grandstander Medium"/>
                <a:cs typeface="Grandstander Medium"/>
                <a:sym typeface="Grandstander Medium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Grandstander"/>
              <a:buNone/>
              <a:defRPr sz="2400" b="0" i="0" u="none" strike="noStrike" cap="none">
                <a:solidFill>
                  <a:schemeClr val="accent6"/>
                </a:solidFill>
                <a:latin typeface="Grandstander"/>
                <a:ea typeface="Grandstander"/>
                <a:cs typeface="Grandstander"/>
                <a:sym typeface="Grandstander"/>
              </a:defRPr>
            </a:lvl9pPr>
          </a:lstStyle>
          <a:p>
            <a:pPr marL="0" indent="0"/>
            <a:r>
              <a:rPr lang="en-GB" dirty="0"/>
              <a:t>2</a:t>
            </a: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Pre-K Outdoor Activities to Celebrate National Play Outside Day by Slidesgo">
  <a:themeElements>
    <a:clrScheme name="Simple Light">
      <a:dk1>
        <a:srgbClr val="FFF6E8"/>
      </a:dk1>
      <a:lt1>
        <a:srgbClr val="FFECD1"/>
      </a:lt1>
      <a:dk2>
        <a:srgbClr val="40A378"/>
      </a:dk2>
      <a:lt2>
        <a:srgbClr val="168E5E"/>
      </a:lt2>
      <a:accent1>
        <a:srgbClr val="11734C"/>
      </a:accent1>
      <a:accent2>
        <a:srgbClr val="0F6342"/>
      </a:accent2>
      <a:accent3>
        <a:srgbClr val="0B472F"/>
      </a:accent3>
      <a:accent4>
        <a:srgbClr val="BC5FF8"/>
      </a:accent4>
      <a:accent5>
        <a:srgbClr val="F65C6A"/>
      </a:accent5>
      <a:accent6>
        <a:srgbClr val="FFB300"/>
      </a:accent6>
      <a:hlink>
        <a:srgbClr val="0B472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331</Words>
  <Application>Microsoft Office PowerPoint</Application>
  <PresentationFormat>Экран (16:9)</PresentationFormat>
  <Paragraphs>49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Gamja Flower</vt:lpstr>
      <vt:lpstr>Grandstander</vt:lpstr>
      <vt:lpstr>Grandstander Medium</vt:lpstr>
      <vt:lpstr>Times New Roman</vt:lpstr>
      <vt:lpstr>Pre-K Outdoor Activities to Celebrate National Play Outside Day by Slidesgo</vt:lpstr>
      <vt:lpstr> Формирование естественно - научной грамотности дошкольника. Приобщение детей к природе родного края и формирование бережного отношения к окружающему миру  </vt:lpstr>
      <vt:lpstr>Цель проекта </vt:lpstr>
      <vt:lpstr>1</vt:lpstr>
      <vt:lpstr> Идея</vt:lpstr>
      <vt:lpstr>Что такое виртуальная экскурсия? </vt:lpstr>
      <vt:lpstr>Значимость проекта</vt:lpstr>
      <vt:lpstr>Ожидаемые результаты проекта </vt:lpstr>
      <vt:lpstr>Презентация PowerPoint</vt:lpstr>
      <vt:lpstr>Оценка эффективности проекта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Приобщение детей старшего дошкольного возраста к природе родного края и формирование бережного отношения к окружающему миру природы через внедрение виртуальных экскурсий в образовательный процесс</dc:title>
  <cp:lastModifiedBy>Ключик</cp:lastModifiedBy>
  <cp:revision>4</cp:revision>
  <dcterms:modified xsi:type="dcterms:W3CDTF">2023-02-15T06:36:58Z</dcterms:modified>
</cp:coreProperties>
</file>