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0085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Познавательно – </a:t>
            </a:r>
            <a:r>
              <a:rPr lang="ru-RU" sz="40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исседовательский</a:t>
            </a:r>
            <a:r>
              <a:rPr lang="ru-RU" sz="40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проект</a:t>
            </a:r>
            <a:endParaRPr lang="ru-RU" sz="4000" b="1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«Трудно птицам зимовать,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нужно птицам помогать!»</a:t>
            </a:r>
          </a:p>
          <a:p>
            <a:pPr algn="ctr">
              <a:buNone/>
            </a:pPr>
            <a:endParaRPr lang="ru-RU" sz="40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: Жигалова Евгения Петровна</a:t>
            </a:r>
          </a:p>
          <a:p>
            <a:pPr algn="ctr">
              <a:buNone/>
            </a:pPr>
            <a:r>
              <a:rPr lang="ru-RU" sz="30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3000" b="1" i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0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/с «Золотой ключик» </a:t>
            </a:r>
          </a:p>
          <a:p>
            <a:pPr algn="ctr">
              <a:buNone/>
            </a:pPr>
            <a:r>
              <a:rPr lang="ru-RU" sz="30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г. Слободского Кировской области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40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neg.top/uploads/posts/2023-04/1682379206_sneg-top-p-ptitsi-zimoi-kartinki-dlya-detei-krasivo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7324" y="1643050"/>
            <a:ext cx="493220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Домашние поручение: нарисовать рисунок на тему «Кормушка для птиц».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мастерская: оформление информационного плаката на тему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«Птицы на кормушках».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6" name="Picture 4" descr="https://sun9-45.userapi.com/impf/rKVb33khMn3c319rqgZm-0O-zcJ2O2-nVRdYLQ/Y9U6voyP5ZI.jpg?size=1215x2160&amp;quality=95&amp;sign=bf775aa8221cb6978e702f249b89182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3286148" cy="5080036"/>
          </a:xfrm>
          <a:prstGeom prst="rect">
            <a:avLst/>
          </a:prstGeom>
          <a:noFill/>
        </p:spPr>
      </p:pic>
      <p:pic>
        <p:nvPicPr>
          <p:cNvPr id="23558" name="Picture 6" descr="https://sun9-33.userapi.com/impf/XuJcnP6AHbXFcMljKzRFiTfucKTBDH2cdeAC2Q/B-dt8TG_oV8.jpg?size=1215x2160&amp;quality=95&amp;sign=1a8a35f5c0e6a017a31dbd6a3b21ee8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3286148" cy="5080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Сотрудничество с родителями: акция «Покормите птиц зимой»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sun9-22.userapi.com/impf/iDPD_dwXsmGSgIah2-2AmOd9KvTluBLVNo5Ceg/cQ4-iElIC-w.jpg?size=1215x2160&amp;quality=95&amp;sign=987d6882609c649c9dac2dbab4af074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3214710" cy="5080036"/>
          </a:xfrm>
          <a:prstGeom prst="rect">
            <a:avLst/>
          </a:prstGeom>
          <a:noFill/>
        </p:spPr>
      </p:pic>
      <p:pic>
        <p:nvPicPr>
          <p:cNvPr id="22532" name="Picture 4" descr="https://sun9-56.userapi.com/impf/MNubD4vgDulcSbmfD7P-aY4mS-UKoyqGYSbN6g/CJijakF8YGc.jpg?size=1215x2160&amp;quality=95&amp;sign=b64482b74b57e82bf5438253b01bcce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3214710" cy="5080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Детская книга «Взрослые и дети! Помогайте птицам!»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 проекта: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узнают зимующих птиц по внешнему виду, знают, чем они питаются.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могут самостоятельно продумать дизайн и изготовить кормушку разными способами, применяя различный материал (коробки, пластмассовые бутылки, бумага и.т.д.).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Находят применение изготовленным кормушкам, знают какой корм можно насыпать в кормушки.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ежедневно во время прогулки пополняют кормушки кормом, с интересом наблюдают за птицами.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Птицы окружают нас круглый год, принося людям пользу и радость!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pichold.ru/wp-content/uploads/2023/09/i-47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715304" cy="5169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 люди могут помочь им пережить трудное время.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i.ytimg.com/vi/Oigy0SJpab8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82057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Наблюдение на прогулке за погодой, птицами зимой.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Детские вопросы: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72527">
            <a:off x="4869902" y="1473921"/>
            <a:ext cx="3829048" cy="1199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питаются птицы зимой?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503577">
            <a:off x="220407" y="2251183"/>
            <a:ext cx="4923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Где живут и как греются птицы,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которые летают у нас на участке?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4214819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Почему птицы не улетают на юг, если здесь холодно?</a:t>
            </a:r>
            <a:endParaRPr lang="ru-RU" sz="28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gas-kvas.com/uploads/posts/2023-01/1673482093_gas-kvas-com-p-vorobei-risunok-detskii-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214554"/>
            <a:ext cx="2857520" cy="2058843"/>
          </a:xfrm>
          <a:prstGeom prst="rect">
            <a:avLst/>
          </a:prstGeom>
          <a:noFill/>
        </p:spPr>
      </p:pic>
      <p:pic>
        <p:nvPicPr>
          <p:cNvPr id="17414" name="Picture 6" descr="https://gas-kvas.com/grafic/uploads/posts/2023-10/1696526168_gas-kvas-com-p-kartinki-snegir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642" y="4214818"/>
            <a:ext cx="2084218" cy="1969212"/>
          </a:xfrm>
          <a:prstGeom prst="rect">
            <a:avLst/>
          </a:prstGeom>
          <a:noFill/>
        </p:spPr>
      </p:pic>
      <p:pic>
        <p:nvPicPr>
          <p:cNvPr id="17416" name="Picture 8" descr="https://gas-kvas.com/uploads/posts/2023-02/1676367979_gas-kvas-com-p-ptichka-sinichka-risunok-detskii-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143512"/>
            <a:ext cx="2216191" cy="1466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с наглядным материалом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«Кто лишний».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создание условий для формирования экологических знаний о зимующих птицах и ответственного, бережного отношения к ним.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Познакомить детей с зимующими птицами нашего города.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о видах кормушек, способах их изготовления из различных материалов.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Научить детей правильно подкармливать птиц.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Воспитывать внимательное и бережное отношение к живой природе, желание помогать птицам в трудных зимних условиях.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Создать условия для развития творческого воображения детей, мышления, воображения. Вызвать интерес к творческой деятельности.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Участник проекта: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дети средней группы 4-5 лет, воспитатель, родители детей.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краткосрочный (2 недели)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Срок проведения: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11.12.2023 г. – 29.12.2023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Беседа с ИКТ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«Поможем птицам зимой».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Выставка детских работ 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«Зимующие птицы нашего города».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237</Words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Птицы окружают нас круглый год, принося людям пользу и радость!</vt:lpstr>
      <vt:lpstr>Только люди могут помочь им пережить трудное время.</vt:lpstr>
      <vt:lpstr>Наблюдение на прогулке за погодой, птицами зимой.</vt:lpstr>
      <vt:lpstr>Детские вопросы:</vt:lpstr>
      <vt:lpstr>Игра с наглядным материалом  «Кто лишний». </vt:lpstr>
      <vt:lpstr>Слайд 7</vt:lpstr>
      <vt:lpstr>Беседа с ИКТ  «Поможем птицам зимой». </vt:lpstr>
      <vt:lpstr>Выставка детских работ  «Зимующие птицы нашего города».</vt:lpstr>
      <vt:lpstr>Домашние поручение: нарисовать рисунок на тему «Кормушка для птиц». </vt:lpstr>
      <vt:lpstr>Творческая мастерская: оформление информационного плаката на тему  «Птицы на кормушках». </vt:lpstr>
      <vt:lpstr>Сотрудничество с родителями: акция «Покормите птиц зимой» </vt:lpstr>
      <vt:lpstr>Детская книга «Взрослые и дети! Помогайте птицам!»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Ашихмина</dc:creator>
  <cp:lastModifiedBy>Ольга Ашихмина</cp:lastModifiedBy>
  <cp:revision>6</cp:revision>
  <dcterms:created xsi:type="dcterms:W3CDTF">2024-01-23T11:04:49Z</dcterms:created>
  <dcterms:modified xsi:type="dcterms:W3CDTF">2024-03-06T11:37:25Z</dcterms:modified>
</cp:coreProperties>
</file>