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sldIdLst>
    <p:sldId id="256" r:id="rId2"/>
    <p:sldId id="257" r:id="rId3"/>
    <p:sldId id="267" r:id="rId4"/>
    <p:sldId id="266" r:id="rId5"/>
    <p:sldId id="269" r:id="rId6"/>
    <p:sldId id="270" r:id="rId7"/>
    <p:sldId id="274" r:id="rId8"/>
    <p:sldId id="271" r:id="rId9"/>
    <p:sldId id="272" r:id="rId10"/>
    <p:sldId id="273" r:id="rId11"/>
    <p:sldId id="275" r:id="rId12"/>
    <p:sldId id="276" r:id="rId13"/>
    <p:sldId id="277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3/5/2024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E5243-F52A-4D37-9694-EB26C6C31910}" type="datetimeFigureOut">
              <a:rPr lang="en-US" dirty="0"/>
              <a:pPr/>
              <a:t>3/5/2024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7B6E1-634A-48DC-9E8B-D894023267EF}" type="datetimeFigureOut">
              <a:rPr lang="en-US" dirty="0"/>
              <a:pPr/>
              <a:t>3/5/2024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D3E9E-A95C-48F2-B4BF-A71542E0BE9A}" type="datetimeFigureOut">
              <a:rPr lang="en-US" dirty="0"/>
              <a:pPr/>
              <a:t>3/5/2024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3/5/2024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952B5-7A2F-4CC8-B7CE-9234E21C2837}" type="datetimeFigureOut">
              <a:rPr lang="en-US" dirty="0"/>
              <a:pPr/>
              <a:t>3/5/2024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DA07A-9201-4B4B-BAF2-015AFA30F520}" type="datetimeFigureOut">
              <a:rPr lang="en-US" dirty="0"/>
              <a:pPr/>
              <a:t>3/5/2024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7E00A-486F-4252-8B1D-E32645521F49}" type="datetimeFigureOut">
              <a:rPr lang="en-US" dirty="0"/>
              <a:pPr/>
              <a:t>3/5/2024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F5F92-E675-4B36-9A60-69A962A68675}" type="datetimeFigureOut">
              <a:rPr lang="en-US" dirty="0"/>
              <a:pPr/>
              <a:t>3/5/2024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E2C9B-5FA2-460D-9BE7-B0812FC2A6FF}" type="datetimeFigureOut">
              <a:rPr lang="en-US" dirty="0"/>
              <a:pPr/>
              <a:t>3/5/2024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3/5/2024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3/5/2024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1650761"/>
          </a:xfrm>
        </p:spPr>
        <p:txBody>
          <a:bodyPr/>
          <a:lstStyle/>
          <a:p>
            <a:pPr algn="ctr"/>
            <a:r>
              <a:rPr lang="ru-RU" sz="9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Храм моей души</a:t>
            </a:r>
            <a:endParaRPr lang="ru-RU" sz="9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491555" y="4153694"/>
            <a:ext cx="4241888" cy="2527522"/>
          </a:xfrm>
        </p:spPr>
        <p:txBody>
          <a:bodyPr>
            <a:no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Лапина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Екатерина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МКДОУ детский сад «Березка»                      г. Слободской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55587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20240106_131456_54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12992" y="938784"/>
            <a:ext cx="420624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Рождественский вертеп на территории Екатерининского собора</a:t>
            </a:r>
          </a:p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(январь 2024 г)</a:t>
            </a:r>
            <a:endParaRPr lang="ru-RU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240106_132923_4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0974" y="182880"/>
            <a:ext cx="4892040" cy="6522720"/>
          </a:xfrm>
          <a:prstGeom prst="rect">
            <a:avLst/>
          </a:prstGeom>
        </p:spPr>
      </p:pic>
      <p:pic>
        <p:nvPicPr>
          <p:cNvPr id="8" name="Picture 4" descr="https://avatars.dzeninfra.ru/get-zen_doc/127081/pub_5da371765eb26800b1d2b08e_5da3738ac31e4900b0d9d430/scale_12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2070" y="930088"/>
            <a:ext cx="6315514" cy="5141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A4B3CAB-C476-63D2-DDB3-8AA49F68F4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746" y="844884"/>
            <a:ext cx="6192417" cy="47023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6729984" y="1146048"/>
            <a:ext cx="5010912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Этот дом – не просто дом,</a:t>
            </a:r>
          </a:p>
          <a:p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Он красивый и с крестом.</a:t>
            </a:r>
          </a:p>
          <a:p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Золотые купола,</a:t>
            </a:r>
          </a:p>
          <a:p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Звонкие колокола.</a:t>
            </a:r>
          </a:p>
          <a:p>
            <a:endParaRPr lang="ru-RU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DB10292-F132-7CF1-9A0B-D88D0F6671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099" y="219456"/>
            <a:ext cx="6426372" cy="53279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89EDA17-F4EF-FFF8-08D8-C662A045BA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6015" y="0"/>
            <a:ext cx="4495153" cy="3358976"/>
          </a:xfrm>
          <a:prstGeom prst="rect">
            <a:avLst/>
          </a:prstGeom>
        </p:spPr>
      </p:pic>
      <p:pic>
        <p:nvPicPr>
          <p:cNvPr id="4" name="Picture 2" descr="https://vsegda-pomnim.com/uploads/posts/2022-01/1643146193_9-vsegda-pomnim-com-p-tserkovnikh-svechei-v-khrame-foto-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4467" y="2947864"/>
            <a:ext cx="2925824" cy="3733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901952" y="5827776"/>
            <a:ext cx="73395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Храм моей души</a:t>
            </a:r>
            <a:endParaRPr lang="ru-RU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13232" y="451104"/>
            <a:ext cx="10771632" cy="5961888"/>
          </a:xfrm>
          <a:noFill/>
          <a:ln>
            <a:noFill/>
          </a:ln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111111"/>
                </a:solidFill>
                <a:latin typeface="Times New Roman" panose="02020603050405020304" pitchFamily="18" charset="0"/>
              </a:rPr>
              <a:t>Цель:</a:t>
            </a:r>
            <a:r>
              <a:rPr lang="ru-RU" sz="3600" dirty="0">
                <a:solidFill>
                  <a:srgbClr val="111111"/>
                </a:solidFill>
                <a:latin typeface="Times New Roman" panose="02020603050405020304" pitchFamily="18" charset="0"/>
              </a:rPr>
              <a:t> </a:t>
            </a:r>
            <a:r>
              <a:rPr lang="ru-RU" sz="3600" dirty="0" smtClean="0">
                <a:solidFill>
                  <a:srgbClr val="111111"/>
                </a:solidFill>
                <a:latin typeface="Times New Roman" panose="02020603050405020304" pitchFamily="18" charset="0"/>
              </a:rPr>
              <a:t>узнать историю Екатерининского собора и его названия </a:t>
            </a:r>
            <a:endParaRPr lang="ru-RU" sz="3600" dirty="0">
              <a:latin typeface="Times New Roman" panose="02020603050405020304" pitchFamily="18" charset="0"/>
            </a:endParaRPr>
          </a:p>
          <a:p>
            <a:r>
              <a:rPr lang="ru-RU" sz="3600" b="1" dirty="0">
                <a:solidFill>
                  <a:srgbClr val="111111"/>
                </a:solidFill>
                <a:latin typeface="Times New Roman" panose="02020603050405020304" pitchFamily="18" charset="0"/>
              </a:rPr>
              <a:t>Гипотеза:</a:t>
            </a:r>
            <a:r>
              <a:rPr lang="ru-RU" sz="3600" dirty="0">
                <a:solidFill>
                  <a:srgbClr val="111111"/>
                </a:solidFill>
                <a:latin typeface="Times New Roman" panose="02020603050405020304" pitchFamily="18" charset="0"/>
              </a:rPr>
              <a:t> предполагаем, что храм </a:t>
            </a:r>
            <a:r>
              <a:rPr lang="ru-RU" sz="3600" dirty="0" smtClean="0">
                <a:solidFill>
                  <a:srgbClr val="111111"/>
                </a:solidFill>
                <a:latin typeface="Times New Roman" panose="02020603050405020304" pitchFamily="18" charset="0"/>
              </a:rPr>
              <a:t>построен давно. Он носит имя Святой.</a:t>
            </a:r>
            <a:endParaRPr lang="ru-RU" sz="3600" dirty="0">
              <a:latin typeface="Times New Roman" panose="02020603050405020304" pitchFamily="18" charset="0"/>
            </a:endParaRPr>
          </a:p>
          <a:p>
            <a:r>
              <a:rPr lang="ru-RU" sz="3600" b="1" dirty="0">
                <a:solidFill>
                  <a:srgbClr val="111111"/>
                </a:solidFill>
                <a:latin typeface="Times New Roman" panose="02020603050405020304" pitchFamily="18" charset="0"/>
              </a:rPr>
              <a:t>Задачи:</a:t>
            </a:r>
            <a:endParaRPr lang="ru-RU" sz="3600" dirty="0">
              <a:latin typeface="Times New Roman" panose="02020603050405020304" pitchFamily="18" charset="0"/>
            </a:endParaRPr>
          </a:p>
          <a:p>
            <a:pPr marL="342900" lvl="0" indent="-342900">
              <a:buFont typeface="Times New Roman" panose="02020603050405020304" pitchFamily="18" charset="0"/>
              <a:buAutoNum type="arabicPeriod"/>
            </a:pPr>
            <a:r>
              <a:rPr lang="ru-RU" sz="3600" dirty="0" smtClean="0">
                <a:solidFill>
                  <a:srgbClr val="111111"/>
                </a:solidFill>
                <a:latin typeface="Times New Roman" panose="02020603050405020304" pitchFamily="18" charset="0"/>
              </a:rPr>
              <a:t> Найти </a:t>
            </a:r>
            <a:r>
              <a:rPr lang="ru-RU" sz="3600" dirty="0">
                <a:solidFill>
                  <a:srgbClr val="111111"/>
                </a:solidFill>
                <a:latin typeface="Times New Roman" panose="02020603050405020304" pitchFamily="18" charset="0"/>
              </a:rPr>
              <a:t>информацию о </a:t>
            </a:r>
            <a:r>
              <a:rPr lang="ru-RU" sz="3600" dirty="0" smtClean="0">
                <a:solidFill>
                  <a:srgbClr val="111111"/>
                </a:solidFill>
                <a:latin typeface="Times New Roman" panose="02020603050405020304" pitchFamily="18" charset="0"/>
              </a:rPr>
              <a:t>Екатерининском соборе города Слободского.</a:t>
            </a:r>
            <a:endParaRPr lang="ru-RU" sz="3600" dirty="0">
              <a:latin typeface="Times New Roman" panose="02020603050405020304" pitchFamily="18" charset="0"/>
            </a:endParaRPr>
          </a:p>
          <a:p>
            <a:pPr marL="342900" lvl="0" indent="-342900">
              <a:buFont typeface="Times New Roman" panose="02020603050405020304" pitchFamily="18" charset="0"/>
              <a:buAutoNum type="arabicPeriod"/>
            </a:pPr>
            <a:r>
              <a:rPr lang="ru-RU" sz="3600" dirty="0" smtClean="0">
                <a:solidFill>
                  <a:srgbClr val="111111"/>
                </a:solidFill>
                <a:latin typeface="Times New Roman" panose="02020603050405020304" pitchFamily="18" charset="0"/>
              </a:rPr>
              <a:t> Посетить храм.</a:t>
            </a:r>
            <a:endParaRPr lang="ru-RU" sz="3600" dirty="0">
              <a:latin typeface="Times New Roman" panose="02020603050405020304" pitchFamily="18" charset="0"/>
            </a:endParaRPr>
          </a:p>
          <a:p>
            <a:pPr marL="342900" lvl="0" indent="-342900">
              <a:buFont typeface="Times New Roman" panose="02020603050405020304" pitchFamily="18" charset="0"/>
              <a:buAutoNum type="arabicPeriod"/>
            </a:pPr>
            <a:r>
              <a:rPr lang="ru-RU" sz="3600" dirty="0" smtClean="0">
                <a:solidFill>
                  <a:srgbClr val="111111"/>
                </a:solidFill>
                <a:latin typeface="Times New Roman" panose="02020603050405020304" pitchFamily="18" charset="0"/>
              </a:rPr>
              <a:t> Познакомить </a:t>
            </a:r>
            <a:r>
              <a:rPr lang="ru-RU" sz="3600" dirty="0">
                <a:solidFill>
                  <a:srgbClr val="111111"/>
                </a:solidFill>
                <a:latin typeface="Times New Roman" panose="02020603050405020304" pitchFamily="18" charset="0"/>
              </a:rPr>
              <a:t>своих сверстников с полученной информацией.</a:t>
            </a:r>
            <a:endParaRPr lang="ru-RU" sz="3600" dirty="0">
              <a:latin typeface="Times New Roman" panose="02020603050405020304" pitchFamily="18" charset="0"/>
            </a:endParaRPr>
          </a:p>
          <a:p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6273119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8769" y="0"/>
            <a:ext cx="4523231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3470"/>
            <a:ext cx="4718303" cy="688147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88992" y="1597152"/>
            <a:ext cx="246278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фотографии</a:t>
            </a:r>
          </a:p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моего</a:t>
            </a:r>
          </a:p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крещения</a:t>
            </a:r>
          </a:p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Екатери-нинском</a:t>
            </a: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соборе 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1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6048" y="182880"/>
            <a:ext cx="10133244" cy="6568394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1304544" y="6181344"/>
            <a:ext cx="8144256" cy="51206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438656" y="6102537"/>
            <a:ext cx="93024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древняя территория Слободского кремля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3202_20141225_13541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20" y="834405"/>
            <a:ext cx="11406328" cy="54200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75360" y="5998464"/>
            <a:ext cx="7863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</a:t>
            </a: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Екатерининский собор в 17 веке </a:t>
            </a:r>
            <a:endParaRPr lang="ru-RU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2119d3707d7f11ad987e521999d355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217664" cy="663244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827264" y="755904"/>
            <a:ext cx="39989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Наличники и кокошники украшающие окна храма</a:t>
            </a:r>
            <a:endParaRPr lang="ru-RU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9473" y="266573"/>
            <a:ext cx="10497312" cy="63536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0-d0a1d0bbd0bed0b1d0bed0b4d181d0bad0bed0b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2624" y="195073"/>
            <a:ext cx="9860970" cy="6445488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58368" y="609600"/>
            <a:ext cx="458419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Святая Великомученица Екатерина Александрийская</a:t>
            </a:r>
            <a:endParaRPr lang="ru-RU" sz="4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IMG_20240304_211930_12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8628" y="0"/>
            <a:ext cx="5143500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Метрополия">
  <a:themeElements>
    <a:clrScheme name="Metropolitan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Metropolitan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TM03457491[[fn=Метрополия]]</Template>
  <TotalTime>224</TotalTime>
  <Words>120</Words>
  <Application>Microsoft Office PowerPoint</Application>
  <PresentationFormat>Широкоэкранный</PresentationFormat>
  <Paragraphs>25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7" baseType="lpstr">
      <vt:lpstr>Arial</vt:lpstr>
      <vt:lpstr>Calibri Light</vt:lpstr>
      <vt:lpstr>Times New Roman</vt:lpstr>
      <vt:lpstr>Метрополия</vt:lpstr>
      <vt:lpstr>Храм моей души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Храм моей души</dc:title>
  <dc:creator>User</dc:creator>
  <cp:lastModifiedBy>пк</cp:lastModifiedBy>
  <cp:revision>26</cp:revision>
  <dcterms:created xsi:type="dcterms:W3CDTF">2024-02-28T11:35:25Z</dcterms:created>
  <dcterms:modified xsi:type="dcterms:W3CDTF">2024-03-05T04:40:21Z</dcterms:modified>
</cp:coreProperties>
</file>