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«Родословная моей семьи»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886200"/>
            <a:ext cx="3240360" cy="2567136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Выполнила: воспитанница старшей группы «Колокольчики» Харина Варвара, 5 ле</a:t>
            </a:r>
            <a:r>
              <a:rPr lang="ru-RU" sz="2400" dirty="0" smtClean="0">
                <a:solidFill>
                  <a:srgbClr val="7030A0"/>
                </a:solidFill>
              </a:rPr>
              <a:t>т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педагог: Шишкина Лариса Александровна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sun9-48.userapi.com/impg/elPwUZbA57HVkyQp0EzchFE_G86PJrWNv0yndw/kwYUCZG8oGs.jpg?size=810x1080&amp;quality=95&amp;sign=73cbc5b2e09ab14bcc5efceb7d43b86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«Родословная моей семьи»</a:t>
            </a:r>
            <a:endParaRPr lang="ru-RU" dirty="0"/>
          </a:p>
        </p:txBody>
      </p:sp>
      <p:pic>
        <p:nvPicPr>
          <p:cNvPr id="22530" name="Picture 2" descr="https://sun9-42.userapi.com/impg/UisGVfAB0elwtHsCvx_NRqBXmK-2CXkXaaE5tg/Xvj-_j3xGL4.jpg?size=883x1080&amp;quality=95&amp;sign=e57c90e94fbe3574df05a7d740b5cf7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944505" cy="4824536"/>
          </a:xfrm>
          <a:prstGeom prst="rect">
            <a:avLst/>
          </a:prstGeom>
          <a:noFill/>
        </p:spPr>
      </p:pic>
      <p:pic>
        <p:nvPicPr>
          <p:cNvPr id="22532" name="Picture 4" descr="https://sun9-28.userapi.com/impg/6J17hSyp8f0vO6Vl-YVE08QE9XiYYdTUMspOaw/xAH1xqVfNwY.jpg?size=1280x1023&amp;quality=95&amp;sign=110eb01e190b740d30f45b08dd60ba1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59499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1786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Семья – это слово родное!</a:t>
            </a:r>
            <a:b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в нем света добра и тепла!</a:t>
            </a:r>
            <a:b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 мы гордимся своими родными,</a:t>
            </a:r>
            <a:b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все их заслуги, за все их дела!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sun9-31.userapi.com/impg/IDIM92Gx_U3vZMGmx73KDuelp2_VUeDy32q3lg/7tGwq4xxDvY.jpg?size=810x1080&amp;quality=95&amp;sign=32c7bac555ed385a2895084fb778818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266473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«Родословная моей семьи»</a:t>
            </a:r>
            <a:endParaRPr lang="ru-RU" dirty="0"/>
          </a:p>
        </p:txBody>
      </p:sp>
      <p:pic>
        <p:nvPicPr>
          <p:cNvPr id="14338" name="Picture 2" descr="https://sun9-49.userapi.com/impg/kCOy4_QLBC2O1M-yIW0w57avEyxl-TtosmPV6w/Ra2cFodt4xk.jpg?size=1280x960&amp;quality=95&amp;sign=2c4a439aac0a07bb58fe7f122a1c852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«Родословная моей семьи»</a:t>
            </a:r>
            <a:endParaRPr lang="ru-RU" dirty="0"/>
          </a:p>
        </p:txBody>
      </p:sp>
      <p:pic>
        <p:nvPicPr>
          <p:cNvPr id="15362" name="Picture 2" descr="https://sun9-44.userapi.com/impg/V8vqjK4xc5jqlE-tcw7DR6Gs8qMJXdUK42Nv8w/9nf8QSl31EQ.jpg?size=808x1080&amp;quality=95&amp;sign=55aac33f22630be3dd7aaf31a371e2b2&amp;type=album"/>
          <p:cNvPicPr>
            <a:picLocks noChangeAspect="1" noChangeArrowheads="1"/>
          </p:cNvPicPr>
          <p:nvPr/>
        </p:nvPicPr>
        <p:blipFill>
          <a:blip r:embed="rId2" cstate="print"/>
          <a:srcRect t="6410" r="609" b="7692"/>
          <a:stretch>
            <a:fillRect/>
          </a:stretch>
        </p:blipFill>
        <p:spPr bwMode="auto">
          <a:xfrm>
            <a:off x="2483768" y="1556792"/>
            <a:ext cx="436347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Моя мама Харина (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Финицких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Александра Анатольевна, мой папа Харин Павел Анатольевич,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мой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брат Харин Иван Павлович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sun9-31.userapi.com/impg/DUzx9sxmf3Juve0-7cCUpy6A87V_TV9DIfhPkw/Xsk2htLP_1s.jpg?size=720x1080&amp;quality=95&amp;sign=ff1c00c1d9253241f6131a8c8060878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432382" cy="514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Родители моей мамы: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дедушка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Финицких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Анатолий Васильевич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Светлана Евгеньевна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sun9-20.userapi.com/impg/PrG_p1fNtuaOLKcYhwLiDyZWKK01ByhE7WZPEA/2ddZVkF7Qzo.jpg?size=808x1080&amp;quality=95&amp;sign=cf0c58153d01be90f52d90d8898652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032448" cy="5389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Родители моего папы: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Харины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Анатолий Сергеевич и Галина Алексеевна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s://sun9-79.userapi.com/impg/WUFMa2hnWnxzT4oDgwUFlS1DIRvteMCtrrNgKw/7yZ76kQTmq0.jpg?size=1280x1238&amp;quality=95&amp;sign=8b8927e404af52394912c0fb821b70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3491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4581128"/>
            <a:ext cx="4248472" cy="18722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Плехановы 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Евгений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Степанович 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Нина Николаевна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2292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Финицких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Василий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Прокопьевич 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Елизавета Ивановна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76231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Дедушки и бабушки моей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мамы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sun9-69.userapi.com/impg/AtPo4I5wyJkA9YG2HPhmcguHD2UAOTa015Wf_w/KZKn6-19XAw.jpg?size=691x1080&amp;quality=95&amp;sign=94aa1b0ea52df5ed92679609d363bd5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016224" cy="3151262"/>
          </a:xfrm>
          <a:prstGeom prst="rect">
            <a:avLst/>
          </a:prstGeom>
          <a:noFill/>
        </p:spPr>
      </p:pic>
      <p:pic>
        <p:nvPicPr>
          <p:cNvPr id="19460" name="Picture 4" descr="https://sun9-27.userapi.com/impg/2qi8K0x1LUG2Wbq-grturmVMT8id-XvNlRSksQ/nOPNyqzPrdk.jpg?size=810x1080&amp;quality=95&amp;sign=469d4d51686d54fba42f4ce4be8aa4e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2484276" cy="3312368"/>
          </a:xfrm>
          <a:prstGeom prst="rect">
            <a:avLst/>
          </a:prstGeom>
          <a:noFill/>
        </p:spPr>
      </p:pic>
      <p:pic>
        <p:nvPicPr>
          <p:cNvPr id="19462" name="Picture 6" descr="https://sun9-46.userapi.com/impg/o_iZcxh-iwQUZzYgMNw6bl-7BV6SdXqT01LK_g/Yji41QF8K6Q.jpg?size=611x1080&amp;quality=95&amp;sign=aa9da2816d506e2ee76db57660ed0cf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52574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Дедушка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бабушка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моего папы: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Власовы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Владимир Степанович и Лидия Дмитриевна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sun9-53.userapi.com/impg/4FDkLVg8fmGnwZF4t23PB0gZP0j6BU13yj3Jgw/GFs7nqH0Oko.jpg?size=666x1080&amp;quality=95&amp;sign=9f0dbfefe8ed9dbfc2c6aaeb5515824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3019536" cy="4896544"/>
          </a:xfrm>
          <a:prstGeom prst="rect">
            <a:avLst/>
          </a:prstGeom>
          <a:noFill/>
        </p:spPr>
      </p:pic>
      <p:pic>
        <p:nvPicPr>
          <p:cNvPr id="20484" name="Picture 4" descr="https://sun9-63.userapi.com/impg/BjNZeaAHiO3T3jtVmOZpDmoDk5i11TeZN8jhkA/ykgAB61ntfY.jpg?size=825x1080&amp;quality=95&amp;sign=adf15dc3f71700b651482456b8110d7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5411"/>
            <a:ext cx="3744416" cy="490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«Родословная моей семьи»</a:t>
            </a:r>
            <a:endParaRPr lang="ru-RU" dirty="0"/>
          </a:p>
        </p:txBody>
      </p:sp>
      <p:pic>
        <p:nvPicPr>
          <p:cNvPr id="21506" name="Picture 2" descr="https://sun9-25.userapi.com/impg/4FI-BxsJLy0gkhoOCyuOAOvKXz2cu2eIR6EQOg/o9HViWrERAc.jpg?size=994x1080&amp;quality=95&amp;sign=492fa85e87451db57776982f4e2d968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07812" cy="4680520"/>
          </a:xfrm>
          <a:prstGeom prst="rect">
            <a:avLst/>
          </a:prstGeom>
          <a:noFill/>
        </p:spPr>
      </p:pic>
      <p:pic>
        <p:nvPicPr>
          <p:cNvPr id="21508" name="Picture 4" descr="https://sun9-11.userapi.com/impg/JZ4KoOmq7Q5wOcvp8shTmxlE-ILyFmoIqRfySQ/WB4gSBakT8o.jpg?size=1280x1280&amp;quality=95&amp;sign=d5ccd04390ec6aa236d9384fc34e0a8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«Родословная моей семьи»</vt:lpstr>
      <vt:lpstr>ПРОЕКТ «Родословная моей семьи»</vt:lpstr>
      <vt:lpstr>ПРОЕКТ «Родословная моей семьи»</vt:lpstr>
      <vt:lpstr>Моя мама Харина (Финицких) Александра Анатольевна, мой папа Харин Павел Анатольевич,  мой брат Харин Иван Павлович</vt:lpstr>
      <vt:lpstr>Родители моей мамы:  дедушка Финицких Анатолий Васильевич  и   Светлана Евгеньевна</vt:lpstr>
      <vt:lpstr>Родители моего папы:  Харины Анатолий Сергеевич и Галина Алексеевна</vt:lpstr>
      <vt:lpstr>Слайд 7</vt:lpstr>
      <vt:lpstr>Дедушка и бабушка моего папы:  Власовы Владимир Степанович и Лидия Дмитриевна</vt:lpstr>
      <vt:lpstr>ПРОЕКТ «Родословная моей семьи»</vt:lpstr>
      <vt:lpstr>ПРОЕКТ «Родословная моей семьи»</vt:lpstr>
      <vt:lpstr>Семья – это слово родное! Сколько в нем света добра и тепла! Как мы гордимся своими родными, За все их заслуги, за все их дела!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«Родословная моей семьи»</dc:title>
  <dc:creator>User</dc:creator>
  <cp:lastModifiedBy>User</cp:lastModifiedBy>
  <cp:revision>7</cp:revision>
  <dcterms:created xsi:type="dcterms:W3CDTF">2024-03-12T10:52:35Z</dcterms:created>
  <dcterms:modified xsi:type="dcterms:W3CDTF">2024-03-12T11:58:13Z</dcterms:modified>
</cp:coreProperties>
</file>