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5" r:id="rId24"/>
    <p:sldId id="275" r:id="rId25"/>
    <p:sldId id="284" r:id="rId26"/>
    <p:sldId id="277" r:id="rId27"/>
    <p:sldId id="276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643314"/>
            <a:ext cx="7358063" cy="2071701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По улицам нашего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Христорождественский</a:t>
            </a:r>
            <a:r>
              <a:rPr lang="ru-RU" sz="4800" b="1" dirty="0" smtClean="0">
                <a:solidFill>
                  <a:srgbClr val="0070C0"/>
                </a:solidFill>
              </a:rPr>
              <a:t> монастырь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Христорожд.монастырь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80766">
            <a:off x="460785" y="2550633"/>
            <a:ext cx="3929068" cy="3377412"/>
          </a:xfrm>
        </p:spPr>
      </p:pic>
      <p:pic>
        <p:nvPicPr>
          <p:cNvPr id="6" name="Рисунок 5" descr="Христорожд.монасты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72">
            <a:off x="4999818" y="2564136"/>
            <a:ext cx="3778924" cy="328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Христорождественский</a:t>
            </a:r>
            <a:r>
              <a:rPr lang="ru-RU" sz="4800" b="1" dirty="0" smtClean="0">
                <a:solidFill>
                  <a:srgbClr val="0070C0"/>
                </a:solidFill>
              </a:rPr>
              <a:t> монастырь</a:t>
            </a:r>
            <a:endParaRPr lang="ru-RU" sz="4800" dirty="0"/>
          </a:p>
        </p:txBody>
      </p:sp>
      <p:pic>
        <p:nvPicPr>
          <p:cNvPr id="4" name="Содержимое 3" descr="Христорожд.монастырь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3929090" cy="4483113"/>
          </a:xfrm>
        </p:spPr>
      </p:pic>
      <p:pic>
        <p:nvPicPr>
          <p:cNvPr id="6" name="Рисунок 5" descr="христорожд.монастырь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8"/>
            <a:ext cx="400052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Христорождественский</a:t>
            </a:r>
            <a:r>
              <a:rPr lang="ru-RU" sz="4800" b="1" dirty="0" smtClean="0">
                <a:solidFill>
                  <a:srgbClr val="0070C0"/>
                </a:solidFill>
              </a:rPr>
              <a:t> монастырь</a:t>
            </a:r>
            <a:endParaRPr lang="ru-RU" sz="4800" dirty="0"/>
          </a:p>
        </p:txBody>
      </p:sp>
      <p:pic>
        <p:nvPicPr>
          <p:cNvPr id="4" name="Содержимое 3" descr="Христрожд.монастырь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929090" cy="4071966"/>
          </a:xfrm>
        </p:spPr>
      </p:pic>
      <p:pic>
        <p:nvPicPr>
          <p:cNvPr id="7" name="Рисунок 6" descr="Христорожд.монастырь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71678"/>
            <a:ext cx="400052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571504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улица</a:t>
            </a:r>
          </a:p>
          <a:p>
            <a:pPr algn="ctr">
              <a:buNone/>
            </a:pPr>
            <a:r>
              <a:rPr lang="ru-RU" sz="11500" b="1" dirty="0" smtClean="0">
                <a:solidFill>
                  <a:srgbClr val="0070C0"/>
                </a:solidFill>
              </a:rPr>
              <a:t>Советская</a:t>
            </a:r>
            <a:endParaRPr lang="ru-RU" sz="11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фанерный комбин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750099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4" name="Содержимое 3" descr="Дом культу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4214842" cy="3143272"/>
          </a:xfrm>
        </p:spPr>
      </p:pic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408722" cy="337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4" name="Содержимое 3" descr="Духовская церков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46214">
            <a:off x="285720" y="2071678"/>
            <a:ext cx="3000396" cy="2786082"/>
          </a:xfrm>
        </p:spPr>
      </p:pic>
      <p:pic>
        <p:nvPicPr>
          <p:cNvPr id="6" name="Рисунок 5" descr="Троицкая церков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9992">
            <a:off x="5429256" y="2071678"/>
            <a:ext cx="3319458" cy="2786082"/>
          </a:xfrm>
          <a:prstGeom prst="rect">
            <a:avLst/>
          </a:prstGeom>
        </p:spPr>
      </p:pic>
      <p:pic>
        <p:nvPicPr>
          <p:cNvPr id="7" name="Рисунок 6" descr="Никольская церков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143380"/>
            <a:ext cx="350046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4" name="Содержимое 3" descr="стадион тру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071810"/>
            <a:ext cx="4071966" cy="3625857"/>
          </a:xfrm>
        </p:spPr>
      </p:pic>
      <p:pic>
        <p:nvPicPr>
          <p:cNvPr id="5" name="Рисунок 4" descr="администра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414340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5" name="Содержимое 4" descr="краеведческий 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7500990" cy="4429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" name="Содержимое 3" descr="яндекс 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50"/>
            <a:ext cx="8572560" cy="4714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5" name="Содержимое 4" descr="банк Анфилат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4071966" cy="4357718"/>
          </a:xfrm>
        </p:spPr>
      </p:pic>
      <p:pic>
        <p:nvPicPr>
          <p:cNvPr id="6" name="Рисунок 5" descr="сбербан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3116"/>
            <a:ext cx="4191006" cy="44291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6" name="Содержимое 5" descr="Торговые ря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2071678"/>
            <a:ext cx="8095044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Советская</a:t>
            </a:r>
            <a:endParaRPr lang="ru-RU" sz="5400" dirty="0"/>
          </a:p>
        </p:txBody>
      </p:sp>
      <p:pic>
        <p:nvPicPr>
          <p:cNvPr id="4" name="Содержимое 3" descr="Соборная площа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143932" cy="471490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</a:rPr>
              <a:t>Спасо-Преображенский</a:t>
            </a:r>
            <a:r>
              <a:rPr lang="ru-RU" sz="4800" b="1" dirty="0" smtClean="0">
                <a:solidFill>
                  <a:srgbClr val="0070C0"/>
                </a:solidFill>
              </a:rPr>
              <a:t> собор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Скриншот 04.02.2014 130604.b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8572560" cy="481171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колокольня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3" descr="колокольня паз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14356"/>
            <a:ext cx="6000792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улица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Екатерининская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Екатерининская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Екатерининская церковь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286280" cy="4525963"/>
          </a:xfrm>
        </p:spPr>
      </p:pic>
      <p:pic>
        <p:nvPicPr>
          <p:cNvPr id="5" name="Рисунок 4" descr="Екатерининская церковь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71678"/>
            <a:ext cx="4214820" cy="446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Екатерининская</a:t>
            </a:r>
            <a:endParaRPr lang="ru-RU" sz="5400" dirty="0"/>
          </a:p>
        </p:txBody>
      </p:sp>
      <p:pic>
        <p:nvPicPr>
          <p:cNvPr id="6" name="Содержимое 5" descr="Екатериниская церковь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000528" cy="4429156"/>
          </a:xfrm>
        </p:spPr>
      </p:pic>
      <p:pic>
        <p:nvPicPr>
          <p:cNvPr id="7" name="Рисунок 6" descr="Екатерининская церковь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9"/>
            <a:ext cx="421484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Екатерининская</a:t>
            </a:r>
            <a:endParaRPr lang="ru-RU" sz="5400" dirty="0"/>
          </a:p>
        </p:txBody>
      </p:sp>
      <p:pic>
        <p:nvPicPr>
          <p:cNvPr id="4" name="Содержимое 3" descr="детский пар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6858047" cy="457203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улица Гоголя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школа №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7072362" cy="45005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автобус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3" y="1071546"/>
            <a:ext cx="6143625" cy="5011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7200" b="1" i="1" dirty="0" smtClean="0">
                <a:solidFill>
                  <a:srgbClr val="0070C0"/>
                </a:solidFill>
              </a:rPr>
              <a:t>До </a:t>
            </a:r>
            <a:r>
              <a:rPr lang="ru-RU" sz="7200" b="1" i="1" smtClean="0">
                <a:solidFill>
                  <a:srgbClr val="0070C0"/>
                </a:solidFill>
              </a:rPr>
              <a:t>новых встреч!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наша школа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школа №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6929486" cy="41434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улица</a:t>
            </a:r>
          </a:p>
          <a:p>
            <a:pPr algn="ctr">
              <a:buNone/>
            </a:pPr>
            <a:r>
              <a:rPr lang="ru-RU" sz="11500" b="1" dirty="0" smtClean="0">
                <a:solidFill>
                  <a:srgbClr val="0070C0"/>
                </a:solidFill>
              </a:rPr>
              <a:t>Гоголя</a:t>
            </a:r>
            <a:endParaRPr lang="ru-RU" sz="11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Гоголя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1011_105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92467">
            <a:off x="202799" y="2455561"/>
            <a:ext cx="4190657" cy="3789272"/>
          </a:xfrm>
        </p:spPr>
      </p:pic>
      <p:pic>
        <p:nvPicPr>
          <p:cNvPr id="5" name="Рисунок 4" descr="Лай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6014">
            <a:off x="4818116" y="2391597"/>
            <a:ext cx="4158751" cy="394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Николай Васильевич Гоголь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</a:t>
            </a:r>
          </a:p>
          <a:p>
            <a:pPr algn="ctr"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Гого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000240"/>
            <a:ext cx="3786214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улица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Рождественская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улица Рождественская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гимназ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3714776" cy="4357718"/>
          </a:xfrm>
        </p:spPr>
      </p:pic>
      <p:pic>
        <p:nvPicPr>
          <p:cNvPr id="9" name="Рисунок 8" descr="thumb_1593594821-4d853184d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3116"/>
            <a:ext cx="3714776" cy="4214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423</TotalTime>
  <Words>60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лица</vt:lpstr>
      <vt:lpstr>По улицам нашего города</vt:lpstr>
      <vt:lpstr>Слайд 2</vt:lpstr>
      <vt:lpstr>Слайд 3</vt:lpstr>
      <vt:lpstr>наша школа</vt:lpstr>
      <vt:lpstr>Слайд 5</vt:lpstr>
      <vt:lpstr>улица Гоголя</vt:lpstr>
      <vt:lpstr>Николай Васильевич Гоголь</vt:lpstr>
      <vt:lpstr>Слайд 8</vt:lpstr>
      <vt:lpstr>улица Рождественская</vt:lpstr>
      <vt:lpstr>Христорождественский монастырь</vt:lpstr>
      <vt:lpstr>Христорождественский монастырь</vt:lpstr>
      <vt:lpstr>Христорождественский монастырь</vt:lpstr>
      <vt:lpstr>Слайд 13</vt:lpstr>
      <vt:lpstr>Слайд 14</vt:lpstr>
      <vt:lpstr>улица Советская</vt:lpstr>
      <vt:lpstr>улица Советская</vt:lpstr>
      <vt:lpstr>улица Советская</vt:lpstr>
      <vt:lpstr>улица Советская</vt:lpstr>
      <vt:lpstr>улица Советская</vt:lpstr>
      <vt:lpstr>улица Советская</vt:lpstr>
      <vt:lpstr>улица Советская</vt:lpstr>
      <vt:lpstr>улица Советская</vt:lpstr>
      <vt:lpstr>Спасо-Преображенский собор</vt:lpstr>
      <vt:lpstr>колокольня</vt:lpstr>
      <vt:lpstr>Слайд 25</vt:lpstr>
      <vt:lpstr>улица Екатерининская</vt:lpstr>
      <vt:lpstr>улица Екатерининская</vt:lpstr>
      <vt:lpstr>улица Екатерининская</vt:lpstr>
      <vt:lpstr>улица Гоголя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1</cp:lastModifiedBy>
  <cp:revision>34</cp:revision>
  <dcterms:created xsi:type="dcterms:W3CDTF">2016-05-11T09:30:30Z</dcterms:created>
  <dcterms:modified xsi:type="dcterms:W3CDTF">2023-10-22T12:34:01Z</dcterms:modified>
</cp:coreProperties>
</file>