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18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F011D-7218-47CA-AEDC-368BCDD56F51}" type="datetimeFigureOut">
              <a:rPr lang="ru-RU" smtClean="0"/>
              <a:pPr/>
              <a:t>04.03.2024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8E408-A338-444A-BDCF-EF67E28A80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F011D-7218-47CA-AEDC-368BCDD56F51}" type="datetimeFigureOut">
              <a:rPr lang="ru-RU" smtClean="0"/>
              <a:pPr/>
              <a:t>04.03.2024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8E408-A338-444A-BDCF-EF67E28A80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F011D-7218-47CA-AEDC-368BCDD56F51}" type="datetimeFigureOut">
              <a:rPr lang="ru-RU" smtClean="0"/>
              <a:pPr/>
              <a:t>04.03.2024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8E408-A338-444A-BDCF-EF67E28A80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F011D-7218-47CA-AEDC-368BCDD56F51}" type="datetimeFigureOut">
              <a:rPr lang="ru-RU" smtClean="0"/>
              <a:pPr/>
              <a:t>04.03.2024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8E408-A338-444A-BDCF-EF67E28A80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F011D-7218-47CA-AEDC-368BCDD56F51}" type="datetimeFigureOut">
              <a:rPr lang="ru-RU" smtClean="0"/>
              <a:pPr/>
              <a:t>04.03.2024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8E408-A338-444A-BDCF-EF67E28A80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F011D-7218-47CA-AEDC-368BCDD56F51}" type="datetimeFigureOut">
              <a:rPr lang="ru-RU" smtClean="0"/>
              <a:pPr/>
              <a:t>04.03.2024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8E408-A338-444A-BDCF-EF67E28A80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F011D-7218-47CA-AEDC-368BCDD56F51}" type="datetimeFigureOut">
              <a:rPr lang="ru-RU" smtClean="0"/>
              <a:pPr/>
              <a:t>04.03.2024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8E408-A338-444A-BDCF-EF67E28A80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F011D-7218-47CA-AEDC-368BCDD56F51}" type="datetimeFigureOut">
              <a:rPr lang="ru-RU" smtClean="0"/>
              <a:pPr/>
              <a:t>04.03.2024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8E408-A338-444A-BDCF-EF67E28A80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F011D-7218-47CA-AEDC-368BCDD56F51}" type="datetimeFigureOut">
              <a:rPr lang="ru-RU" smtClean="0"/>
              <a:pPr/>
              <a:t>04.03.2024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8E408-A338-444A-BDCF-EF67E28A80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F011D-7218-47CA-AEDC-368BCDD56F51}" type="datetimeFigureOut">
              <a:rPr lang="ru-RU" smtClean="0"/>
              <a:pPr/>
              <a:t>04.03.2024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8E408-A338-444A-BDCF-EF67E28A80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F011D-7218-47CA-AEDC-368BCDD56F51}" type="datetimeFigureOut">
              <a:rPr lang="ru-RU" smtClean="0"/>
              <a:pPr/>
              <a:t>04.03.2024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8E408-A338-444A-BDCF-EF67E28A80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9F011D-7218-47CA-AEDC-368BCDD56F51}" type="datetimeFigureOut">
              <a:rPr lang="ru-RU" smtClean="0"/>
              <a:pPr/>
              <a:t>04.03.2024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D8E408-A338-444A-BDCF-EF67E28A805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ртинка насекомые для презентаци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"/>
            <a:ext cx="9144000" cy="68580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2976" y="2571744"/>
            <a:ext cx="684629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Познавательно-исследовательский проект</a:t>
            </a:r>
          </a:p>
          <a:p>
            <a:pPr algn="ctr"/>
            <a:r>
              <a:rPr lang="ru-RU" sz="2800" b="1" dirty="0" smtClean="0"/>
              <a:t> «Бабочки»</a:t>
            </a:r>
            <a:endParaRPr lang="ru-RU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857488" y="5072074"/>
            <a:ext cx="52262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Автор: Рязанова Алёна</a:t>
            </a:r>
          </a:p>
          <a:p>
            <a:r>
              <a:rPr lang="ru-RU" sz="2400" b="1" dirty="0" smtClean="0"/>
              <a:t>Координатор проекта: Широкова Е.А.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285728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Муниципальное казенное </a:t>
            </a:r>
          </a:p>
          <a:p>
            <a:pPr algn="ctr"/>
            <a:r>
              <a:rPr lang="ru-RU" dirty="0" smtClean="0"/>
              <a:t>дошкольное образовательное учреждение </a:t>
            </a:r>
          </a:p>
          <a:p>
            <a:pPr algn="ctr"/>
            <a:r>
              <a:rPr lang="ru-RU" dirty="0" smtClean="0"/>
              <a:t>детский сад общеразвивающего вида «Колокольчик» </a:t>
            </a:r>
          </a:p>
          <a:p>
            <a:pPr algn="ctr"/>
            <a:r>
              <a:rPr lang="ru-RU" dirty="0" smtClean="0"/>
              <a:t>города Слободского Кировской области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ртинка насекомые для презентаци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"/>
            <a:ext cx="9144000" cy="68580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00298" y="2786058"/>
            <a:ext cx="41729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/>
              <a:t>Спасибо за внимание!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картинка насекомые для презентаци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"/>
            <a:ext cx="9144000" cy="68580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1472" y="1571612"/>
            <a:ext cx="7970708" cy="3487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Цель проекта </a:t>
            </a:r>
          </a:p>
          <a:p>
            <a:pPr algn="just"/>
            <a:r>
              <a:rPr lang="ru-RU" sz="2400" dirty="0" smtClean="0"/>
              <a:t>Ф</a:t>
            </a:r>
            <a:r>
              <a:rPr lang="ru-RU" sz="2400" dirty="0" smtClean="0"/>
              <a:t>ормировать знания о насекомых – бабочках.</a:t>
            </a:r>
          </a:p>
          <a:p>
            <a:pPr lvl="0" algn="ctr"/>
            <a:endParaRPr lang="ru-RU" sz="2400" b="1" dirty="0" smtClean="0"/>
          </a:p>
          <a:p>
            <a:pPr lvl="0" algn="ctr"/>
            <a:r>
              <a:rPr lang="ru-RU" sz="2400" b="1" dirty="0" smtClean="0"/>
              <a:t>Задачи: </a:t>
            </a:r>
          </a:p>
          <a:p>
            <a:pPr lvl="0" algn="just"/>
            <a:r>
              <a:rPr lang="ru-RU" sz="2400" dirty="0" smtClean="0"/>
              <a:t>1. Познакомиться </a:t>
            </a:r>
            <a:r>
              <a:rPr lang="ru-RU" sz="2400" dirty="0" smtClean="0"/>
              <a:t>с внешним видом бабочек.</a:t>
            </a:r>
          </a:p>
          <a:p>
            <a:pPr lvl="0" algn="just"/>
            <a:r>
              <a:rPr lang="ru-RU" sz="2400" dirty="0" smtClean="0"/>
              <a:t>2. Узнать </a:t>
            </a:r>
            <a:r>
              <a:rPr lang="ru-RU" sz="2400" dirty="0" smtClean="0"/>
              <a:t>о том, где живут бабочки и как появляются.</a:t>
            </a:r>
          </a:p>
          <a:p>
            <a:pPr lvl="0" algn="just"/>
            <a:r>
              <a:rPr lang="ru-RU" sz="2400" dirty="0" smtClean="0"/>
              <a:t>3. Выяснить</a:t>
            </a:r>
            <a:r>
              <a:rPr lang="ru-RU" sz="2400" dirty="0" smtClean="0"/>
              <a:t>: пользу или вред они приносят.</a:t>
            </a:r>
          </a:p>
          <a:p>
            <a:pPr lvl="0" algn="just"/>
            <a:r>
              <a:rPr lang="ru-RU" sz="2400" dirty="0" smtClean="0"/>
              <a:t>4. Создать </a:t>
            </a:r>
            <a:r>
              <a:rPr lang="ru-RU" sz="2400" dirty="0" smtClean="0"/>
              <a:t>вместе с воспитателем презентацию о бабочках.</a:t>
            </a: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картинка насекомые для презентаци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"/>
            <a:ext cx="9144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насекомые\fR8fRvyb1WM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303477">
            <a:off x="5067488" y="1331333"/>
            <a:ext cx="3691836" cy="4920942"/>
          </a:xfrm>
          <a:prstGeom prst="rect">
            <a:avLst/>
          </a:prstGeom>
          <a:noFill/>
        </p:spPr>
      </p:pic>
      <p:pic>
        <p:nvPicPr>
          <p:cNvPr id="5" name="Picture 2" descr="D:\насекомые\Mg0gABwzdq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322685">
            <a:off x="350987" y="1213526"/>
            <a:ext cx="3772116" cy="50294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ртинка насекомые для презентаци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"/>
            <a:ext cx="9144000" cy="6858001"/>
          </a:xfrm>
          <a:prstGeom prst="rect">
            <a:avLst/>
          </a:prstGeom>
        </p:spPr>
      </p:pic>
      <p:pic>
        <p:nvPicPr>
          <p:cNvPr id="1026" name="Picture 2" descr="C:\Users\User1\Desktop\насекомые\1671878304_www-funnyart-club-p-babochka-brazhnik-kolibri-fotografii-5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571480"/>
            <a:ext cx="8643966" cy="57717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ртинка насекомые для презентаци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"/>
            <a:ext cx="9144000" cy="6858001"/>
          </a:xfrm>
          <a:prstGeom prst="rect">
            <a:avLst/>
          </a:prstGeom>
        </p:spPr>
      </p:pic>
      <p:pic>
        <p:nvPicPr>
          <p:cNvPr id="5" name="Рисунок 4" descr="C:\Users\User1\Desktop\Широкова Е.А. Мои инновации в образовании\стенд Насекомое которое я встретил летом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28604"/>
            <a:ext cx="8501122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ртинка насекомые для презентаци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"/>
            <a:ext cx="9144000" cy="6858001"/>
          </a:xfrm>
          <a:prstGeom prst="rect">
            <a:avLst/>
          </a:prstGeom>
        </p:spPr>
      </p:pic>
      <p:pic>
        <p:nvPicPr>
          <p:cNvPr id="2050" name="Picture 2" descr="C:\Users\User1\Desktop\насекомые\img2.akspic.ru-sinij_cvet-bespozvonochnyh-zelenyj-sinij-zheltyj-2508x16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2690999"/>
            <a:ext cx="5143505" cy="3422850"/>
          </a:xfrm>
          <a:prstGeom prst="rect">
            <a:avLst/>
          </a:prstGeom>
          <a:noFill/>
        </p:spPr>
      </p:pic>
      <p:pic>
        <p:nvPicPr>
          <p:cNvPr id="2051" name="Picture 3" descr="C:\Users\User1\Desktop\насекомые\chto-takoe-xobotok-u-babochek-i-kak-on-rabotaet-mzjh9r5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571480"/>
            <a:ext cx="4000496" cy="44776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ртинка насекомые для презентаци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"/>
            <a:ext cx="9144000" cy="6858001"/>
          </a:xfrm>
          <a:prstGeom prst="rect">
            <a:avLst/>
          </a:prstGeom>
        </p:spPr>
      </p:pic>
      <p:pic>
        <p:nvPicPr>
          <p:cNvPr id="3074" name="Picture 2" descr="C:\Users\User1\Desktop\насекомые\253655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643306" cy="2999323"/>
          </a:xfrm>
          <a:prstGeom prst="rect">
            <a:avLst/>
          </a:prstGeom>
          <a:noFill/>
        </p:spPr>
      </p:pic>
      <p:pic>
        <p:nvPicPr>
          <p:cNvPr id="3075" name="Picture 3" descr="C:\Users\User1\Desktop\насекомые\7995141156_c60d65583e_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0"/>
            <a:ext cx="4500562" cy="3001355"/>
          </a:xfrm>
          <a:prstGeom prst="rect">
            <a:avLst/>
          </a:prstGeom>
          <a:noFill/>
        </p:spPr>
      </p:pic>
      <p:pic>
        <p:nvPicPr>
          <p:cNvPr id="3076" name="Picture 4" descr="C:\Users\User1\Desktop\насекомые\kapustnica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08" y="3214686"/>
            <a:ext cx="4857753" cy="36433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ртинка насекомые для презентаци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"/>
            <a:ext cx="9144000" cy="6858001"/>
          </a:xfrm>
          <a:prstGeom prst="rect">
            <a:avLst/>
          </a:prstGeom>
        </p:spPr>
      </p:pic>
      <p:pic>
        <p:nvPicPr>
          <p:cNvPr id="4098" name="Picture 2" descr="C:\Users\User1\Desktop\насекомые\6-3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 flipH="1">
            <a:off x="357158" y="428604"/>
            <a:ext cx="8487044" cy="61436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картинка насекомые для презентаци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"/>
            <a:ext cx="9144000" cy="6858001"/>
          </a:xfrm>
          <a:prstGeom prst="rect">
            <a:avLst/>
          </a:prstGeom>
        </p:spPr>
      </p:pic>
      <p:pic>
        <p:nvPicPr>
          <p:cNvPr id="5122" name="Picture 2" descr="C:\Users\User1\Desktop\насекомые\maxresdefault.jpg"/>
          <p:cNvPicPr>
            <a:picLocks noChangeAspect="1" noChangeArrowheads="1"/>
          </p:cNvPicPr>
          <p:nvPr/>
        </p:nvPicPr>
        <p:blipFill>
          <a:blip r:embed="rId3"/>
          <a:srcRect l="19488" r="7972"/>
          <a:stretch>
            <a:fillRect/>
          </a:stretch>
        </p:blipFill>
        <p:spPr bwMode="auto">
          <a:xfrm flipH="1">
            <a:off x="4853484" y="357166"/>
            <a:ext cx="4076234" cy="2928958"/>
          </a:xfrm>
          <a:prstGeom prst="rect">
            <a:avLst/>
          </a:prstGeom>
          <a:noFill/>
        </p:spPr>
      </p:pic>
      <p:pic>
        <p:nvPicPr>
          <p:cNvPr id="5123" name="Picture 3" descr="C:\Users\User1\Desktop\насекомые\1641275640_2-pofoto-club-p-vorobei-yest-gusenits-foto-5.jpg"/>
          <p:cNvPicPr>
            <a:picLocks noChangeAspect="1" noChangeArrowheads="1"/>
          </p:cNvPicPr>
          <p:nvPr/>
        </p:nvPicPr>
        <p:blipFill>
          <a:blip r:embed="rId4"/>
          <a:srcRect l="9179"/>
          <a:stretch>
            <a:fillRect/>
          </a:stretch>
        </p:blipFill>
        <p:spPr bwMode="auto">
          <a:xfrm>
            <a:off x="4857752" y="3643314"/>
            <a:ext cx="4088770" cy="3000372"/>
          </a:xfrm>
          <a:prstGeom prst="rect">
            <a:avLst/>
          </a:prstGeom>
          <a:noFill/>
        </p:spPr>
      </p:pic>
      <p:pic>
        <p:nvPicPr>
          <p:cNvPr id="5124" name="Picture 4" descr="C:\Users\User1\Desktop\насекомые\blue-tit-eat-caterpillar_1920x144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3500438"/>
            <a:ext cx="4143372" cy="3107529"/>
          </a:xfrm>
          <a:prstGeom prst="rect">
            <a:avLst/>
          </a:prstGeom>
          <a:noFill/>
        </p:spPr>
      </p:pic>
      <p:pic>
        <p:nvPicPr>
          <p:cNvPr id="5125" name="Picture 5" descr="C:\Users\User1\Desktop\насекомые\slide-1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285728"/>
            <a:ext cx="4286279" cy="3102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88</Words>
  <Application>Microsoft Office PowerPoint</Application>
  <PresentationFormat>Экран (4:3)</PresentationFormat>
  <Paragraphs>17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User1</dc:creator>
  <cp:lastModifiedBy>User1</cp:lastModifiedBy>
  <cp:revision>11</cp:revision>
  <dcterms:created xsi:type="dcterms:W3CDTF">2024-02-29T12:20:55Z</dcterms:created>
  <dcterms:modified xsi:type="dcterms:W3CDTF">2024-03-04T14:13:19Z</dcterms:modified>
</cp:coreProperties>
</file>