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69" r:id="rId3"/>
    <p:sldId id="261" r:id="rId4"/>
    <p:sldId id="272" r:id="rId5"/>
    <p:sldId id="273" r:id="rId6"/>
    <p:sldId id="274" r:id="rId7"/>
    <p:sldId id="287" r:id="rId8"/>
    <p:sldId id="276" r:id="rId9"/>
    <p:sldId id="277" r:id="rId10"/>
    <p:sldId id="278" r:id="rId11"/>
    <p:sldId id="275" r:id="rId12"/>
    <p:sldId id="279" r:id="rId13"/>
    <p:sldId id="280" r:id="rId14"/>
    <p:sldId id="281" r:id="rId15"/>
    <p:sldId id="282" r:id="rId16"/>
    <p:sldId id="283" r:id="rId17"/>
    <p:sldId id="263" r:id="rId18"/>
    <p:sldId id="285" r:id="rId19"/>
    <p:sldId id="286" r:id="rId20"/>
    <p:sldId id="264" r:id="rId21"/>
    <p:sldId id="266" r:id="rId22"/>
    <p:sldId id="267" r:id="rId23"/>
    <p:sldId id="268" r:id="rId24"/>
    <p:sldId id="27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C2828"/>
    <a:srgbClr val="2C4995"/>
    <a:srgbClr val="8D282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5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D7370-3B1A-4AE5-9672-22CE840DB11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88A093-68EE-45B7-B818-757B8E582BFF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2C4995"/>
              </a:solidFill>
            </a:rPr>
            <a:t>Образовательная программа дошкольного образования</a:t>
          </a:r>
        </a:p>
        <a:p>
          <a:r>
            <a:rPr lang="ru-RU" sz="1800" dirty="0" smtClean="0"/>
            <a:t>(</a:t>
          </a:r>
          <a:r>
            <a:rPr lang="ru-RU" sz="1800" b="1" u="none" dirty="0" smtClean="0">
              <a:solidFill>
                <a:srgbClr val="C00000"/>
              </a:solidFill>
            </a:rPr>
            <a:t>ФГОС ДО+ФОП ДО</a:t>
          </a:r>
          <a:r>
            <a:rPr lang="ru-RU" sz="1800" dirty="0" smtClean="0"/>
            <a:t>)</a:t>
          </a:r>
          <a:endParaRPr lang="ru-RU" sz="1800" dirty="0"/>
        </a:p>
      </dgm:t>
    </dgm:pt>
    <dgm:pt modelId="{C5C21540-BC08-4BFC-A7BC-AF9EBD6ACD9B}" type="parTrans" cxnId="{BF843A03-3515-4DB3-818F-084BB68AAA56}">
      <dgm:prSet/>
      <dgm:spPr/>
      <dgm:t>
        <a:bodyPr/>
        <a:lstStyle/>
        <a:p>
          <a:endParaRPr lang="ru-RU"/>
        </a:p>
      </dgm:t>
    </dgm:pt>
    <dgm:pt modelId="{B5939AE3-EDFA-4D9F-A079-D06FF4CE1405}" type="sibTrans" cxnId="{BF843A03-3515-4DB3-818F-084BB68AAA56}">
      <dgm:prSet/>
      <dgm:spPr/>
      <dgm:t>
        <a:bodyPr/>
        <a:lstStyle/>
        <a:p>
          <a:endParaRPr lang="ru-RU"/>
        </a:p>
      </dgm:t>
    </dgm:pt>
    <dgm:pt modelId="{A693E02F-0AB5-41D6-98C4-03BDBDC31B38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2C4995"/>
              </a:solidFill>
            </a:rPr>
            <a:t>Обязательная часть</a:t>
          </a:r>
        </a:p>
        <a:p>
          <a:r>
            <a:rPr lang="ru-RU" sz="1400" dirty="0" smtClean="0">
              <a:solidFill>
                <a:srgbClr val="2C4995"/>
              </a:solidFill>
            </a:rPr>
            <a:t>(в соответствии с ФОП ДО)</a:t>
          </a:r>
        </a:p>
        <a:p>
          <a:r>
            <a:rPr lang="ru-RU" sz="1400" b="1" u="none" dirty="0" smtClean="0">
              <a:solidFill>
                <a:srgbClr val="C00000"/>
              </a:solidFill>
            </a:rPr>
            <a:t>не менее 60%</a:t>
          </a:r>
          <a:endParaRPr lang="ru-RU" sz="1400" b="1" u="none" dirty="0">
            <a:solidFill>
              <a:srgbClr val="C00000"/>
            </a:solidFill>
          </a:endParaRPr>
        </a:p>
      </dgm:t>
    </dgm:pt>
    <dgm:pt modelId="{74A952EA-67F6-43DE-BAA3-D776C5B65C5F}" type="parTrans" cxnId="{00024ADF-0BC2-49A0-9662-885FED0CA8BE}">
      <dgm:prSet/>
      <dgm:spPr/>
      <dgm:t>
        <a:bodyPr/>
        <a:lstStyle/>
        <a:p>
          <a:endParaRPr lang="ru-RU"/>
        </a:p>
      </dgm:t>
    </dgm:pt>
    <dgm:pt modelId="{998062B4-93BF-4166-8ADE-81EC1E6CC8A2}" type="sibTrans" cxnId="{00024ADF-0BC2-49A0-9662-885FED0CA8BE}">
      <dgm:prSet/>
      <dgm:spPr/>
      <dgm:t>
        <a:bodyPr/>
        <a:lstStyle/>
        <a:p>
          <a:endParaRPr lang="ru-RU"/>
        </a:p>
      </dgm:t>
    </dgm:pt>
    <dgm:pt modelId="{428D524F-B4D2-4BDC-8B1B-222320A1A8EE}">
      <dgm:prSet phldrT="[Текст]" custT="1"/>
      <dgm:spPr/>
      <dgm:t>
        <a:bodyPr/>
        <a:lstStyle/>
        <a:p>
          <a:pPr algn="ctr"/>
          <a:r>
            <a:rPr lang="ru-RU" sz="1400" b="1" u="sng" dirty="0" smtClean="0">
              <a:solidFill>
                <a:srgbClr val="C00000"/>
              </a:solidFill>
            </a:rPr>
            <a:t>Вариант 3</a:t>
          </a:r>
        </a:p>
        <a:p>
          <a:pPr algn="l"/>
          <a:r>
            <a:rPr lang="ru-RU" sz="1400" dirty="0" smtClean="0">
              <a:solidFill>
                <a:srgbClr val="2C4995"/>
              </a:solidFill>
            </a:rPr>
            <a:t>Оригинальные методики, инновационные образовательные технологии, различные формы образовательной деятельности</a:t>
          </a:r>
          <a:endParaRPr lang="ru-RU" sz="1400" dirty="0">
            <a:solidFill>
              <a:srgbClr val="2C4995"/>
            </a:solidFill>
          </a:endParaRPr>
        </a:p>
      </dgm:t>
    </dgm:pt>
    <dgm:pt modelId="{5830D6E9-2326-4DEA-BC69-0664FFBE7B28}" type="parTrans" cxnId="{C400055F-1ED4-4E40-9C4A-D96ED33BC988}">
      <dgm:prSet/>
      <dgm:spPr/>
      <dgm:t>
        <a:bodyPr/>
        <a:lstStyle/>
        <a:p>
          <a:endParaRPr lang="ru-RU"/>
        </a:p>
      </dgm:t>
    </dgm:pt>
    <dgm:pt modelId="{A9A5A4C9-1A81-4C10-8B0D-CF74C02DA51E}" type="sibTrans" cxnId="{C400055F-1ED4-4E40-9C4A-D96ED33BC988}">
      <dgm:prSet/>
      <dgm:spPr/>
      <dgm:t>
        <a:bodyPr/>
        <a:lstStyle/>
        <a:p>
          <a:endParaRPr lang="ru-RU"/>
        </a:p>
      </dgm:t>
    </dgm:pt>
    <dgm:pt modelId="{83795DFD-157D-4824-80AF-202B31B47F71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2C4995"/>
              </a:solidFill>
            </a:rPr>
            <a:t>Часть, формируемая участниками образовательных отношений</a:t>
          </a:r>
        </a:p>
        <a:p>
          <a:r>
            <a:rPr lang="ru-RU" sz="1400" b="1" u="none" dirty="0" smtClean="0">
              <a:solidFill>
                <a:srgbClr val="C00000"/>
              </a:solidFill>
            </a:rPr>
            <a:t>не более 40%</a:t>
          </a:r>
          <a:endParaRPr lang="ru-RU" sz="1400" b="1" u="none" dirty="0">
            <a:solidFill>
              <a:srgbClr val="C00000"/>
            </a:solidFill>
          </a:endParaRPr>
        </a:p>
      </dgm:t>
    </dgm:pt>
    <dgm:pt modelId="{C57DB4B2-8BBF-4D3A-808B-D9A78333D3EE}" type="parTrans" cxnId="{25086749-0F52-4CFF-9A02-5F6DF0F986B7}">
      <dgm:prSet/>
      <dgm:spPr/>
      <dgm:t>
        <a:bodyPr/>
        <a:lstStyle/>
        <a:p>
          <a:endParaRPr lang="ru-RU"/>
        </a:p>
      </dgm:t>
    </dgm:pt>
    <dgm:pt modelId="{6C58C937-129D-4B0E-AE0F-C051E8E91F3C}" type="sibTrans" cxnId="{25086749-0F52-4CFF-9A02-5F6DF0F986B7}">
      <dgm:prSet/>
      <dgm:spPr/>
      <dgm:t>
        <a:bodyPr/>
        <a:lstStyle/>
        <a:p>
          <a:endParaRPr lang="ru-RU"/>
        </a:p>
      </dgm:t>
    </dgm:pt>
    <dgm:pt modelId="{253A56AC-0B54-457E-B337-879A8C9AB86E}">
      <dgm:prSet phldrT="[Текст]" custT="1"/>
      <dgm:spPr/>
      <dgm:t>
        <a:bodyPr/>
        <a:lstStyle/>
        <a:p>
          <a:pPr algn="ctr"/>
          <a:r>
            <a:rPr lang="ru-RU" sz="1400" b="1" u="sng" dirty="0" smtClean="0">
              <a:solidFill>
                <a:srgbClr val="C00000"/>
              </a:solidFill>
            </a:rPr>
            <a:t>Вариант 2</a:t>
          </a:r>
        </a:p>
        <a:p>
          <a:pPr algn="l"/>
          <a:r>
            <a:rPr lang="ru-RU" sz="1400" dirty="0" smtClean="0"/>
            <a:t>- </a:t>
          </a:r>
          <a:r>
            <a:rPr lang="ru-RU" sz="1400" dirty="0" smtClean="0">
              <a:solidFill>
                <a:srgbClr val="2C4995"/>
              </a:solidFill>
            </a:rPr>
            <a:t>часть Программы, предусматривающая расширение задач и содержания образовательной работы с детьми в одной или нескольких возрастных групп;</a:t>
          </a:r>
        </a:p>
        <a:p>
          <a:pPr algn="l"/>
          <a:r>
            <a:rPr lang="ru-RU" sz="1400" dirty="0" smtClean="0">
              <a:solidFill>
                <a:srgbClr val="2C4995"/>
              </a:solidFill>
            </a:rPr>
            <a:t>- образовательная программа, которая реализуется ДОО в рамках проекта, экспериментальной работы, инновационной деятельности </a:t>
          </a:r>
          <a:endParaRPr lang="ru-RU" sz="1400" dirty="0">
            <a:solidFill>
              <a:srgbClr val="2C4995"/>
            </a:solidFill>
          </a:endParaRPr>
        </a:p>
      </dgm:t>
    </dgm:pt>
    <dgm:pt modelId="{908D59BA-9A17-43DC-8BF0-BEACDC3FDCFB}" type="parTrans" cxnId="{C5BD5D85-2EB5-4ECD-8D83-CBEA3B0FF9B1}">
      <dgm:prSet/>
      <dgm:spPr/>
      <dgm:t>
        <a:bodyPr/>
        <a:lstStyle/>
        <a:p>
          <a:endParaRPr lang="ru-RU"/>
        </a:p>
      </dgm:t>
    </dgm:pt>
    <dgm:pt modelId="{A65D4209-0412-447D-98AC-2F7B245FCF1B}" type="sibTrans" cxnId="{C5BD5D85-2EB5-4ECD-8D83-CBEA3B0FF9B1}">
      <dgm:prSet/>
      <dgm:spPr/>
      <dgm:t>
        <a:bodyPr/>
        <a:lstStyle/>
        <a:p>
          <a:endParaRPr lang="ru-RU"/>
        </a:p>
      </dgm:t>
    </dgm:pt>
    <dgm:pt modelId="{0FF3D5D0-4C83-4FB2-927C-8067D82DEEEF}">
      <dgm:prSet phldrT="[Текст]" custT="1"/>
      <dgm:spPr/>
      <dgm:t>
        <a:bodyPr/>
        <a:lstStyle/>
        <a:p>
          <a:pPr algn="ctr"/>
          <a:r>
            <a:rPr lang="ru-RU" sz="1400" b="1" u="sng" dirty="0" smtClean="0">
              <a:solidFill>
                <a:srgbClr val="C00000"/>
              </a:solidFill>
            </a:rPr>
            <a:t>Вариант 1</a:t>
          </a:r>
        </a:p>
        <a:p>
          <a:pPr algn="l"/>
          <a:r>
            <a:rPr lang="ru-RU" sz="1400" dirty="0" smtClean="0">
              <a:solidFill>
                <a:srgbClr val="2C4995"/>
              </a:solidFill>
            </a:rPr>
            <a:t>Одна или несколько парциальных программ, выбранных участниками образовательных отношений</a:t>
          </a:r>
          <a:endParaRPr lang="ru-RU" sz="1400" dirty="0">
            <a:solidFill>
              <a:srgbClr val="2C4995"/>
            </a:solidFill>
          </a:endParaRPr>
        </a:p>
      </dgm:t>
    </dgm:pt>
    <dgm:pt modelId="{39F07C1C-1217-4BF2-8BC7-653FBCE53441}" type="parTrans" cxnId="{13766310-0B44-4ED3-9B49-F4F2D1859AF3}">
      <dgm:prSet/>
      <dgm:spPr/>
      <dgm:t>
        <a:bodyPr/>
        <a:lstStyle/>
        <a:p>
          <a:endParaRPr lang="ru-RU"/>
        </a:p>
      </dgm:t>
    </dgm:pt>
    <dgm:pt modelId="{5026E636-614E-4D1D-AD0A-99D797CBEAD4}" type="sibTrans" cxnId="{13766310-0B44-4ED3-9B49-F4F2D1859AF3}">
      <dgm:prSet/>
      <dgm:spPr/>
      <dgm:t>
        <a:bodyPr/>
        <a:lstStyle/>
        <a:p>
          <a:endParaRPr lang="ru-RU"/>
        </a:p>
      </dgm:t>
    </dgm:pt>
    <dgm:pt modelId="{645DD92A-BEF8-47DD-A498-7CB8D3A14DA8}" type="pres">
      <dgm:prSet presAssocID="{3AAD7370-3B1A-4AE5-9672-22CE840DB11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BCF9A7-CA50-47CA-88F9-49C252153B46}" type="pres">
      <dgm:prSet presAssocID="{0788A093-68EE-45B7-B818-757B8E582BFF}" presName="hierRoot1" presStyleCnt="0"/>
      <dgm:spPr/>
    </dgm:pt>
    <dgm:pt modelId="{136CBE97-F7E8-41C1-8238-E97B9BF01AD7}" type="pres">
      <dgm:prSet presAssocID="{0788A093-68EE-45B7-B818-757B8E582BFF}" presName="composite" presStyleCnt="0"/>
      <dgm:spPr/>
    </dgm:pt>
    <dgm:pt modelId="{D0412BBE-65AD-4055-846C-7954DC6D6F12}" type="pres">
      <dgm:prSet presAssocID="{0788A093-68EE-45B7-B818-757B8E582BFF}" presName="background" presStyleLbl="node0" presStyleIdx="0" presStyleCnt="1"/>
      <dgm:spPr>
        <a:solidFill>
          <a:srgbClr val="2C4995"/>
        </a:solidFill>
      </dgm:spPr>
      <dgm:t>
        <a:bodyPr/>
        <a:lstStyle/>
        <a:p>
          <a:endParaRPr lang="ru-RU"/>
        </a:p>
      </dgm:t>
    </dgm:pt>
    <dgm:pt modelId="{B02C6B1F-4879-467F-A2B2-38BAE3E45568}" type="pres">
      <dgm:prSet presAssocID="{0788A093-68EE-45B7-B818-757B8E582BFF}" presName="text" presStyleLbl="fgAcc0" presStyleIdx="0" presStyleCnt="1" custScaleX="385975" custScaleY="706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040A7C-B88D-45AB-A2A2-2605F5E14EF7}" type="pres">
      <dgm:prSet presAssocID="{0788A093-68EE-45B7-B818-757B8E582BFF}" presName="hierChild2" presStyleCnt="0"/>
      <dgm:spPr/>
    </dgm:pt>
    <dgm:pt modelId="{90169FB1-8AF0-4F65-9423-B7A4771ED799}" type="pres">
      <dgm:prSet presAssocID="{74A952EA-67F6-43DE-BAA3-D776C5B65C5F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4EFF54D-E15C-46B9-950C-B5DF3C326E6A}" type="pres">
      <dgm:prSet presAssocID="{A693E02F-0AB5-41D6-98C4-03BDBDC31B38}" presName="hierRoot2" presStyleCnt="0"/>
      <dgm:spPr/>
    </dgm:pt>
    <dgm:pt modelId="{9AF52F97-6FF4-4B55-8033-D0D97FEC3A8A}" type="pres">
      <dgm:prSet presAssocID="{A693E02F-0AB5-41D6-98C4-03BDBDC31B38}" presName="composite2" presStyleCnt="0"/>
      <dgm:spPr/>
    </dgm:pt>
    <dgm:pt modelId="{D6CAA5C7-E69B-4836-A32E-0DF6EADDF0AD}" type="pres">
      <dgm:prSet presAssocID="{A693E02F-0AB5-41D6-98C4-03BDBDC31B38}" presName="background2" presStyleLbl="node2" presStyleIdx="0" presStyleCnt="2"/>
      <dgm:spPr>
        <a:solidFill>
          <a:srgbClr val="2C4995"/>
        </a:solidFill>
      </dgm:spPr>
      <dgm:t>
        <a:bodyPr/>
        <a:lstStyle/>
        <a:p>
          <a:endParaRPr lang="ru-RU"/>
        </a:p>
      </dgm:t>
    </dgm:pt>
    <dgm:pt modelId="{08D22F6B-EA1D-414E-92AA-E2953765C8CA}" type="pres">
      <dgm:prSet presAssocID="{A693E02F-0AB5-41D6-98C4-03BDBDC31B38}" presName="text2" presStyleLbl="fgAcc2" presStyleIdx="0" presStyleCnt="2" custScaleX="185086" custScaleY="73461" custLinFactNeighborX="716" custLinFactNeighborY="-9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68CB7A-1117-44A3-99D3-602DB92FBD54}" type="pres">
      <dgm:prSet presAssocID="{A693E02F-0AB5-41D6-98C4-03BDBDC31B38}" presName="hierChild3" presStyleCnt="0"/>
      <dgm:spPr/>
    </dgm:pt>
    <dgm:pt modelId="{D2090BA8-048A-4CFD-82C2-CAF79C180B24}" type="pres">
      <dgm:prSet presAssocID="{C57DB4B2-8BBF-4D3A-808B-D9A78333D3EE}" presName="Name10" presStyleLbl="parChTrans1D2" presStyleIdx="1" presStyleCnt="2"/>
      <dgm:spPr/>
      <dgm:t>
        <a:bodyPr/>
        <a:lstStyle/>
        <a:p>
          <a:endParaRPr lang="ru-RU"/>
        </a:p>
      </dgm:t>
    </dgm:pt>
    <dgm:pt modelId="{352BB03C-DB7B-4529-9E72-F47BF06D13BD}" type="pres">
      <dgm:prSet presAssocID="{83795DFD-157D-4824-80AF-202B31B47F71}" presName="hierRoot2" presStyleCnt="0"/>
      <dgm:spPr/>
    </dgm:pt>
    <dgm:pt modelId="{2F5A17F4-522E-460F-8BF3-094C340A24FA}" type="pres">
      <dgm:prSet presAssocID="{83795DFD-157D-4824-80AF-202B31B47F71}" presName="composite2" presStyleCnt="0"/>
      <dgm:spPr/>
    </dgm:pt>
    <dgm:pt modelId="{45C086A3-B1E0-459E-83F1-CF6C92C069D9}" type="pres">
      <dgm:prSet presAssocID="{83795DFD-157D-4824-80AF-202B31B47F71}" presName="background2" presStyleLbl="node2" presStyleIdx="1" presStyleCnt="2"/>
      <dgm:spPr>
        <a:solidFill>
          <a:srgbClr val="2C4995"/>
        </a:solidFill>
      </dgm:spPr>
      <dgm:t>
        <a:bodyPr/>
        <a:lstStyle/>
        <a:p>
          <a:endParaRPr lang="ru-RU"/>
        </a:p>
      </dgm:t>
    </dgm:pt>
    <dgm:pt modelId="{551CC5D4-2145-41B2-9D63-18FE46526FE3}" type="pres">
      <dgm:prSet presAssocID="{83795DFD-157D-4824-80AF-202B31B47F71}" presName="text2" presStyleLbl="fgAcc2" presStyleIdx="1" presStyleCnt="2" custScaleX="208366" custScaleY="69630" custLinFactNeighborX="-1433" custLinFactNeighborY="-56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16764E-1243-42B5-8EF2-F94CEC133214}" type="pres">
      <dgm:prSet presAssocID="{83795DFD-157D-4824-80AF-202B31B47F71}" presName="hierChild3" presStyleCnt="0"/>
      <dgm:spPr/>
    </dgm:pt>
    <dgm:pt modelId="{9FAFAEAD-9C45-4AC4-AF56-18BD3BC0B79D}" type="pres">
      <dgm:prSet presAssocID="{39F07C1C-1217-4BF2-8BC7-653FBCE53441}" presName="Name17" presStyleLbl="parChTrans1D3" presStyleIdx="0" presStyleCnt="3"/>
      <dgm:spPr/>
      <dgm:t>
        <a:bodyPr/>
        <a:lstStyle/>
        <a:p>
          <a:endParaRPr lang="ru-RU"/>
        </a:p>
      </dgm:t>
    </dgm:pt>
    <dgm:pt modelId="{68C60037-E555-46B8-8F56-E011D1C079C6}" type="pres">
      <dgm:prSet presAssocID="{0FF3D5D0-4C83-4FB2-927C-8067D82DEEEF}" presName="hierRoot3" presStyleCnt="0"/>
      <dgm:spPr/>
    </dgm:pt>
    <dgm:pt modelId="{8A2E099A-4AAF-405B-894E-49B43D6E879B}" type="pres">
      <dgm:prSet presAssocID="{0FF3D5D0-4C83-4FB2-927C-8067D82DEEEF}" presName="composite3" presStyleCnt="0"/>
      <dgm:spPr/>
    </dgm:pt>
    <dgm:pt modelId="{6AC4B9DD-1882-4C40-92EE-19F75C843B03}" type="pres">
      <dgm:prSet presAssocID="{0FF3D5D0-4C83-4FB2-927C-8067D82DEEEF}" presName="background3" presStyleLbl="node3" presStyleIdx="0" presStyleCnt="3"/>
      <dgm:spPr>
        <a:solidFill>
          <a:srgbClr val="2C4995"/>
        </a:solidFill>
      </dgm:spPr>
      <dgm:t>
        <a:bodyPr/>
        <a:lstStyle/>
        <a:p>
          <a:endParaRPr lang="ru-RU"/>
        </a:p>
      </dgm:t>
    </dgm:pt>
    <dgm:pt modelId="{65DA2612-6531-4AFF-A8B9-6D3B19122FB4}" type="pres">
      <dgm:prSet presAssocID="{0FF3D5D0-4C83-4FB2-927C-8067D82DEEEF}" presName="text3" presStyleLbl="fgAcc3" presStyleIdx="0" presStyleCnt="3" custScaleX="190094" custScaleY="108605" custLinFactNeighborX="2059" custLinFactNeighborY="32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215306-A42D-423E-9927-A2CD35464FEA}" type="pres">
      <dgm:prSet presAssocID="{0FF3D5D0-4C83-4FB2-927C-8067D82DEEEF}" presName="hierChild4" presStyleCnt="0"/>
      <dgm:spPr/>
    </dgm:pt>
    <dgm:pt modelId="{DE4B0F47-94B3-446F-B76A-F432F8CE90B3}" type="pres">
      <dgm:prSet presAssocID="{908D59BA-9A17-43DC-8BF0-BEACDC3FDCFB}" presName="Name17" presStyleLbl="parChTrans1D3" presStyleIdx="1" presStyleCnt="3"/>
      <dgm:spPr/>
      <dgm:t>
        <a:bodyPr/>
        <a:lstStyle/>
        <a:p>
          <a:endParaRPr lang="ru-RU"/>
        </a:p>
      </dgm:t>
    </dgm:pt>
    <dgm:pt modelId="{F9883E98-8424-42D1-8E9C-13684B5F5841}" type="pres">
      <dgm:prSet presAssocID="{253A56AC-0B54-457E-B337-879A8C9AB86E}" presName="hierRoot3" presStyleCnt="0"/>
      <dgm:spPr/>
    </dgm:pt>
    <dgm:pt modelId="{365564E0-3228-449D-A360-611B942E9870}" type="pres">
      <dgm:prSet presAssocID="{253A56AC-0B54-457E-B337-879A8C9AB86E}" presName="composite3" presStyleCnt="0"/>
      <dgm:spPr/>
    </dgm:pt>
    <dgm:pt modelId="{759C657A-99A2-40B8-A924-64BBA59C99B8}" type="pres">
      <dgm:prSet presAssocID="{253A56AC-0B54-457E-B337-879A8C9AB86E}" presName="background3" presStyleLbl="node3" presStyleIdx="1" presStyleCnt="3"/>
      <dgm:spPr>
        <a:solidFill>
          <a:srgbClr val="2C4995"/>
        </a:solidFill>
      </dgm:spPr>
      <dgm:t>
        <a:bodyPr/>
        <a:lstStyle/>
        <a:p>
          <a:endParaRPr lang="ru-RU"/>
        </a:p>
      </dgm:t>
    </dgm:pt>
    <dgm:pt modelId="{11C917F3-636D-49EE-9894-679EEC831DED}" type="pres">
      <dgm:prSet presAssocID="{253A56AC-0B54-457E-B337-879A8C9AB86E}" presName="text3" presStyleLbl="fgAcc3" presStyleIdx="1" presStyleCnt="3" custScaleX="161577" custScaleY="287235" custLinFactNeighborX="-722" custLinFactNeighborY="2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5A0552-11CF-4512-8EDC-A49CF2964B7F}" type="pres">
      <dgm:prSet presAssocID="{253A56AC-0B54-457E-B337-879A8C9AB86E}" presName="hierChild4" presStyleCnt="0"/>
      <dgm:spPr/>
    </dgm:pt>
    <dgm:pt modelId="{2651C331-3F81-488D-875A-CBBFD14A552A}" type="pres">
      <dgm:prSet presAssocID="{5830D6E9-2326-4DEA-BC69-0664FFBE7B28}" presName="Name17" presStyleLbl="parChTrans1D3" presStyleIdx="2" presStyleCnt="3"/>
      <dgm:spPr/>
      <dgm:t>
        <a:bodyPr/>
        <a:lstStyle/>
        <a:p>
          <a:endParaRPr lang="ru-RU"/>
        </a:p>
      </dgm:t>
    </dgm:pt>
    <dgm:pt modelId="{6A44A1F6-5549-4C75-B793-B964D980DD9B}" type="pres">
      <dgm:prSet presAssocID="{428D524F-B4D2-4BDC-8B1B-222320A1A8EE}" presName="hierRoot3" presStyleCnt="0"/>
      <dgm:spPr/>
    </dgm:pt>
    <dgm:pt modelId="{2849B144-C29C-44DC-AE76-5C0DF12D72CC}" type="pres">
      <dgm:prSet presAssocID="{428D524F-B4D2-4BDC-8B1B-222320A1A8EE}" presName="composite3" presStyleCnt="0"/>
      <dgm:spPr/>
    </dgm:pt>
    <dgm:pt modelId="{48FFC976-1927-4734-812A-D66200E2F660}" type="pres">
      <dgm:prSet presAssocID="{428D524F-B4D2-4BDC-8B1B-222320A1A8EE}" presName="background3" presStyleLbl="node3" presStyleIdx="2" presStyleCnt="3"/>
      <dgm:spPr>
        <a:solidFill>
          <a:srgbClr val="2C4995"/>
        </a:solidFill>
      </dgm:spPr>
      <dgm:t>
        <a:bodyPr/>
        <a:lstStyle/>
        <a:p>
          <a:endParaRPr lang="ru-RU"/>
        </a:p>
      </dgm:t>
    </dgm:pt>
    <dgm:pt modelId="{EF188CDB-8A45-4F9C-80CD-F17FA96B73B9}" type="pres">
      <dgm:prSet presAssocID="{428D524F-B4D2-4BDC-8B1B-222320A1A8EE}" presName="text3" presStyleLbl="fgAcc3" presStyleIdx="2" presStyleCnt="3" custScaleX="166857" custScaleY="1208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A3D849-EA0E-4663-9280-D6197255E176}" type="pres">
      <dgm:prSet presAssocID="{428D524F-B4D2-4BDC-8B1B-222320A1A8EE}" presName="hierChild4" presStyleCnt="0"/>
      <dgm:spPr/>
    </dgm:pt>
  </dgm:ptLst>
  <dgm:cxnLst>
    <dgm:cxn modelId="{6CE29E0A-46F8-42F0-8B9E-BD9FCC1967C9}" type="presOf" srcId="{3AAD7370-3B1A-4AE5-9672-22CE840DB119}" destId="{645DD92A-BEF8-47DD-A498-7CB8D3A14DA8}" srcOrd="0" destOrd="0" presId="urn:microsoft.com/office/officeart/2005/8/layout/hierarchy1"/>
    <dgm:cxn modelId="{C5BD5D85-2EB5-4ECD-8D83-CBEA3B0FF9B1}" srcId="{83795DFD-157D-4824-80AF-202B31B47F71}" destId="{253A56AC-0B54-457E-B337-879A8C9AB86E}" srcOrd="1" destOrd="0" parTransId="{908D59BA-9A17-43DC-8BF0-BEACDC3FDCFB}" sibTransId="{A65D4209-0412-447D-98AC-2F7B245FCF1B}"/>
    <dgm:cxn modelId="{13766310-0B44-4ED3-9B49-F4F2D1859AF3}" srcId="{83795DFD-157D-4824-80AF-202B31B47F71}" destId="{0FF3D5D0-4C83-4FB2-927C-8067D82DEEEF}" srcOrd="0" destOrd="0" parTransId="{39F07C1C-1217-4BF2-8BC7-653FBCE53441}" sibTransId="{5026E636-614E-4D1D-AD0A-99D797CBEAD4}"/>
    <dgm:cxn modelId="{35C79CD9-E435-4C1D-90B4-7A078C165702}" type="presOf" srcId="{0FF3D5D0-4C83-4FB2-927C-8067D82DEEEF}" destId="{65DA2612-6531-4AFF-A8B9-6D3B19122FB4}" srcOrd="0" destOrd="0" presId="urn:microsoft.com/office/officeart/2005/8/layout/hierarchy1"/>
    <dgm:cxn modelId="{17DDAB89-967F-4143-93C8-52F49A073378}" type="presOf" srcId="{74A952EA-67F6-43DE-BAA3-D776C5B65C5F}" destId="{90169FB1-8AF0-4F65-9423-B7A4771ED799}" srcOrd="0" destOrd="0" presId="urn:microsoft.com/office/officeart/2005/8/layout/hierarchy1"/>
    <dgm:cxn modelId="{69219143-B9DF-405D-B9A3-5066B956BB39}" type="presOf" srcId="{A693E02F-0AB5-41D6-98C4-03BDBDC31B38}" destId="{08D22F6B-EA1D-414E-92AA-E2953765C8CA}" srcOrd="0" destOrd="0" presId="urn:microsoft.com/office/officeart/2005/8/layout/hierarchy1"/>
    <dgm:cxn modelId="{37BFC5B1-C0EE-4030-B537-65C93EF50ED2}" type="presOf" srcId="{253A56AC-0B54-457E-B337-879A8C9AB86E}" destId="{11C917F3-636D-49EE-9894-679EEC831DED}" srcOrd="0" destOrd="0" presId="urn:microsoft.com/office/officeart/2005/8/layout/hierarchy1"/>
    <dgm:cxn modelId="{25086749-0F52-4CFF-9A02-5F6DF0F986B7}" srcId="{0788A093-68EE-45B7-B818-757B8E582BFF}" destId="{83795DFD-157D-4824-80AF-202B31B47F71}" srcOrd="1" destOrd="0" parTransId="{C57DB4B2-8BBF-4D3A-808B-D9A78333D3EE}" sibTransId="{6C58C937-129D-4B0E-AE0F-C051E8E91F3C}"/>
    <dgm:cxn modelId="{AA71F4DA-2542-4463-B228-F893E2B8B543}" type="presOf" srcId="{0788A093-68EE-45B7-B818-757B8E582BFF}" destId="{B02C6B1F-4879-467F-A2B2-38BAE3E45568}" srcOrd="0" destOrd="0" presId="urn:microsoft.com/office/officeart/2005/8/layout/hierarchy1"/>
    <dgm:cxn modelId="{00024ADF-0BC2-49A0-9662-885FED0CA8BE}" srcId="{0788A093-68EE-45B7-B818-757B8E582BFF}" destId="{A693E02F-0AB5-41D6-98C4-03BDBDC31B38}" srcOrd="0" destOrd="0" parTransId="{74A952EA-67F6-43DE-BAA3-D776C5B65C5F}" sibTransId="{998062B4-93BF-4166-8ADE-81EC1E6CC8A2}"/>
    <dgm:cxn modelId="{BB017808-6054-484C-A619-DDC5DA9458CF}" type="presOf" srcId="{C57DB4B2-8BBF-4D3A-808B-D9A78333D3EE}" destId="{D2090BA8-048A-4CFD-82C2-CAF79C180B24}" srcOrd="0" destOrd="0" presId="urn:microsoft.com/office/officeart/2005/8/layout/hierarchy1"/>
    <dgm:cxn modelId="{C400055F-1ED4-4E40-9C4A-D96ED33BC988}" srcId="{83795DFD-157D-4824-80AF-202B31B47F71}" destId="{428D524F-B4D2-4BDC-8B1B-222320A1A8EE}" srcOrd="2" destOrd="0" parTransId="{5830D6E9-2326-4DEA-BC69-0664FFBE7B28}" sibTransId="{A9A5A4C9-1A81-4C10-8B0D-CF74C02DA51E}"/>
    <dgm:cxn modelId="{2DAA226D-1C13-4ECE-834D-789AC2206C32}" type="presOf" srcId="{908D59BA-9A17-43DC-8BF0-BEACDC3FDCFB}" destId="{DE4B0F47-94B3-446F-B76A-F432F8CE90B3}" srcOrd="0" destOrd="0" presId="urn:microsoft.com/office/officeart/2005/8/layout/hierarchy1"/>
    <dgm:cxn modelId="{E737D43B-011A-4209-BB12-2741A68C57CA}" type="presOf" srcId="{39F07C1C-1217-4BF2-8BC7-653FBCE53441}" destId="{9FAFAEAD-9C45-4AC4-AF56-18BD3BC0B79D}" srcOrd="0" destOrd="0" presId="urn:microsoft.com/office/officeart/2005/8/layout/hierarchy1"/>
    <dgm:cxn modelId="{D17CEAA7-8069-4334-9CA6-7C5833C7E1A8}" type="presOf" srcId="{5830D6E9-2326-4DEA-BC69-0664FFBE7B28}" destId="{2651C331-3F81-488D-875A-CBBFD14A552A}" srcOrd="0" destOrd="0" presId="urn:microsoft.com/office/officeart/2005/8/layout/hierarchy1"/>
    <dgm:cxn modelId="{BF843A03-3515-4DB3-818F-084BB68AAA56}" srcId="{3AAD7370-3B1A-4AE5-9672-22CE840DB119}" destId="{0788A093-68EE-45B7-B818-757B8E582BFF}" srcOrd="0" destOrd="0" parTransId="{C5C21540-BC08-4BFC-A7BC-AF9EBD6ACD9B}" sibTransId="{B5939AE3-EDFA-4D9F-A079-D06FF4CE1405}"/>
    <dgm:cxn modelId="{B36C25B2-E2CF-45EA-8EC0-8101F9FD1D46}" type="presOf" srcId="{428D524F-B4D2-4BDC-8B1B-222320A1A8EE}" destId="{EF188CDB-8A45-4F9C-80CD-F17FA96B73B9}" srcOrd="0" destOrd="0" presId="urn:microsoft.com/office/officeart/2005/8/layout/hierarchy1"/>
    <dgm:cxn modelId="{C40D7920-71D2-4994-8132-9B1C632A3D86}" type="presOf" srcId="{83795DFD-157D-4824-80AF-202B31B47F71}" destId="{551CC5D4-2145-41B2-9D63-18FE46526FE3}" srcOrd="0" destOrd="0" presId="urn:microsoft.com/office/officeart/2005/8/layout/hierarchy1"/>
    <dgm:cxn modelId="{E96A6BAF-59A4-4FC7-8D69-28FA43A6C249}" type="presParOf" srcId="{645DD92A-BEF8-47DD-A498-7CB8D3A14DA8}" destId="{CEBCF9A7-CA50-47CA-88F9-49C252153B46}" srcOrd="0" destOrd="0" presId="urn:microsoft.com/office/officeart/2005/8/layout/hierarchy1"/>
    <dgm:cxn modelId="{F21D8FC8-8FC4-4B9D-AEA5-408CC3932193}" type="presParOf" srcId="{CEBCF9A7-CA50-47CA-88F9-49C252153B46}" destId="{136CBE97-F7E8-41C1-8238-E97B9BF01AD7}" srcOrd="0" destOrd="0" presId="urn:microsoft.com/office/officeart/2005/8/layout/hierarchy1"/>
    <dgm:cxn modelId="{246A4570-69C3-45FF-B0C3-31244DE84B32}" type="presParOf" srcId="{136CBE97-F7E8-41C1-8238-E97B9BF01AD7}" destId="{D0412BBE-65AD-4055-846C-7954DC6D6F12}" srcOrd="0" destOrd="0" presId="urn:microsoft.com/office/officeart/2005/8/layout/hierarchy1"/>
    <dgm:cxn modelId="{79DD43C6-27D1-4BB9-9DEA-ACAB553C6941}" type="presParOf" srcId="{136CBE97-F7E8-41C1-8238-E97B9BF01AD7}" destId="{B02C6B1F-4879-467F-A2B2-38BAE3E45568}" srcOrd="1" destOrd="0" presId="urn:microsoft.com/office/officeart/2005/8/layout/hierarchy1"/>
    <dgm:cxn modelId="{B5FAA1B3-455B-48EC-A8D2-98F216211AFB}" type="presParOf" srcId="{CEBCF9A7-CA50-47CA-88F9-49C252153B46}" destId="{70040A7C-B88D-45AB-A2A2-2605F5E14EF7}" srcOrd="1" destOrd="0" presId="urn:microsoft.com/office/officeart/2005/8/layout/hierarchy1"/>
    <dgm:cxn modelId="{487A7FDF-7943-40E7-A82C-A427398D38CC}" type="presParOf" srcId="{70040A7C-B88D-45AB-A2A2-2605F5E14EF7}" destId="{90169FB1-8AF0-4F65-9423-B7A4771ED799}" srcOrd="0" destOrd="0" presId="urn:microsoft.com/office/officeart/2005/8/layout/hierarchy1"/>
    <dgm:cxn modelId="{85250A6D-D876-4B1E-892B-68605AC7B605}" type="presParOf" srcId="{70040A7C-B88D-45AB-A2A2-2605F5E14EF7}" destId="{B4EFF54D-E15C-46B9-950C-B5DF3C326E6A}" srcOrd="1" destOrd="0" presId="urn:microsoft.com/office/officeart/2005/8/layout/hierarchy1"/>
    <dgm:cxn modelId="{2DD8F78A-CEAA-4FB7-943B-032EB27B97BA}" type="presParOf" srcId="{B4EFF54D-E15C-46B9-950C-B5DF3C326E6A}" destId="{9AF52F97-6FF4-4B55-8033-D0D97FEC3A8A}" srcOrd="0" destOrd="0" presId="urn:microsoft.com/office/officeart/2005/8/layout/hierarchy1"/>
    <dgm:cxn modelId="{48B151E9-72E9-447B-B319-B808AD76E6B1}" type="presParOf" srcId="{9AF52F97-6FF4-4B55-8033-D0D97FEC3A8A}" destId="{D6CAA5C7-E69B-4836-A32E-0DF6EADDF0AD}" srcOrd="0" destOrd="0" presId="urn:microsoft.com/office/officeart/2005/8/layout/hierarchy1"/>
    <dgm:cxn modelId="{33D9BA21-D2F0-417A-B4FC-28F7E62575A5}" type="presParOf" srcId="{9AF52F97-6FF4-4B55-8033-D0D97FEC3A8A}" destId="{08D22F6B-EA1D-414E-92AA-E2953765C8CA}" srcOrd="1" destOrd="0" presId="urn:microsoft.com/office/officeart/2005/8/layout/hierarchy1"/>
    <dgm:cxn modelId="{5A367F89-20D0-4594-8519-2CA4E75F0B33}" type="presParOf" srcId="{B4EFF54D-E15C-46B9-950C-B5DF3C326E6A}" destId="{0568CB7A-1117-44A3-99D3-602DB92FBD54}" srcOrd="1" destOrd="0" presId="urn:microsoft.com/office/officeart/2005/8/layout/hierarchy1"/>
    <dgm:cxn modelId="{73212EE3-4E8D-4FCF-9210-0831F4B96ADB}" type="presParOf" srcId="{70040A7C-B88D-45AB-A2A2-2605F5E14EF7}" destId="{D2090BA8-048A-4CFD-82C2-CAF79C180B24}" srcOrd="2" destOrd="0" presId="urn:microsoft.com/office/officeart/2005/8/layout/hierarchy1"/>
    <dgm:cxn modelId="{536455EF-9F19-4416-9ADE-851196F3F4B7}" type="presParOf" srcId="{70040A7C-B88D-45AB-A2A2-2605F5E14EF7}" destId="{352BB03C-DB7B-4529-9E72-F47BF06D13BD}" srcOrd="3" destOrd="0" presId="urn:microsoft.com/office/officeart/2005/8/layout/hierarchy1"/>
    <dgm:cxn modelId="{2A8CF7E4-D231-455A-AC17-24F977B76BD1}" type="presParOf" srcId="{352BB03C-DB7B-4529-9E72-F47BF06D13BD}" destId="{2F5A17F4-522E-460F-8BF3-094C340A24FA}" srcOrd="0" destOrd="0" presId="urn:microsoft.com/office/officeart/2005/8/layout/hierarchy1"/>
    <dgm:cxn modelId="{5042B306-7C9D-4816-9716-2817194C1055}" type="presParOf" srcId="{2F5A17F4-522E-460F-8BF3-094C340A24FA}" destId="{45C086A3-B1E0-459E-83F1-CF6C92C069D9}" srcOrd="0" destOrd="0" presId="urn:microsoft.com/office/officeart/2005/8/layout/hierarchy1"/>
    <dgm:cxn modelId="{A88B209C-F598-46C0-8FB0-195328C907A5}" type="presParOf" srcId="{2F5A17F4-522E-460F-8BF3-094C340A24FA}" destId="{551CC5D4-2145-41B2-9D63-18FE46526FE3}" srcOrd="1" destOrd="0" presId="urn:microsoft.com/office/officeart/2005/8/layout/hierarchy1"/>
    <dgm:cxn modelId="{87160314-7611-4B63-8C0D-F94864234897}" type="presParOf" srcId="{352BB03C-DB7B-4529-9E72-F47BF06D13BD}" destId="{6016764E-1243-42B5-8EF2-F94CEC133214}" srcOrd="1" destOrd="0" presId="urn:microsoft.com/office/officeart/2005/8/layout/hierarchy1"/>
    <dgm:cxn modelId="{6DB0D08A-AF62-4397-841F-44C9E1D39635}" type="presParOf" srcId="{6016764E-1243-42B5-8EF2-F94CEC133214}" destId="{9FAFAEAD-9C45-4AC4-AF56-18BD3BC0B79D}" srcOrd="0" destOrd="0" presId="urn:microsoft.com/office/officeart/2005/8/layout/hierarchy1"/>
    <dgm:cxn modelId="{AFF045FF-09A3-4478-83CE-3C298749169C}" type="presParOf" srcId="{6016764E-1243-42B5-8EF2-F94CEC133214}" destId="{68C60037-E555-46B8-8F56-E011D1C079C6}" srcOrd="1" destOrd="0" presId="urn:microsoft.com/office/officeart/2005/8/layout/hierarchy1"/>
    <dgm:cxn modelId="{2D3FD2BA-6B1F-4DF4-8B8E-7F32569C9340}" type="presParOf" srcId="{68C60037-E555-46B8-8F56-E011D1C079C6}" destId="{8A2E099A-4AAF-405B-894E-49B43D6E879B}" srcOrd="0" destOrd="0" presId="urn:microsoft.com/office/officeart/2005/8/layout/hierarchy1"/>
    <dgm:cxn modelId="{A569E707-1FD8-444C-9B47-65C0582C3907}" type="presParOf" srcId="{8A2E099A-4AAF-405B-894E-49B43D6E879B}" destId="{6AC4B9DD-1882-4C40-92EE-19F75C843B03}" srcOrd="0" destOrd="0" presId="urn:microsoft.com/office/officeart/2005/8/layout/hierarchy1"/>
    <dgm:cxn modelId="{32154E8C-6CB7-42D5-AB48-DDBB9C061A36}" type="presParOf" srcId="{8A2E099A-4AAF-405B-894E-49B43D6E879B}" destId="{65DA2612-6531-4AFF-A8B9-6D3B19122FB4}" srcOrd="1" destOrd="0" presId="urn:microsoft.com/office/officeart/2005/8/layout/hierarchy1"/>
    <dgm:cxn modelId="{F7304594-221A-4D8B-9732-830CE46FF998}" type="presParOf" srcId="{68C60037-E555-46B8-8F56-E011D1C079C6}" destId="{D1215306-A42D-423E-9927-A2CD35464FEA}" srcOrd="1" destOrd="0" presId="urn:microsoft.com/office/officeart/2005/8/layout/hierarchy1"/>
    <dgm:cxn modelId="{ABA4E458-C6C6-4ED9-A72A-3E0087F62E8D}" type="presParOf" srcId="{6016764E-1243-42B5-8EF2-F94CEC133214}" destId="{DE4B0F47-94B3-446F-B76A-F432F8CE90B3}" srcOrd="2" destOrd="0" presId="urn:microsoft.com/office/officeart/2005/8/layout/hierarchy1"/>
    <dgm:cxn modelId="{72CB3249-3B88-4116-8720-4F7A33E52882}" type="presParOf" srcId="{6016764E-1243-42B5-8EF2-F94CEC133214}" destId="{F9883E98-8424-42D1-8E9C-13684B5F5841}" srcOrd="3" destOrd="0" presId="urn:microsoft.com/office/officeart/2005/8/layout/hierarchy1"/>
    <dgm:cxn modelId="{069D4086-CC28-4E29-A0EC-F2997179FD5E}" type="presParOf" srcId="{F9883E98-8424-42D1-8E9C-13684B5F5841}" destId="{365564E0-3228-449D-A360-611B942E9870}" srcOrd="0" destOrd="0" presId="urn:microsoft.com/office/officeart/2005/8/layout/hierarchy1"/>
    <dgm:cxn modelId="{E6265874-6436-4C64-8AD2-FC573FBE42B0}" type="presParOf" srcId="{365564E0-3228-449D-A360-611B942E9870}" destId="{759C657A-99A2-40B8-A924-64BBA59C99B8}" srcOrd="0" destOrd="0" presId="urn:microsoft.com/office/officeart/2005/8/layout/hierarchy1"/>
    <dgm:cxn modelId="{9A58D9BE-D55B-4F82-9CAF-4522DA5BBA7C}" type="presParOf" srcId="{365564E0-3228-449D-A360-611B942E9870}" destId="{11C917F3-636D-49EE-9894-679EEC831DED}" srcOrd="1" destOrd="0" presId="urn:microsoft.com/office/officeart/2005/8/layout/hierarchy1"/>
    <dgm:cxn modelId="{96F72751-2363-41C9-A76B-2934E07DC12C}" type="presParOf" srcId="{F9883E98-8424-42D1-8E9C-13684B5F5841}" destId="{F45A0552-11CF-4512-8EDC-A49CF2964B7F}" srcOrd="1" destOrd="0" presId="urn:microsoft.com/office/officeart/2005/8/layout/hierarchy1"/>
    <dgm:cxn modelId="{F69EA79C-165F-46B5-9B13-FEDF6C13B167}" type="presParOf" srcId="{6016764E-1243-42B5-8EF2-F94CEC133214}" destId="{2651C331-3F81-488D-875A-CBBFD14A552A}" srcOrd="4" destOrd="0" presId="urn:microsoft.com/office/officeart/2005/8/layout/hierarchy1"/>
    <dgm:cxn modelId="{1B860333-6D77-4BBF-87C1-A70A70FA794B}" type="presParOf" srcId="{6016764E-1243-42B5-8EF2-F94CEC133214}" destId="{6A44A1F6-5549-4C75-B793-B964D980DD9B}" srcOrd="5" destOrd="0" presId="urn:microsoft.com/office/officeart/2005/8/layout/hierarchy1"/>
    <dgm:cxn modelId="{5D6AEF2D-ED0E-4633-BA97-41F939A0F31B}" type="presParOf" srcId="{6A44A1F6-5549-4C75-B793-B964D980DD9B}" destId="{2849B144-C29C-44DC-AE76-5C0DF12D72CC}" srcOrd="0" destOrd="0" presId="urn:microsoft.com/office/officeart/2005/8/layout/hierarchy1"/>
    <dgm:cxn modelId="{D95B93EC-9659-47BB-A086-4BBE3E2EA9AB}" type="presParOf" srcId="{2849B144-C29C-44DC-AE76-5C0DF12D72CC}" destId="{48FFC976-1927-4734-812A-D66200E2F660}" srcOrd="0" destOrd="0" presId="urn:microsoft.com/office/officeart/2005/8/layout/hierarchy1"/>
    <dgm:cxn modelId="{0635946E-81C9-4ABA-9ADF-57D2F8599216}" type="presParOf" srcId="{2849B144-C29C-44DC-AE76-5C0DF12D72CC}" destId="{EF188CDB-8A45-4F9C-80CD-F17FA96B73B9}" srcOrd="1" destOrd="0" presId="urn:microsoft.com/office/officeart/2005/8/layout/hierarchy1"/>
    <dgm:cxn modelId="{2886FC90-D085-4A69-ACAD-8AE1838C1D02}" type="presParOf" srcId="{6A44A1F6-5549-4C75-B793-B964D980DD9B}" destId="{9EA3D849-EA0E-4663-9280-D6197255E17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07DA81-C7AB-471A-A4DB-26DA67902BA8}" type="doc">
      <dgm:prSet loTypeId="urn:microsoft.com/office/officeart/2005/8/layout/cycle4#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9C0B5A-F551-4E7A-8B03-DB4F6C87F1B0}">
      <dgm:prSet phldrT="[Текст]" custT="1"/>
      <dgm:spPr>
        <a:solidFill>
          <a:srgbClr val="2C4995"/>
        </a:solidFill>
      </dgm:spPr>
      <dgm:t>
        <a:bodyPr/>
        <a:lstStyle/>
        <a:p>
          <a:r>
            <a:rPr lang="ru-RU" sz="1800" dirty="0" smtClean="0"/>
            <a:t>Психолого-педагогическое сопровождение</a:t>
          </a:r>
          <a:endParaRPr lang="ru-RU" sz="1800" dirty="0"/>
        </a:p>
      </dgm:t>
    </dgm:pt>
    <dgm:pt modelId="{A2BB3289-EA57-46F5-B5F4-6690647EA96D}" type="parTrans" cxnId="{6F034FB1-96C7-4FFD-A694-017FC143C1A4}">
      <dgm:prSet/>
      <dgm:spPr/>
      <dgm:t>
        <a:bodyPr/>
        <a:lstStyle/>
        <a:p>
          <a:endParaRPr lang="ru-RU"/>
        </a:p>
      </dgm:t>
    </dgm:pt>
    <dgm:pt modelId="{5FBFF643-9C2A-4563-B4B6-B4EAE5A11AA5}" type="sibTrans" cxnId="{6F034FB1-96C7-4FFD-A694-017FC143C1A4}">
      <dgm:prSet/>
      <dgm:spPr/>
      <dgm:t>
        <a:bodyPr/>
        <a:lstStyle/>
        <a:p>
          <a:endParaRPr lang="ru-RU"/>
        </a:p>
      </dgm:t>
    </dgm:pt>
    <dgm:pt modelId="{04899F33-DE7E-4061-8512-1B10689124D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Оказание опережающей, профилактической и оперативной помощи семье</a:t>
          </a:r>
          <a:endParaRPr lang="ru-RU" sz="1600" b="1" dirty="0">
            <a:solidFill>
              <a:srgbClr val="2C4995"/>
            </a:solidFill>
          </a:endParaRPr>
        </a:p>
      </dgm:t>
    </dgm:pt>
    <dgm:pt modelId="{C8EC24F4-EA56-48E5-B83A-605EED9A3B0C}" type="parTrans" cxnId="{A918A7C3-668F-4A03-A902-A4E50AE55C92}">
      <dgm:prSet/>
      <dgm:spPr/>
      <dgm:t>
        <a:bodyPr/>
        <a:lstStyle/>
        <a:p>
          <a:endParaRPr lang="ru-RU"/>
        </a:p>
      </dgm:t>
    </dgm:pt>
    <dgm:pt modelId="{772A83C6-E84A-4D5F-94C2-7E43FA57AAF2}" type="sibTrans" cxnId="{A918A7C3-668F-4A03-A902-A4E50AE55C92}">
      <dgm:prSet/>
      <dgm:spPr/>
      <dgm:t>
        <a:bodyPr/>
        <a:lstStyle/>
        <a:p>
          <a:endParaRPr lang="ru-RU"/>
        </a:p>
      </dgm:t>
    </dgm:pt>
    <dgm:pt modelId="{53379C09-606D-4A86-8759-0CD5F55022DA}">
      <dgm:prSet phldrT="[Текст]" custT="1"/>
      <dgm:spPr>
        <a:solidFill>
          <a:srgbClr val="2C4995"/>
        </a:solidFill>
      </dgm:spPr>
      <dgm:t>
        <a:bodyPr/>
        <a:lstStyle/>
        <a:p>
          <a:r>
            <a:rPr lang="ru-RU" sz="1800" dirty="0" smtClean="0"/>
            <a:t>Психолого-педагогическая поддержка</a:t>
          </a:r>
          <a:endParaRPr lang="ru-RU" sz="1800" dirty="0"/>
        </a:p>
      </dgm:t>
    </dgm:pt>
    <dgm:pt modelId="{AC5BDC07-C0FC-40A4-9526-6CD647ED564E}" type="parTrans" cxnId="{D675E482-7D3C-4D89-9FDB-31FD2691D4D8}">
      <dgm:prSet/>
      <dgm:spPr/>
      <dgm:t>
        <a:bodyPr/>
        <a:lstStyle/>
        <a:p>
          <a:endParaRPr lang="ru-RU"/>
        </a:p>
      </dgm:t>
    </dgm:pt>
    <dgm:pt modelId="{3183E10C-143A-4A68-A662-93F37A283CDA}" type="sibTrans" cxnId="{D675E482-7D3C-4D89-9FDB-31FD2691D4D8}">
      <dgm:prSet/>
      <dgm:spPr/>
      <dgm:t>
        <a:bodyPr/>
        <a:lstStyle/>
        <a:p>
          <a:endParaRPr lang="ru-RU"/>
        </a:p>
      </dgm:t>
    </dgm:pt>
    <dgm:pt modelId="{C586606A-11BD-4B0E-9776-B6D4E9BFBE3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Практическая помощь в преодолении трудностей</a:t>
          </a:r>
          <a:endParaRPr lang="ru-RU" sz="1600" b="1" dirty="0">
            <a:solidFill>
              <a:srgbClr val="2C4995"/>
            </a:solidFill>
          </a:endParaRPr>
        </a:p>
      </dgm:t>
    </dgm:pt>
    <dgm:pt modelId="{02A6EF0E-1BDD-4338-BA87-9415D803F361}" type="parTrans" cxnId="{C84BCDC9-A3E0-4D41-A34D-184B4071CB43}">
      <dgm:prSet/>
      <dgm:spPr/>
      <dgm:t>
        <a:bodyPr/>
        <a:lstStyle/>
        <a:p>
          <a:endParaRPr lang="ru-RU"/>
        </a:p>
      </dgm:t>
    </dgm:pt>
    <dgm:pt modelId="{100F443F-D16F-452F-8343-9842080CD580}" type="sibTrans" cxnId="{C84BCDC9-A3E0-4D41-A34D-184B4071CB43}">
      <dgm:prSet/>
      <dgm:spPr/>
      <dgm:t>
        <a:bodyPr/>
        <a:lstStyle/>
        <a:p>
          <a:endParaRPr lang="ru-RU"/>
        </a:p>
      </dgm:t>
    </dgm:pt>
    <dgm:pt modelId="{F2A09DB3-BC8C-48B8-A8E3-9C69C4E54BAE}">
      <dgm:prSet phldrT="[Текст]" custT="1"/>
      <dgm:spPr>
        <a:solidFill>
          <a:srgbClr val="2C4995"/>
        </a:solidFill>
      </dgm:spPr>
      <dgm:t>
        <a:bodyPr/>
        <a:lstStyle/>
        <a:p>
          <a:r>
            <a:rPr lang="ru-RU" sz="1800" dirty="0" smtClean="0"/>
            <a:t>Включение родителей в жизнь </a:t>
          </a:r>
          <a:r>
            <a:rPr lang="ru-RU" sz="1750" baseline="0" dirty="0" smtClean="0"/>
            <a:t>образовательной</a:t>
          </a:r>
          <a:r>
            <a:rPr lang="ru-RU" sz="1800" dirty="0" smtClean="0"/>
            <a:t> организации</a:t>
          </a:r>
          <a:endParaRPr lang="ru-RU" sz="1800" dirty="0"/>
        </a:p>
      </dgm:t>
    </dgm:pt>
    <dgm:pt modelId="{0AE3E490-04FB-4978-956F-CF36B53EC9AB}" type="parTrans" cxnId="{50E1FA5B-87EB-496E-A582-952611575AF2}">
      <dgm:prSet/>
      <dgm:spPr/>
      <dgm:t>
        <a:bodyPr/>
        <a:lstStyle/>
        <a:p>
          <a:endParaRPr lang="ru-RU"/>
        </a:p>
      </dgm:t>
    </dgm:pt>
    <dgm:pt modelId="{6A1509B3-0711-4441-8A07-14392DB62019}" type="sibTrans" cxnId="{50E1FA5B-87EB-496E-A582-952611575AF2}">
      <dgm:prSet/>
      <dgm:spPr/>
      <dgm:t>
        <a:bodyPr/>
        <a:lstStyle/>
        <a:p>
          <a:endParaRPr lang="ru-RU"/>
        </a:p>
      </dgm:t>
    </dgm:pt>
    <dgm:pt modelId="{29CB6B4C-0367-42E7-806E-32C603121DD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Дни открытых дверей</a:t>
          </a:r>
          <a:endParaRPr lang="ru-RU" sz="1600" b="1" dirty="0">
            <a:solidFill>
              <a:srgbClr val="2C4995"/>
            </a:solidFill>
          </a:endParaRPr>
        </a:p>
      </dgm:t>
    </dgm:pt>
    <dgm:pt modelId="{AFD59AE8-E92E-438E-8F14-4A848369132E}" type="parTrans" cxnId="{47795CBA-5473-4B15-8028-ACD8D0755777}">
      <dgm:prSet/>
      <dgm:spPr/>
      <dgm:t>
        <a:bodyPr/>
        <a:lstStyle/>
        <a:p>
          <a:endParaRPr lang="ru-RU"/>
        </a:p>
      </dgm:t>
    </dgm:pt>
    <dgm:pt modelId="{4D7DFFC0-E7BA-418C-ACDB-131A582E25CA}" type="sibTrans" cxnId="{47795CBA-5473-4B15-8028-ACD8D0755777}">
      <dgm:prSet/>
      <dgm:spPr/>
      <dgm:t>
        <a:bodyPr/>
        <a:lstStyle/>
        <a:p>
          <a:endParaRPr lang="ru-RU"/>
        </a:p>
      </dgm:t>
    </dgm:pt>
    <dgm:pt modelId="{A124022C-ABD3-4F8B-9694-52BAEA68E0D9}">
      <dgm:prSet phldrT="[Текст]" custT="1"/>
      <dgm:spPr>
        <a:solidFill>
          <a:srgbClr val="2C4995"/>
        </a:solidFill>
      </dgm:spPr>
      <dgm:t>
        <a:bodyPr/>
        <a:lstStyle/>
        <a:p>
          <a:r>
            <a:rPr lang="ru-RU" sz="1800" dirty="0" smtClean="0"/>
            <a:t>Просвещение родителей</a:t>
          </a:r>
          <a:endParaRPr lang="ru-RU" sz="1800" dirty="0"/>
        </a:p>
      </dgm:t>
    </dgm:pt>
    <dgm:pt modelId="{957BFBE1-F67D-4133-B902-6F8FF3CEA25F}" type="parTrans" cxnId="{4D4EBBCB-E796-426D-8273-ABFDF4C2DC4A}">
      <dgm:prSet/>
      <dgm:spPr/>
      <dgm:t>
        <a:bodyPr/>
        <a:lstStyle/>
        <a:p>
          <a:endParaRPr lang="ru-RU"/>
        </a:p>
      </dgm:t>
    </dgm:pt>
    <dgm:pt modelId="{1596BF90-90BC-4889-A15A-3993402D9A95}" type="sibTrans" cxnId="{4D4EBBCB-E796-426D-8273-ABFDF4C2DC4A}">
      <dgm:prSet/>
      <dgm:spPr/>
      <dgm:t>
        <a:bodyPr/>
        <a:lstStyle/>
        <a:p>
          <a:endParaRPr lang="ru-RU"/>
        </a:p>
      </dgm:t>
    </dgm:pt>
    <dgm:pt modelId="{E4AB357B-F293-45AE-9F3B-A387F111A78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Диалоговое партнерское взаимодействие в системе «Детский сад-семья»</a:t>
          </a:r>
          <a:endParaRPr lang="ru-RU" sz="1600" b="1" dirty="0">
            <a:solidFill>
              <a:srgbClr val="2C4995"/>
            </a:solidFill>
          </a:endParaRPr>
        </a:p>
      </dgm:t>
    </dgm:pt>
    <dgm:pt modelId="{A264BAB4-EC3B-4B9D-9A5B-370398C08540}" type="parTrans" cxnId="{89A8ECBC-0C42-4F61-B512-CEE3EB3D50A1}">
      <dgm:prSet/>
      <dgm:spPr/>
      <dgm:t>
        <a:bodyPr/>
        <a:lstStyle/>
        <a:p>
          <a:endParaRPr lang="ru-RU"/>
        </a:p>
      </dgm:t>
    </dgm:pt>
    <dgm:pt modelId="{E44A2B3C-A3EC-4EDF-B5DC-0028D8187DFF}" type="sibTrans" cxnId="{89A8ECBC-0C42-4F61-B512-CEE3EB3D50A1}">
      <dgm:prSet/>
      <dgm:spPr/>
      <dgm:t>
        <a:bodyPr/>
        <a:lstStyle/>
        <a:p>
          <a:endParaRPr lang="ru-RU"/>
        </a:p>
      </dgm:t>
    </dgm:pt>
    <dgm:pt modelId="{20B8E54B-F35D-49CE-832B-1802A49A5D2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Решение общих и индивидуальных проблем</a:t>
          </a:r>
          <a:endParaRPr lang="ru-RU" sz="1600" b="1" dirty="0">
            <a:solidFill>
              <a:srgbClr val="2C4995"/>
            </a:solidFill>
          </a:endParaRPr>
        </a:p>
      </dgm:t>
    </dgm:pt>
    <dgm:pt modelId="{C65ED2F1-AB7E-469C-8EB6-BF342692B4E2}" type="parTrans" cxnId="{2F30668B-98F6-401B-934F-683EF73A7B8C}">
      <dgm:prSet/>
      <dgm:spPr/>
      <dgm:t>
        <a:bodyPr/>
        <a:lstStyle/>
        <a:p>
          <a:endParaRPr lang="ru-RU"/>
        </a:p>
      </dgm:t>
    </dgm:pt>
    <dgm:pt modelId="{74C64EBB-79AE-4697-A5A2-474B4F86A2C0}" type="sibTrans" cxnId="{2F30668B-98F6-401B-934F-683EF73A7B8C}">
      <dgm:prSet/>
      <dgm:spPr/>
      <dgm:t>
        <a:bodyPr/>
        <a:lstStyle/>
        <a:p>
          <a:endParaRPr lang="ru-RU"/>
        </a:p>
      </dgm:t>
    </dgm:pt>
    <dgm:pt modelId="{2AD9C408-5E98-416E-B6DA-517F75D63B1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Решение конкретных задач воспитания и образования</a:t>
          </a:r>
          <a:endParaRPr lang="ru-RU" sz="1600" b="1" dirty="0">
            <a:solidFill>
              <a:srgbClr val="2C4995"/>
            </a:solidFill>
          </a:endParaRPr>
        </a:p>
      </dgm:t>
    </dgm:pt>
    <dgm:pt modelId="{1C2F1D52-F6F5-4962-9F24-54A4AEC2AC5B}" type="parTrans" cxnId="{ED586CE8-6B20-4557-8B18-43E33FFC52DC}">
      <dgm:prSet/>
      <dgm:spPr/>
      <dgm:t>
        <a:bodyPr/>
        <a:lstStyle/>
        <a:p>
          <a:endParaRPr lang="ru-RU"/>
        </a:p>
      </dgm:t>
    </dgm:pt>
    <dgm:pt modelId="{0C303ADC-56C6-475C-BD96-77B239A4A663}" type="sibTrans" cxnId="{ED586CE8-6B20-4557-8B18-43E33FFC52DC}">
      <dgm:prSet/>
      <dgm:spPr/>
      <dgm:t>
        <a:bodyPr/>
        <a:lstStyle/>
        <a:p>
          <a:endParaRPr lang="ru-RU"/>
        </a:p>
      </dgm:t>
    </dgm:pt>
    <dgm:pt modelId="{36100A87-D743-4668-AB68-20CFE19F5D9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Стремление к преодолению жизненных и педагогических трудностей</a:t>
          </a:r>
          <a:endParaRPr lang="ru-RU" sz="1600" b="1" dirty="0">
            <a:solidFill>
              <a:srgbClr val="2C4995"/>
            </a:solidFill>
          </a:endParaRPr>
        </a:p>
      </dgm:t>
    </dgm:pt>
    <dgm:pt modelId="{ABE63FD6-5E66-4BC8-9D06-976A12C14FB9}" type="parTrans" cxnId="{5572C16D-27EB-40AA-8E34-9B0008D0B778}">
      <dgm:prSet/>
      <dgm:spPr/>
      <dgm:t>
        <a:bodyPr/>
        <a:lstStyle/>
        <a:p>
          <a:endParaRPr lang="ru-RU"/>
        </a:p>
      </dgm:t>
    </dgm:pt>
    <dgm:pt modelId="{A58273BB-71A3-410D-A3D5-F611920D00CF}" type="sibTrans" cxnId="{5572C16D-27EB-40AA-8E34-9B0008D0B778}">
      <dgm:prSet/>
      <dgm:spPr/>
      <dgm:t>
        <a:bodyPr/>
        <a:lstStyle/>
        <a:p>
          <a:endParaRPr lang="ru-RU"/>
        </a:p>
      </dgm:t>
    </dgm:pt>
    <dgm:pt modelId="{02AD7F9E-222B-49B2-BC8E-AAE7786007C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Совместные мероприятия, досуги</a:t>
          </a:r>
          <a:endParaRPr lang="ru-RU" sz="1600" b="1" dirty="0">
            <a:solidFill>
              <a:srgbClr val="2C4995"/>
            </a:solidFill>
          </a:endParaRPr>
        </a:p>
      </dgm:t>
    </dgm:pt>
    <dgm:pt modelId="{BA0D7FCD-0D03-43D2-B077-D8E9097F2B5C}" type="parTrans" cxnId="{1C547A8F-D3AB-411D-A0A2-E593ECCA6B15}">
      <dgm:prSet/>
      <dgm:spPr/>
      <dgm:t>
        <a:bodyPr/>
        <a:lstStyle/>
        <a:p>
          <a:endParaRPr lang="ru-RU"/>
        </a:p>
      </dgm:t>
    </dgm:pt>
    <dgm:pt modelId="{09A8255F-BDEE-4711-B85C-9D62C4D910E7}" type="sibTrans" cxnId="{1C547A8F-D3AB-411D-A0A2-E593ECCA6B15}">
      <dgm:prSet/>
      <dgm:spPr/>
      <dgm:t>
        <a:bodyPr/>
        <a:lstStyle/>
        <a:p>
          <a:endParaRPr lang="ru-RU"/>
        </a:p>
      </dgm:t>
    </dgm:pt>
    <dgm:pt modelId="{48603F4F-E1FC-41B8-ABA0-72C430D0A84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Акции</a:t>
          </a:r>
          <a:endParaRPr lang="ru-RU" sz="1600" b="1" dirty="0">
            <a:solidFill>
              <a:srgbClr val="2C4995"/>
            </a:solidFill>
          </a:endParaRPr>
        </a:p>
      </dgm:t>
    </dgm:pt>
    <dgm:pt modelId="{AE5FE62A-1A13-43F0-8104-9E790E5314AC}" type="parTrans" cxnId="{7B890BBC-C71A-4015-8A44-9219D7C40A4B}">
      <dgm:prSet/>
      <dgm:spPr/>
      <dgm:t>
        <a:bodyPr/>
        <a:lstStyle/>
        <a:p>
          <a:endParaRPr lang="ru-RU"/>
        </a:p>
      </dgm:t>
    </dgm:pt>
    <dgm:pt modelId="{1264795E-BACB-44C0-BABB-4F08220F971C}" type="sibTrans" cxnId="{7B890BBC-C71A-4015-8A44-9219D7C40A4B}">
      <dgm:prSet/>
      <dgm:spPr/>
      <dgm:t>
        <a:bodyPr/>
        <a:lstStyle/>
        <a:p>
          <a:endParaRPr lang="ru-RU"/>
        </a:p>
      </dgm:t>
    </dgm:pt>
    <dgm:pt modelId="{F91C6DC4-D432-44A0-A152-6B0CB842F0F0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Совместное обогащение РППС</a:t>
          </a:r>
          <a:endParaRPr lang="ru-RU" sz="1600" b="1" dirty="0">
            <a:solidFill>
              <a:srgbClr val="2C4995"/>
            </a:solidFill>
          </a:endParaRPr>
        </a:p>
      </dgm:t>
    </dgm:pt>
    <dgm:pt modelId="{BC049702-B94C-4125-B04E-E9DC0F7BE305}" type="parTrans" cxnId="{21BE2BA3-67F7-4236-BE7D-25A97254B739}">
      <dgm:prSet/>
      <dgm:spPr/>
      <dgm:t>
        <a:bodyPr/>
        <a:lstStyle/>
        <a:p>
          <a:endParaRPr lang="ru-RU"/>
        </a:p>
      </dgm:t>
    </dgm:pt>
    <dgm:pt modelId="{1518A7D5-7309-4CA6-BDB5-24B6F767A00E}" type="sibTrans" cxnId="{21BE2BA3-67F7-4236-BE7D-25A97254B739}">
      <dgm:prSet/>
      <dgm:spPr/>
      <dgm:t>
        <a:bodyPr/>
        <a:lstStyle/>
        <a:p>
          <a:endParaRPr lang="ru-RU"/>
        </a:p>
      </dgm:t>
    </dgm:pt>
    <dgm:pt modelId="{95E6EF7E-794D-4F98-AC76-48EA7F34AB5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Изучение и пропаганда лучшего семейного опыта воспитания и обучения детей</a:t>
          </a:r>
          <a:endParaRPr lang="ru-RU" sz="1600" b="1" dirty="0">
            <a:solidFill>
              <a:srgbClr val="2C4995"/>
            </a:solidFill>
          </a:endParaRPr>
        </a:p>
      </dgm:t>
    </dgm:pt>
    <dgm:pt modelId="{6BFBC1B9-0546-4A11-AB92-2E48DC24CBA2}" type="parTrans" cxnId="{F6D09A2A-EF74-4212-9E7A-A4B023DA8226}">
      <dgm:prSet/>
      <dgm:spPr/>
      <dgm:t>
        <a:bodyPr/>
        <a:lstStyle/>
        <a:p>
          <a:endParaRPr lang="ru-RU"/>
        </a:p>
      </dgm:t>
    </dgm:pt>
    <dgm:pt modelId="{8AC0BFC1-23C6-4A6A-9659-F86FB87EE512}" type="sibTrans" cxnId="{F6D09A2A-EF74-4212-9E7A-A4B023DA8226}">
      <dgm:prSet/>
      <dgm:spPr/>
      <dgm:t>
        <a:bodyPr/>
        <a:lstStyle/>
        <a:p>
          <a:endParaRPr lang="ru-RU"/>
        </a:p>
      </dgm:t>
    </dgm:pt>
    <dgm:pt modelId="{EA5534FB-AEF2-4EEC-A2E8-D38B78DE199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2C4995"/>
              </a:solidFill>
            </a:rPr>
            <a:t>Информирование о мерах государственной поддержки</a:t>
          </a:r>
          <a:endParaRPr lang="ru-RU" sz="1600" b="1" dirty="0">
            <a:solidFill>
              <a:srgbClr val="2C4995"/>
            </a:solidFill>
          </a:endParaRPr>
        </a:p>
      </dgm:t>
    </dgm:pt>
    <dgm:pt modelId="{F5C3F243-CF43-42FD-B951-D0C295F42750}" type="parTrans" cxnId="{05C0DDFB-60D0-4531-B71B-83953DB1625F}">
      <dgm:prSet/>
      <dgm:spPr/>
      <dgm:t>
        <a:bodyPr/>
        <a:lstStyle/>
        <a:p>
          <a:endParaRPr lang="ru-RU"/>
        </a:p>
      </dgm:t>
    </dgm:pt>
    <dgm:pt modelId="{27C48D72-8E98-4696-84E0-B093214E755D}" type="sibTrans" cxnId="{05C0DDFB-60D0-4531-B71B-83953DB1625F}">
      <dgm:prSet/>
      <dgm:spPr/>
      <dgm:t>
        <a:bodyPr/>
        <a:lstStyle/>
        <a:p>
          <a:endParaRPr lang="ru-RU"/>
        </a:p>
      </dgm:t>
    </dgm:pt>
    <dgm:pt modelId="{DD2755CB-F81D-4C60-8434-977EB46BF3B9}" type="pres">
      <dgm:prSet presAssocID="{C907DA81-C7AB-471A-A4DB-26DA67902BA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94E7BE-258A-4AFD-9976-3B1C7F0B5DF4}" type="pres">
      <dgm:prSet presAssocID="{C907DA81-C7AB-471A-A4DB-26DA67902BA8}" presName="children" presStyleCnt="0"/>
      <dgm:spPr/>
    </dgm:pt>
    <dgm:pt modelId="{D650026D-8A6B-4982-80A5-62F1A3021E1E}" type="pres">
      <dgm:prSet presAssocID="{C907DA81-C7AB-471A-A4DB-26DA67902BA8}" presName="child1group" presStyleCnt="0"/>
      <dgm:spPr/>
    </dgm:pt>
    <dgm:pt modelId="{6860B023-45A5-4804-B37A-3A4FE62EB4E3}" type="pres">
      <dgm:prSet presAssocID="{C907DA81-C7AB-471A-A4DB-26DA67902BA8}" presName="child1" presStyleLbl="bgAcc1" presStyleIdx="0" presStyleCnt="4" custScaleX="143168" custScaleY="103976" custLinFactNeighborX="-54896" custLinFactNeighborY="18544"/>
      <dgm:spPr/>
      <dgm:t>
        <a:bodyPr/>
        <a:lstStyle/>
        <a:p>
          <a:endParaRPr lang="ru-RU"/>
        </a:p>
      </dgm:t>
    </dgm:pt>
    <dgm:pt modelId="{2F153587-6AA1-409E-8B0F-38C7319A625E}" type="pres">
      <dgm:prSet presAssocID="{C907DA81-C7AB-471A-A4DB-26DA67902BA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79955-12B4-4784-9604-A00047973801}" type="pres">
      <dgm:prSet presAssocID="{C907DA81-C7AB-471A-A4DB-26DA67902BA8}" presName="child2group" presStyleCnt="0"/>
      <dgm:spPr/>
    </dgm:pt>
    <dgm:pt modelId="{270CD46C-B869-40F1-9B32-F9FC7A458CB0}" type="pres">
      <dgm:prSet presAssocID="{C907DA81-C7AB-471A-A4DB-26DA67902BA8}" presName="child2" presStyleLbl="bgAcc1" presStyleIdx="1" presStyleCnt="4" custScaleX="161354" custScaleY="132806" custLinFactNeighborX="46684" custLinFactNeighborY="23053"/>
      <dgm:spPr/>
      <dgm:t>
        <a:bodyPr/>
        <a:lstStyle/>
        <a:p>
          <a:endParaRPr lang="ru-RU"/>
        </a:p>
      </dgm:t>
    </dgm:pt>
    <dgm:pt modelId="{30078C0B-6E6E-4556-814B-16566A7A943A}" type="pres">
      <dgm:prSet presAssocID="{C907DA81-C7AB-471A-A4DB-26DA67902BA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3691C-06EA-494F-80A4-793E49F8C894}" type="pres">
      <dgm:prSet presAssocID="{C907DA81-C7AB-471A-A4DB-26DA67902BA8}" presName="child3group" presStyleCnt="0"/>
      <dgm:spPr/>
    </dgm:pt>
    <dgm:pt modelId="{29A52F0D-422D-4B3F-B077-694095E24996}" type="pres">
      <dgm:prSet presAssocID="{C907DA81-C7AB-471A-A4DB-26DA67902BA8}" presName="child3" presStyleLbl="bgAcc1" presStyleIdx="2" presStyleCnt="4" custScaleX="146440" custScaleY="131317" custLinFactNeighborX="58178" custLinFactNeighborY="2501"/>
      <dgm:spPr/>
      <dgm:t>
        <a:bodyPr/>
        <a:lstStyle/>
        <a:p>
          <a:endParaRPr lang="ru-RU"/>
        </a:p>
      </dgm:t>
    </dgm:pt>
    <dgm:pt modelId="{C130C643-C6F9-4F30-B302-082214D0134C}" type="pres">
      <dgm:prSet presAssocID="{C907DA81-C7AB-471A-A4DB-26DA67902BA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31008-A9F4-421C-994E-9576CB01C952}" type="pres">
      <dgm:prSet presAssocID="{C907DA81-C7AB-471A-A4DB-26DA67902BA8}" presName="child4group" presStyleCnt="0"/>
      <dgm:spPr/>
    </dgm:pt>
    <dgm:pt modelId="{F7A694FD-6A2B-449C-B8D8-31370EC56CAA}" type="pres">
      <dgm:prSet presAssocID="{C907DA81-C7AB-471A-A4DB-26DA67902BA8}" presName="child4" presStyleLbl="bgAcc1" presStyleIdx="3" presStyleCnt="4" custScaleX="192806" custScaleY="160125" custLinFactNeighborX="-30678" custLinFactNeighborY="-21624"/>
      <dgm:spPr/>
      <dgm:t>
        <a:bodyPr/>
        <a:lstStyle/>
        <a:p>
          <a:endParaRPr lang="ru-RU"/>
        </a:p>
      </dgm:t>
    </dgm:pt>
    <dgm:pt modelId="{E795E21C-5965-456A-BB91-71D2216A3701}" type="pres">
      <dgm:prSet presAssocID="{C907DA81-C7AB-471A-A4DB-26DA67902BA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F79D55-5298-492D-904A-3C07DA344E46}" type="pres">
      <dgm:prSet presAssocID="{C907DA81-C7AB-471A-A4DB-26DA67902BA8}" presName="childPlaceholder" presStyleCnt="0"/>
      <dgm:spPr/>
    </dgm:pt>
    <dgm:pt modelId="{BB9B7A4A-EB97-4D53-8BAD-1176F610F49A}" type="pres">
      <dgm:prSet presAssocID="{C907DA81-C7AB-471A-A4DB-26DA67902BA8}" presName="circle" presStyleCnt="0"/>
      <dgm:spPr/>
    </dgm:pt>
    <dgm:pt modelId="{18ED4E7B-094A-43EE-A350-E67ADF31B7BD}" type="pres">
      <dgm:prSet presAssocID="{C907DA81-C7AB-471A-A4DB-26DA67902BA8}" presName="quadrant1" presStyleLbl="node1" presStyleIdx="0" presStyleCnt="4" custScaleX="1196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10A3E-7999-4F52-B185-1DC91BCB62A1}" type="pres">
      <dgm:prSet presAssocID="{C907DA81-C7AB-471A-A4DB-26DA67902BA8}" presName="quadrant2" presStyleLbl="node1" presStyleIdx="1" presStyleCnt="4" custScaleX="124888" custLinFactNeighborX="19783" custLinFactNeighborY="-14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14E9A-25E4-412F-AB0B-17BFFBF2BC5D}" type="pres">
      <dgm:prSet presAssocID="{C907DA81-C7AB-471A-A4DB-26DA67902BA8}" presName="quadrant3" presStyleLbl="node1" presStyleIdx="2" presStyleCnt="4" custScaleX="125439" custLinFactNeighborX="20369" custLinFactNeighborY="-52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2B560C-663B-4A46-8126-C9B290B12283}" type="pres">
      <dgm:prSet presAssocID="{C907DA81-C7AB-471A-A4DB-26DA67902BA8}" presName="quadrant4" presStyleLbl="node1" presStyleIdx="3" presStyleCnt="4" custScaleX="119161" custLinFactNeighborX="947" custLinFactNeighborY="-56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71965-E44E-4E7A-82D4-1BA936C2798D}" type="pres">
      <dgm:prSet presAssocID="{C907DA81-C7AB-471A-A4DB-26DA67902BA8}" presName="quadrantPlaceholder" presStyleCnt="0"/>
      <dgm:spPr/>
    </dgm:pt>
    <dgm:pt modelId="{BBDAE3D4-52A8-4CC8-BAE3-349F1099CE20}" type="pres">
      <dgm:prSet presAssocID="{C907DA81-C7AB-471A-A4DB-26DA67902BA8}" presName="center1" presStyleLbl="fgShp" presStyleIdx="0" presStyleCnt="2" custLinFactNeighborX="23304" custLinFactNeighborY="7359"/>
      <dgm:spPr/>
    </dgm:pt>
    <dgm:pt modelId="{B1C28CD1-2EA1-4C85-B7A7-6B86D3894AA5}" type="pres">
      <dgm:prSet presAssocID="{C907DA81-C7AB-471A-A4DB-26DA67902BA8}" presName="center2" presStyleLbl="fgShp" presStyleIdx="1" presStyleCnt="2" custLinFactNeighborX="24675" custLinFactNeighborY="-31102"/>
      <dgm:spPr/>
    </dgm:pt>
  </dgm:ptLst>
  <dgm:cxnLst>
    <dgm:cxn modelId="{96B6D270-F5A3-4A7A-A990-348A31E27279}" type="presOf" srcId="{F91C6DC4-D432-44A0-A152-6B0CB842F0F0}" destId="{C130C643-C6F9-4F30-B302-082214D0134C}" srcOrd="1" destOrd="3" presId="urn:microsoft.com/office/officeart/2005/8/layout/cycle4#1"/>
    <dgm:cxn modelId="{D62433AC-03E3-4824-9CB6-51B8B387ED9C}" type="presOf" srcId="{02AD7F9E-222B-49B2-BC8E-AAE7786007C4}" destId="{29A52F0D-422D-4B3F-B077-694095E24996}" srcOrd="0" destOrd="1" presId="urn:microsoft.com/office/officeart/2005/8/layout/cycle4#1"/>
    <dgm:cxn modelId="{ED586CE8-6B20-4557-8B18-43E33FFC52DC}" srcId="{53379C09-606D-4A86-8759-0CD5F55022DA}" destId="{2AD9C408-5E98-416E-B6DA-517F75D63B1B}" srcOrd="1" destOrd="0" parTransId="{1C2F1D52-F6F5-4962-9F24-54A4AEC2AC5B}" sibTransId="{0C303ADC-56C6-475C-BD96-77B239A4A663}"/>
    <dgm:cxn modelId="{1C547A8F-D3AB-411D-A0A2-E593ECCA6B15}" srcId="{F2A09DB3-BC8C-48B8-A8E3-9C69C4E54BAE}" destId="{02AD7F9E-222B-49B2-BC8E-AAE7786007C4}" srcOrd="1" destOrd="0" parTransId="{BA0D7FCD-0D03-43D2-B077-D8E9097F2B5C}" sibTransId="{09A8255F-BDEE-4711-B85C-9D62C4D910E7}"/>
    <dgm:cxn modelId="{C84BCDC9-A3E0-4D41-A34D-184B4071CB43}" srcId="{53379C09-606D-4A86-8759-0CD5F55022DA}" destId="{C586606A-11BD-4B0E-9776-B6D4E9BFBE3A}" srcOrd="0" destOrd="0" parTransId="{02A6EF0E-1BDD-4338-BA87-9415D803F361}" sibTransId="{100F443F-D16F-452F-8343-9842080CD580}"/>
    <dgm:cxn modelId="{9EB90D34-E21D-480A-A6BB-56096342EA6F}" type="presOf" srcId="{E4AB357B-F293-45AE-9F3B-A387F111A781}" destId="{E795E21C-5965-456A-BB91-71D2216A3701}" srcOrd="1" destOrd="1" presId="urn:microsoft.com/office/officeart/2005/8/layout/cycle4#1"/>
    <dgm:cxn modelId="{16C7314B-50B7-4FB0-928B-1A209984F5BC}" type="presOf" srcId="{29CB6B4C-0367-42E7-806E-32C603121DD2}" destId="{C130C643-C6F9-4F30-B302-082214D0134C}" srcOrd="1" destOrd="0" presId="urn:microsoft.com/office/officeart/2005/8/layout/cycle4#1"/>
    <dgm:cxn modelId="{4EB23594-026C-4F5E-9F55-FAC50DAB2000}" type="presOf" srcId="{29CB6B4C-0367-42E7-806E-32C603121DD2}" destId="{29A52F0D-422D-4B3F-B077-694095E24996}" srcOrd="0" destOrd="0" presId="urn:microsoft.com/office/officeart/2005/8/layout/cycle4#1"/>
    <dgm:cxn modelId="{D675E482-7D3C-4D89-9FDB-31FD2691D4D8}" srcId="{C907DA81-C7AB-471A-A4DB-26DA67902BA8}" destId="{53379C09-606D-4A86-8759-0CD5F55022DA}" srcOrd="1" destOrd="0" parTransId="{AC5BDC07-C0FC-40A4-9526-6CD647ED564E}" sibTransId="{3183E10C-143A-4A68-A662-93F37A283CDA}"/>
    <dgm:cxn modelId="{B75503C5-F6C5-4721-BFB2-EFA48FCB5E63}" type="presOf" srcId="{36100A87-D743-4668-AB68-20CFE19F5D9C}" destId="{270CD46C-B869-40F1-9B32-F9FC7A458CB0}" srcOrd="0" destOrd="2" presId="urn:microsoft.com/office/officeart/2005/8/layout/cycle4#1"/>
    <dgm:cxn modelId="{38103FE3-2159-4DF9-8A27-AB65EB39E71E}" type="presOf" srcId="{C586606A-11BD-4B0E-9776-B6D4E9BFBE3A}" destId="{30078C0B-6E6E-4556-814B-16566A7A943A}" srcOrd="1" destOrd="0" presId="urn:microsoft.com/office/officeart/2005/8/layout/cycle4#1"/>
    <dgm:cxn modelId="{EA0672E1-597C-4A74-8ED9-4BEED333BB73}" type="presOf" srcId="{EA5534FB-AEF2-4EEC-A2E8-D38B78DE199F}" destId="{E795E21C-5965-456A-BB91-71D2216A3701}" srcOrd="1" destOrd="0" presId="urn:microsoft.com/office/officeart/2005/8/layout/cycle4#1"/>
    <dgm:cxn modelId="{9F0BFAEF-FCBB-4283-AB25-CA753CFADFD2}" type="presOf" srcId="{F2A09DB3-BC8C-48B8-A8E3-9C69C4E54BAE}" destId="{04114E9A-25E4-412F-AB0B-17BFFBF2BC5D}" srcOrd="0" destOrd="0" presId="urn:microsoft.com/office/officeart/2005/8/layout/cycle4#1"/>
    <dgm:cxn modelId="{9C020754-80C7-44BE-B998-299CDDA11550}" type="presOf" srcId="{E4AB357B-F293-45AE-9F3B-A387F111A781}" destId="{F7A694FD-6A2B-449C-B8D8-31370EC56CAA}" srcOrd="0" destOrd="1" presId="urn:microsoft.com/office/officeart/2005/8/layout/cycle4#1"/>
    <dgm:cxn modelId="{50E1FA5B-87EB-496E-A582-952611575AF2}" srcId="{C907DA81-C7AB-471A-A4DB-26DA67902BA8}" destId="{F2A09DB3-BC8C-48B8-A8E3-9C69C4E54BAE}" srcOrd="2" destOrd="0" parTransId="{0AE3E490-04FB-4978-956F-CF36B53EC9AB}" sibTransId="{6A1509B3-0711-4441-8A07-14392DB62019}"/>
    <dgm:cxn modelId="{2CFC47C1-0F00-4EBB-AC63-5C5299C8FFA5}" type="presOf" srcId="{04899F33-DE7E-4061-8512-1B10689124D5}" destId="{6860B023-45A5-4804-B37A-3A4FE62EB4E3}" srcOrd="0" destOrd="0" presId="urn:microsoft.com/office/officeart/2005/8/layout/cycle4#1"/>
    <dgm:cxn modelId="{7B890BBC-C71A-4015-8A44-9219D7C40A4B}" srcId="{F2A09DB3-BC8C-48B8-A8E3-9C69C4E54BAE}" destId="{48603F4F-E1FC-41B8-ABA0-72C430D0A84F}" srcOrd="2" destOrd="0" parTransId="{AE5FE62A-1A13-43F0-8104-9E790E5314AC}" sibTransId="{1264795E-BACB-44C0-BABB-4F08220F971C}"/>
    <dgm:cxn modelId="{6F034FB1-96C7-4FFD-A694-017FC143C1A4}" srcId="{C907DA81-C7AB-471A-A4DB-26DA67902BA8}" destId="{AC9C0B5A-F551-4E7A-8B03-DB4F6C87F1B0}" srcOrd="0" destOrd="0" parTransId="{A2BB3289-EA57-46F5-B5F4-6690647EA96D}" sibTransId="{5FBFF643-9C2A-4563-B4B6-B4EAE5A11AA5}"/>
    <dgm:cxn modelId="{2F30668B-98F6-401B-934F-683EF73A7B8C}" srcId="{AC9C0B5A-F551-4E7A-8B03-DB4F6C87F1B0}" destId="{20B8E54B-F35D-49CE-832B-1802A49A5D23}" srcOrd="1" destOrd="0" parTransId="{C65ED2F1-AB7E-469C-8EB6-BF342692B4E2}" sibTransId="{74C64EBB-79AE-4697-A5A2-474B4F86A2C0}"/>
    <dgm:cxn modelId="{02CB6311-D3F9-49AD-B7F7-0E243C136101}" type="presOf" srcId="{20B8E54B-F35D-49CE-832B-1802A49A5D23}" destId="{6860B023-45A5-4804-B37A-3A4FE62EB4E3}" srcOrd="0" destOrd="1" presId="urn:microsoft.com/office/officeart/2005/8/layout/cycle4#1"/>
    <dgm:cxn modelId="{4D4EBBCB-E796-426D-8273-ABFDF4C2DC4A}" srcId="{C907DA81-C7AB-471A-A4DB-26DA67902BA8}" destId="{A124022C-ABD3-4F8B-9694-52BAEA68E0D9}" srcOrd="3" destOrd="0" parTransId="{957BFBE1-F67D-4133-B902-6F8FF3CEA25F}" sibTransId="{1596BF90-90BC-4889-A15A-3993402D9A95}"/>
    <dgm:cxn modelId="{A918A7C3-668F-4A03-A902-A4E50AE55C92}" srcId="{AC9C0B5A-F551-4E7A-8B03-DB4F6C87F1B0}" destId="{04899F33-DE7E-4061-8512-1B10689124D5}" srcOrd="0" destOrd="0" parTransId="{C8EC24F4-EA56-48E5-B83A-605EED9A3B0C}" sibTransId="{772A83C6-E84A-4D5F-94C2-7E43FA57AAF2}"/>
    <dgm:cxn modelId="{F6D09A2A-EF74-4212-9E7A-A4B023DA8226}" srcId="{A124022C-ABD3-4F8B-9694-52BAEA68E0D9}" destId="{95E6EF7E-794D-4F98-AC76-48EA7F34AB51}" srcOrd="2" destOrd="0" parTransId="{6BFBC1B9-0546-4A11-AB92-2E48DC24CBA2}" sibTransId="{8AC0BFC1-23C6-4A6A-9659-F86FB87EE512}"/>
    <dgm:cxn modelId="{42B8695D-AF80-4FF1-9C49-F11B179A21C0}" type="presOf" srcId="{95E6EF7E-794D-4F98-AC76-48EA7F34AB51}" destId="{E795E21C-5965-456A-BB91-71D2216A3701}" srcOrd="1" destOrd="2" presId="urn:microsoft.com/office/officeart/2005/8/layout/cycle4#1"/>
    <dgm:cxn modelId="{89A8ECBC-0C42-4F61-B512-CEE3EB3D50A1}" srcId="{A124022C-ABD3-4F8B-9694-52BAEA68E0D9}" destId="{E4AB357B-F293-45AE-9F3B-A387F111A781}" srcOrd="1" destOrd="0" parTransId="{A264BAB4-EC3B-4B9D-9A5B-370398C08540}" sibTransId="{E44A2B3C-A3EC-4EDF-B5DC-0028D8187DFF}"/>
    <dgm:cxn modelId="{85CC3A01-C788-4244-94AD-EF97FFA70219}" type="presOf" srcId="{48603F4F-E1FC-41B8-ABA0-72C430D0A84F}" destId="{29A52F0D-422D-4B3F-B077-694095E24996}" srcOrd="0" destOrd="2" presId="urn:microsoft.com/office/officeart/2005/8/layout/cycle4#1"/>
    <dgm:cxn modelId="{F1C148F1-0EB3-4F48-892A-8177660C9628}" type="presOf" srcId="{95E6EF7E-794D-4F98-AC76-48EA7F34AB51}" destId="{F7A694FD-6A2B-449C-B8D8-31370EC56CAA}" srcOrd="0" destOrd="2" presId="urn:microsoft.com/office/officeart/2005/8/layout/cycle4#1"/>
    <dgm:cxn modelId="{89F4A1AE-4B09-4889-927F-9C546944B7E9}" type="presOf" srcId="{C907DA81-C7AB-471A-A4DB-26DA67902BA8}" destId="{DD2755CB-F81D-4C60-8434-977EB46BF3B9}" srcOrd="0" destOrd="0" presId="urn:microsoft.com/office/officeart/2005/8/layout/cycle4#1"/>
    <dgm:cxn modelId="{AB039394-BE87-420A-B8B6-FEB8CB7E15E8}" type="presOf" srcId="{36100A87-D743-4668-AB68-20CFE19F5D9C}" destId="{30078C0B-6E6E-4556-814B-16566A7A943A}" srcOrd="1" destOrd="2" presId="urn:microsoft.com/office/officeart/2005/8/layout/cycle4#1"/>
    <dgm:cxn modelId="{360962C7-1832-4D0C-90DC-8ECD2DE767F3}" type="presOf" srcId="{02AD7F9E-222B-49B2-BC8E-AAE7786007C4}" destId="{C130C643-C6F9-4F30-B302-082214D0134C}" srcOrd="1" destOrd="1" presId="urn:microsoft.com/office/officeart/2005/8/layout/cycle4#1"/>
    <dgm:cxn modelId="{5572C16D-27EB-40AA-8E34-9B0008D0B778}" srcId="{53379C09-606D-4A86-8759-0CD5F55022DA}" destId="{36100A87-D743-4668-AB68-20CFE19F5D9C}" srcOrd="2" destOrd="0" parTransId="{ABE63FD6-5E66-4BC8-9D06-976A12C14FB9}" sibTransId="{A58273BB-71A3-410D-A3D5-F611920D00CF}"/>
    <dgm:cxn modelId="{A8EBB5F1-366A-42EA-9FC0-159928713F06}" type="presOf" srcId="{F91C6DC4-D432-44A0-A152-6B0CB842F0F0}" destId="{29A52F0D-422D-4B3F-B077-694095E24996}" srcOrd="0" destOrd="3" presId="urn:microsoft.com/office/officeart/2005/8/layout/cycle4#1"/>
    <dgm:cxn modelId="{AD450808-87DA-4EBF-B9C0-D2AF7417AF97}" type="presOf" srcId="{A124022C-ABD3-4F8B-9694-52BAEA68E0D9}" destId="{7C2B560C-663B-4A46-8126-C9B290B12283}" srcOrd="0" destOrd="0" presId="urn:microsoft.com/office/officeart/2005/8/layout/cycle4#1"/>
    <dgm:cxn modelId="{30FB3D2E-5514-41B3-94F1-5EB0A90FEEC8}" type="presOf" srcId="{EA5534FB-AEF2-4EEC-A2E8-D38B78DE199F}" destId="{F7A694FD-6A2B-449C-B8D8-31370EC56CAA}" srcOrd="0" destOrd="0" presId="urn:microsoft.com/office/officeart/2005/8/layout/cycle4#1"/>
    <dgm:cxn modelId="{144E2CB4-4EA7-4BD6-B943-B874052FA7F3}" type="presOf" srcId="{04899F33-DE7E-4061-8512-1B10689124D5}" destId="{2F153587-6AA1-409E-8B0F-38C7319A625E}" srcOrd="1" destOrd="0" presId="urn:microsoft.com/office/officeart/2005/8/layout/cycle4#1"/>
    <dgm:cxn modelId="{08D179EE-79BC-4209-B8B4-18D6109604C3}" type="presOf" srcId="{C586606A-11BD-4B0E-9776-B6D4E9BFBE3A}" destId="{270CD46C-B869-40F1-9B32-F9FC7A458CB0}" srcOrd="0" destOrd="0" presId="urn:microsoft.com/office/officeart/2005/8/layout/cycle4#1"/>
    <dgm:cxn modelId="{DAEAFB89-766C-4EC9-B56E-489107F80F1F}" type="presOf" srcId="{53379C09-606D-4A86-8759-0CD5F55022DA}" destId="{F7710A3E-7999-4F52-B185-1DC91BCB62A1}" srcOrd="0" destOrd="0" presId="urn:microsoft.com/office/officeart/2005/8/layout/cycle4#1"/>
    <dgm:cxn modelId="{295600A1-CB49-4EA3-8399-63F15197CF15}" type="presOf" srcId="{48603F4F-E1FC-41B8-ABA0-72C430D0A84F}" destId="{C130C643-C6F9-4F30-B302-082214D0134C}" srcOrd="1" destOrd="2" presId="urn:microsoft.com/office/officeart/2005/8/layout/cycle4#1"/>
    <dgm:cxn modelId="{21BE2BA3-67F7-4236-BE7D-25A97254B739}" srcId="{F2A09DB3-BC8C-48B8-A8E3-9C69C4E54BAE}" destId="{F91C6DC4-D432-44A0-A152-6B0CB842F0F0}" srcOrd="3" destOrd="0" parTransId="{BC049702-B94C-4125-B04E-E9DC0F7BE305}" sibTransId="{1518A7D5-7309-4CA6-BDB5-24B6F767A00E}"/>
    <dgm:cxn modelId="{3CA1130B-D398-4467-A2FF-E49F792A0064}" type="presOf" srcId="{AC9C0B5A-F551-4E7A-8B03-DB4F6C87F1B0}" destId="{18ED4E7B-094A-43EE-A350-E67ADF31B7BD}" srcOrd="0" destOrd="0" presId="urn:microsoft.com/office/officeart/2005/8/layout/cycle4#1"/>
    <dgm:cxn modelId="{05C0DDFB-60D0-4531-B71B-83953DB1625F}" srcId="{A124022C-ABD3-4F8B-9694-52BAEA68E0D9}" destId="{EA5534FB-AEF2-4EEC-A2E8-D38B78DE199F}" srcOrd="0" destOrd="0" parTransId="{F5C3F243-CF43-42FD-B951-D0C295F42750}" sibTransId="{27C48D72-8E98-4696-84E0-B093214E755D}"/>
    <dgm:cxn modelId="{6DC354E2-A949-41A9-B4EE-A3D6554B58A2}" type="presOf" srcId="{2AD9C408-5E98-416E-B6DA-517F75D63B1B}" destId="{30078C0B-6E6E-4556-814B-16566A7A943A}" srcOrd="1" destOrd="1" presId="urn:microsoft.com/office/officeart/2005/8/layout/cycle4#1"/>
    <dgm:cxn modelId="{47795CBA-5473-4B15-8028-ACD8D0755777}" srcId="{F2A09DB3-BC8C-48B8-A8E3-9C69C4E54BAE}" destId="{29CB6B4C-0367-42E7-806E-32C603121DD2}" srcOrd="0" destOrd="0" parTransId="{AFD59AE8-E92E-438E-8F14-4A848369132E}" sibTransId="{4D7DFFC0-E7BA-418C-ACDB-131A582E25CA}"/>
    <dgm:cxn modelId="{3D237049-313B-49D1-B5FA-12C10ADE7EF2}" type="presOf" srcId="{2AD9C408-5E98-416E-B6DA-517F75D63B1B}" destId="{270CD46C-B869-40F1-9B32-F9FC7A458CB0}" srcOrd="0" destOrd="1" presId="urn:microsoft.com/office/officeart/2005/8/layout/cycle4#1"/>
    <dgm:cxn modelId="{A766A0ED-3912-4641-B9EA-76DE1D43D16A}" type="presOf" srcId="{20B8E54B-F35D-49CE-832B-1802A49A5D23}" destId="{2F153587-6AA1-409E-8B0F-38C7319A625E}" srcOrd="1" destOrd="1" presId="urn:microsoft.com/office/officeart/2005/8/layout/cycle4#1"/>
    <dgm:cxn modelId="{9D75CCE3-4006-4846-8986-EB07716899E6}" type="presParOf" srcId="{DD2755CB-F81D-4C60-8434-977EB46BF3B9}" destId="{D394E7BE-258A-4AFD-9976-3B1C7F0B5DF4}" srcOrd="0" destOrd="0" presId="urn:microsoft.com/office/officeart/2005/8/layout/cycle4#1"/>
    <dgm:cxn modelId="{41BD3992-EAA7-4DB5-8869-90EC5913EFF3}" type="presParOf" srcId="{D394E7BE-258A-4AFD-9976-3B1C7F0B5DF4}" destId="{D650026D-8A6B-4982-80A5-62F1A3021E1E}" srcOrd="0" destOrd="0" presId="urn:microsoft.com/office/officeart/2005/8/layout/cycle4#1"/>
    <dgm:cxn modelId="{3F5A4110-8E3D-42FA-9E12-7DA9595E462E}" type="presParOf" srcId="{D650026D-8A6B-4982-80A5-62F1A3021E1E}" destId="{6860B023-45A5-4804-B37A-3A4FE62EB4E3}" srcOrd="0" destOrd="0" presId="urn:microsoft.com/office/officeart/2005/8/layout/cycle4#1"/>
    <dgm:cxn modelId="{CBDF436E-4FBB-44C3-90D7-835AFF90C391}" type="presParOf" srcId="{D650026D-8A6B-4982-80A5-62F1A3021E1E}" destId="{2F153587-6AA1-409E-8B0F-38C7319A625E}" srcOrd="1" destOrd="0" presId="urn:microsoft.com/office/officeart/2005/8/layout/cycle4#1"/>
    <dgm:cxn modelId="{FF4D4417-250C-44C5-A736-0C58759C2362}" type="presParOf" srcId="{D394E7BE-258A-4AFD-9976-3B1C7F0B5DF4}" destId="{5B279955-12B4-4784-9604-A00047973801}" srcOrd="1" destOrd="0" presId="urn:microsoft.com/office/officeart/2005/8/layout/cycle4#1"/>
    <dgm:cxn modelId="{E91DD789-B598-417F-A0FF-2139F9B1EF48}" type="presParOf" srcId="{5B279955-12B4-4784-9604-A00047973801}" destId="{270CD46C-B869-40F1-9B32-F9FC7A458CB0}" srcOrd="0" destOrd="0" presId="urn:microsoft.com/office/officeart/2005/8/layout/cycle4#1"/>
    <dgm:cxn modelId="{6749DA41-BEAF-4773-9F38-654C104F8134}" type="presParOf" srcId="{5B279955-12B4-4784-9604-A00047973801}" destId="{30078C0B-6E6E-4556-814B-16566A7A943A}" srcOrd="1" destOrd="0" presId="urn:microsoft.com/office/officeart/2005/8/layout/cycle4#1"/>
    <dgm:cxn modelId="{E903804C-1AD1-42B3-86E3-7B6BCFA7669C}" type="presParOf" srcId="{D394E7BE-258A-4AFD-9976-3B1C7F0B5DF4}" destId="{7153691C-06EA-494F-80A4-793E49F8C894}" srcOrd="2" destOrd="0" presId="urn:microsoft.com/office/officeart/2005/8/layout/cycle4#1"/>
    <dgm:cxn modelId="{CF4E4322-5148-4FD6-99A3-74671D8B422E}" type="presParOf" srcId="{7153691C-06EA-494F-80A4-793E49F8C894}" destId="{29A52F0D-422D-4B3F-B077-694095E24996}" srcOrd="0" destOrd="0" presId="urn:microsoft.com/office/officeart/2005/8/layout/cycle4#1"/>
    <dgm:cxn modelId="{A05B0E02-299A-4E1D-AAB9-51D18084EA6A}" type="presParOf" srcId="{7153691C-06EA-494F-80A4-793E49F8C894}" destId="{C130C643-C6F9-4F30-B302-082214D0134C}" srcOrd="1" destOrd="0" presId="urn:microsoft.com/office/officeart/2005/8/layout/cycle4#1"/>
    <dgm:cxn modelId="{E115148A-CAED-456F-9B3B-1FE002D7EF18}" type="presParOf" srcId="{D394E7BE-258A-4AFD-9976-3B1C7F0B5DF4}" destId="{3D131008-A9F4-421C-994E-9576CB01C952}" srcOrd="3" destOrd="0" presId="urn:microsoft.com/office/officeart/2005/8/layout/cycle4#1"/>
    <dgm:cxn modelId="{0A381114-B348-41EE-AB02-7915E5B20D42}" type="presParOf" srcId="{3D131008-A9F4-421C-994E-9576CB01C952}" destId="{F7A694FD-6A2B-449C-B8D8-31370EC56CAA}" srcOrd="0" destOrd="0" presId="urn:microsoft.com/office/officeart/2005/8/layout/cycle4#1"/>
    <dgm:cxn modelId="{697E8B51-8CC7-4801-9612-B4E358DDC768}" type="presParOf" srcId="{3D131008-A9F4-421C-994E-9576CB01C952}" destId="{E795E21C-5965-456A-BB91-71D2216A3701}" srcOrd="1" destOrd="0" presId="urn:microsoft.com/office/officeart/2005/8/layout/cycle4#1"/>
    <dgm:cxn modelId="{E0F4AB3E-252C-4188-BA9E-DFE588FFCD2D}" type="presParOf" srcId="{D394E7BE-258A-4AFD-9976-3B1C7F0B5DF4}" destId="{4BF79D55-5298-492D-904A-3C07DA344E46}" srcOrd="4" destOrd="0" presId="urn:microsoft.com/office/officeart/2005/8/layout/cycle4#1"/>
    <dgm:cxn modelId="{E3210D98-C51C-49DA-AB56-F2C7963973BD}" type="presParOf" srcId="{DD2755CB-F81D-4C60-8434-977EB46BF3B9}" destId="{BB9B7A4A-EB97-4D53-8BAD-1176F610F49A}" srcOrd="1" destOrd="0" presId="urn:microsoft.com/office/officeart/2005/8/layout/cycle4#1"/>
    <dgm:cxn modelId="{1F879440-066F-469D-B297-3C737FC2E8F2}" type="presParOf" srcId="{BB9B7A4A-EB97-4D53-8BAD-1176F610F49A}" destId="{18ED4E7B-094A-43EE-A350-E67ADF31B7BD}" srcOrd="0" destOrd="0" presId="urn:microsoft.com/office/officeart/2005/8/layout/cycle4#1"/>
    <dgm:cxn modelId="{ADF037F0-EFA2-46E0-B748-E68CBD35808E}" type="presParOf" srcId="{BB9B7A4A-EB97-4D53-8BAD-1176F610F49A}" destId="{F7710A3E-7999-4F52-B185-1DC91BCB62A1}" srcOrd="1" destOrd="0" presId="urn:microsoft.com/office/officeart/2005/8/layout/cycle4#1"/>
    <dgm:cxn modelId="{6EB332CE-079E-49ED-8C4F-DD25C730C6F0}" type="presParOf" srcId="{BB9B7A4A-EB97-4D53-8BAD-1176F610F49A}" destId="{04114E9A-25E4-412F-AB0B-17BFFBF2BC5D}" srcOrd="2" destOrd="0" presId="urn:microsoft.com/office/officeart/2005/8/layout/cycle4#1"/>
    <dgm:cxn modelId="{5AA56BF2-1181-43E3-99C7-EDDB7545FBC4}" type="presParOf" srcId="{BB9B7A4A-EB97-4D53-8BAD-1176F610F49A}" destId="{7C2B560C-663B-4A46-8126-C9B290B12283}" srcOrd="3" destOrd="0" presId="urn:microsoft.com/office/officeart/2005/8/layout/cycle4#1"/>
    <dgm:cxn modelId="{E30B2E44-830D-4D2C-9A86-04FDBE09925A}" type="presParOf" srcId="{BB9B7A4A-EB97-4D53-8BAD-1176F610F49A}" destId="{AA871965-E44E-4E7A-82D4-1BA936C2798D}" srcOrd="4" destOrd="0" presId="urn:microsoft.com/office/officeart/2005/8/layout/cycle4#1"/>
    <dgm:cxn modelId="{6197ABDE-0A0B-44E9-80C5-10DBF5359C9B}" type="presParOf" srcId="{DD2755CB-F81D-4C60-8434-977EB46BF3B9}" destId="{BBDAE3D4-52A8-4CC8-BAE3-349F1099CE20}" srcOrd="2" destOrd="0" presId="urn:microsoft.com/office/officeart/2005/8/layout/cycle4#1"/>
    <dgm:cxn modelId="{11628411-685B-4CC7-B525-2BCEC0BE5A0F}" type="presParOf" srcId="{DD2755CB-F81D-4C60-8434-977EB46BF3B9}" destId="{B1C28CD1-2EA1-4C85-B7A7-6B86D3894AA5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B2D379-4778-420D-89D8-FEE45BD87E9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EEC292-383D-474B-9212-19739A83FD31}">
      <dgm:prSet phldrT="[Текст]"/>
      <dgm:spPr>
        <a:solidFill>
          <a:srgbClr val="2C4995"/>
        </a:solidFill>
      </dgm:spPr>
      <dgm:t>
        <a:bodyPr/>
        <a:lstStyle/>
        <a:p>
          <a:r>
            <a:rPr lang="ru-RU" dirty="0" smtClean="0"/>
            <a:t>Сентябрь 2023</a:t>
          </a:r>
          <a:endParaRPr lang="ru-RU" dirty="0"/>
        </a:p>
      </dgm:t>
    </dgm:pt>
    <dgm:pt modelId="{66893695-4D47-4D0F-A714-C67F67A2AB55}" type="parTrans" cxnId="{09922DD0-E760-46DA-BA1F-FB07CE812260}">
      <dgm:prSet/>
      <dgm:spPr/>
      <dgm:t>
        <a:bodyPr/>
        <a:lstStyle/>
        <a:p>
          <a:endParaRPr lang="ru-RU"/>
        </a:p>
      </dgm:t>
    </dgm:pt>
    <dgm:pt modelId="{DF693E2B-0DCA-4EE9-B6FB-4BC998A7B309}" type="sibTrans" cxnId="{09922DD0-E760-46DA-BA1F-FB07CE812260}">
      <dgm:prSet/>
      <dgm:spPr/>
      <dgm:t>
        <a:bodyPr/>
        <a:lstStyle/>
        <a:p>
          <a:endParaRPr lang="ru-RU"/>
        </a:p>
      </dgm:t>
    </dgm:pt>
    <dgm:pt modelId="{10C14887-2B15-48C0-836D-E13508662C5A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2C4995"/>
              </a:solidFill>
            </a:rPr>
            <a:t>Всероссийский </a:t>
          </a:r>
          <a:r>
            <a:rPr lang="ru-RU" sz="2400" dirty="0" err="1" smtClean="0">
              <a:solidFill>
                <a:srgbClr val="2C4995"/>
              </a:solidFill>
            </a:rPr>
            <a:t>вебинар</a:t>
          </a:r>
          <a:r>
            <a:rPr lang="ru-RU" sz="2400" dirty="0" smtClean="0">
              <a:solidFill>
                <a:srgbClr val="2C4995"/>
              </a:solidFill>
            </a:rPr>
            <a:t> по организации и проведению мониторинга реализации ФОП ДО</a:t>
          </a:r>
          <a:endParaRPr lang="ru-RU" sz="2400" dirty="0">
            <a:solidFill>
              <a:srgbClr val="2C4995"/>
            </a:solidFill>
          </a:endParaRPr>
        </a:p>
      </dgm:t>
    </dgm:pt>
    <dgm:pt modelId="{0B023EFB-5360-4337-BE8E-CC65D3D08438}" type="parTrans" cxnId="{9DB0A4C0-419F-4F72-8DCD-08242880F4E5}">
      <dgm:prSet/>
      <dgm:spPr/>
      <dgm:t>
        <a:bodyPr/>
        <a:lstStyle/>
        <a:p>
          <a:endParaRPr lang="ru-RU"/>
        </a:p>
      </dgm:t>
    </dgm:pt>
    <dgm:pt modelId="{4BB878AD-B4CE-4A7D-8B61-41505CE06377}" type="sibTrans" cxnId="{9DB0A4C0-419F-4F72-8DCD-08242880F4E5}">
      <dgm:prSet/>
      <dgm:spPr/>
      <dgm:t>
        <a:bodyPr/>
        <a:lstStyle/>
        <a:p>
          <a:endParaRPr lang="ru-RU"/>
        </a:p>
      </dgm:t>
    </dgm:pt>
    <dgm:pt modelId="{5AC6AE0A-BC83-4CF6-9A8E-57B5D656D56E}">
      <dgm:prSet phldrT="[Текст]"/>
      <dgm:spPr>
        <a:solidFill>
          <a:srgbClr val="2C4995"/>
        </a:solidFill>
      </dgm:spPr>
      <dgm:t>
        <a:bodyPr/>
        <a:lstStyle/>
        <a:p>
          <a:r>
            <a:rPr lang="ru-RU" dirty="0" smtClean="0"/>
            <a:t>Октябрь 2023</a:t>
          </a:r>
          <a:endParaRPr lang="ru-RU" dirty="0"/>
        </a:p>
      </dgm:t>
    </dgm:pt>
    <dgm:pt modelId="{F3F7D231-1E56-4E4B-8626-0350AE77B09C}" type="parTrans" cxnId="{20696B8D-C8BC-456F-A4F0-2F592E4357C8}">
      <dgm:prSet/>
      <dgm:spPr/>
      <dgm:t>
        <a:bodyPr/>
        <a:lstStyle/>
        <a:p>
          <a:endParaRPr lang="ru-RU"/>
        </a:p>
      </dgm:t>
    </dgm:pt>
    <dgm:pt modelId="{8DFD0A1A-B179-4E74-B99F-72C73C0ED954}" type="sibTrans" cxnId="{20696B8D-C8BC-456F-A4F0-2F592E4357C8}">
      <dgm:prSet/>
      <dgm:spPr/>
      <dgm:t>
        <a:bodyPr/>
        <a:lstStyle/>
        <a:p>
          <a:endParaRPr lang="ru-RU"/>
        </a:p>
      </dgm:t>
    </dgm:pt>
    <dgm:pt modelId="{B23C9964-6CF3-4027-BD28-57C0DF98CEB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2C4995"/>
              </a:solidFill>
            </a:rPr>
            <a:t>Мониторинг эффективности внедрения ФОП ДО</a:t>
          </a:r>
          <a:endParaRPr lang="ru-RU" sz="2400" dirty="0">
            <a:solidFill>
              <a:srgbClr val="2C4995"/>
            </a:solidFill>
          </a:endParaRPr>
        </a:p>
      </dgm:t>
    </dgm:pt>
    <dgm:pt modelId="{DEA91769-EA5E-473C-BFBE-CCDC714DF292}" type="parTrans" cxnId="{972BDC2D-647D-49CE-A1C5-4254E454A4AB}">
      <dgm:prSet/>
      <dgm:spPr/>
      <dgm:t>
        <a:bodyPr/>
        <a:lstStyle/>
        <a:p>
          <a:endParaRPr lang="ru-RU"/>
        </a:p>
      </dgm:t>
    </dgm:pt>
    <dgm:pt modelId="{E2183188-DBBA-4F4A-9D4A-645BCE93E05A}" type="sibTrans" cxnId="{972BDC2D-647D-49CE-A1C5-4254E454A4AB}">
      <dgm:prSet/>
      <dgm:spPr/>
      <dgm:t>
        <a:bodyPr/>
        <a:lstStyle/>
        <a:p>
          <a:endParaRPr lang="ru-RU"/>
        </a:p>
      </dgm:t>
    </dgm:pt>
    <dgm:pt modelId="{B1F12677-2943-40F6-8150-872517AF5F5F}">
      <dgm:prSet phldrT="[Текст]"/>
      <dgm:spPr>
        <a:solidFill>
          <a:srgbClr val="2C4995"/>
        </a:solidFill>
      </dgm:spPr>
      <dgm:t>
        <a:bodyPr/>
        <a:lstStyle/>
        <a:p>
          <a:r>
            <a:rPr lang="ru-RU" dirty="0" smtClean="0"/>
            <a:t>Ноябрь 2023</a:t>
          </a:r>
          <a:endParaRPr lang="ru-RU" dirty="0"/>
        </a:p>
      </dgm:t>
    </dgm:pt>
    <dgm:pt modelId="{F801FFD8-AD93-4706-995D-F2E10B05E89E}" type="parTrans" cxnId="{6124C624-0860-443D-B04B-A932322D8D45}">
      <dgm:prSet/>
      <dgm:spPr/>
      <dgm:t>
        <a:bodyPr/>
        <a:lstStyle/>
        <a:p>
          <a:endParaRPr lang="ru-RU"/>
        </a:p>
      </dgm:t>
    </dgm:pt>
    <dgm:pt modelId="{86A0F53B-7ADF-4192-8ABF-B55E8C20CB61}" type="sibTrans" cxnId="{6124C624-0860-443D-B04B-A932322D8D45}">
      <dgm:prSet/>
      <dgm:spPr/>
      <dgm:t>
        <a:bodyPr/>
        <a:lstStyle/>
        <a:p>
          <a:endParaRPr lang="ru-RU"/>
        </a:p>
      </dgm:t>
    </dgm:pt>
    <dgm:pt modelId="{9A2076A7-4E11-4CEB-81C9-5F53A26A3466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2C4995"/>
              </a:solidFill>
            </a:rPr>
            <a:t>Курсы повышения квалификации педагогов ДОО</a:t>
          </a:r>
          <a:endParaRPr lang="ru-RU" sz="2400" dirty="0">
            <a:solidFill>
              <a:srgbClr val="2C4995"/>
            </a:solidFill>
          </a:endParaRPr>
        </a:p>
      </dgm:t>
    </dgm:pt>
    <dgm:pt modelId="{C07F1CB8-E984-4F26-989A-EEB40B6FCFFC}" type="parTrans" cxnId="{5909623E-7AF6-4F07-BB82-CEE1C711B3EF}">
      <dgm:prSet/>
      <dgm:spPr/>
      <dgm:t>
        <a:bodyPr/>
        <a:lstStyle/>
        <a:p>
          <a:endParaRPr lang="ru-RU"/>
        </a:p>
      </dgm:t>
    </dgm:pt>
    <dgm:pt modelId="{EFEE97FF-E99D-4788-89B3-0EECE6F09A1C}" type="sibTrans" cxnId="{5909623E-7AF6-4F07-BB82-CEE1C711B3EF}">
      <dgm:prSet/>
      <dgm:spPr/>
      <dgm:t>
        <a:bodyPr/>
        <a:lstStyle/>
        <a:p>
          <a:endParaRPr lang="ru-RU"/>
        </a:p>
      </dgm:t>
    </dgm:pt>
    <dgm:pt modelId="{DCC6208F-BD3B-4BAC-8040-372CE50A3026}">
      <dgm:prSet phldrT="[Текст]"/>
      <dgm:spPr>
        <a:solidFill>
          <a:srgbClr val="2C4995"/>
        </a:solidFill>
      </dgm:spPr>
      <dgm:t>
        <a:bodyPr/>
        <a:lstStyle/>
        <a:p>
          <a:r>
            <a:rPr lang="ru-RU" dirty="0" smtClean="0"/>
            <a:t>Сентябрь-Декабрь 2023</a:t>
          </a:r>
          <a:endParaRPr lang="ru-RU" dirty="0"/>
        </a:p>
      </dgm:t>
    </dgm:pt>
    <dgm:pt modelId="{90CB8223-AC91-4486-AD1B-09071B7B7C96}" type="sibTrans" cxnId="{25509F42-6144-41F6-BCF7-D70334D14D47}">
      <dgm:prSet/>
      <dgm:spPr/>
      <dgm:t>
        <a:bodyPr/>
        <a:lstStyle/>
        <a:p>
          <a:endParaRPr lang="ru-RU"/>
        </a:p>
      </dgm:t>
    </dgm:pt>
    <dgm:pt modelId="{A03D91FE-F374-459C-B08E-2A7730E50B79}" type="parTrans" cxnId="{25509F42-6144-41F6-BCF7-D70334D14D47}">
      <dgm:prSet/>
      <dgm:spPr/>
      <dgm:t>
        <a:bodyPr/>
        <a:lstStyle/>
        <a:p>
          <a:endParaRPr lang="ru-RU"/>
        </a:p>
      </dgm:t>
    </dgm:pt>
    <dgm:pt modelId="{F90058BF-CB87-46A6-875A-3AF92873661F}" type="pres">
      <dgm:prSet presAssocID="{65B2D379-4778-420D-89D8-FEE45BD87E9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0838D5E-3066-43E2-944F-2A2194F1F53B}" type="pres">
      <dgm:prSet presAssocID="{B0EEC292-383D-474B-9212-19739A83FD31}" presName="composite" presStyleCnt="0"/>
      <dgm:spPr/>
    </dgm:pt>
    <dgm:pt modelId="{AD8999D2-B74C-4552-BFF0-B95CA8C8A4BB}" type="pres">
      <dgm:prSet presAssocID="{B0EEC292-383D-474B-9212-19739A83FD31}" presName="bentUpArrow1" presStyleLbl="alignImgPlace1" presStyleIdx="0" presStyleCnt="3" custLinFactY="-19627" custLinFactNeighborX="-67942" custLinFactNeighborY="-100000"/>
      <dgm:spPr/>
    </dgm:pt>
    <dgm:pt modelId="{39E03F21-BDF6-433F-9865-910FC4CEB918}" type="pres">
      <dgm:prSet presAssocID="{B0EEC292-383D-474B-9212-19739A83FD31}" presName="ParentText" presStyleLbl="node1" presStyleIdx="0" presStyleCnt="4" custLinFactY="-1522" custLinFactNeighborX="-69174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20E6E6-A986-4173-A22B-30304086373B}" type="pres">
      <dgm:prSet presAssocID="{B0EEC292-383D-474B-9212-19739A83FD31}" presName="ChildText" presStyleLbl="revTx" presStyleIdx="0" presStyleCnt="4" custScaleX="616388" custScaleY="202130" custLinFactX="95928" custLinFactY="-16941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3A1091-5478-45BA-A0E3-399CA20E0591}" type="pres">
      <dgm:prSet presAssocID="{DF693E2B-0DCA-4EE9-B6FB-4BC998A7B309}" presName="sibTrans" presStyleCnt="0"/>
      <dgm:spPr/>
    </dgm:pt>
    <dgm:pt modelId="{7E92224D-F2CE-4C14-ACBF-1A8A1DF1DAD8}" type="pres">
      <dgm:prSet presAssocID="{5AC6AE0A-BC83-4CF6-9A8E-57B5D656D56E}" presName="composite" presStyleCnt="0"/>
      <dgm:spPr/>
    </dgm:pt>
    <dgm:pt modelId="{84515A5C-3472-41F1-9DB5-328CA5674B06}" type="pres">
      <dgm:prSet presAssocID="{5AC6AE0A-BC83-4CF6-9A8E-57B5D656D56E}" presName="bentUpArrow1" presStyleLbl="alignImgPlace1" presStyleIdx="1" presStyleCnt="3" custLinFactX="-67959" custLinFactNeighborX="-100000" custLinFactNeighborY="-92834"/>
      <dgm:spPr/>
    </dgm:pt>
    <dgm:pt modelId="{37A45CDD-2A4D-412D-B63C-BCC68E7E4890}" type="pres">
      <dgm:prSet presAssocID="{5AC6AE0A-BC83-4CF6-9A8E-57B5D656D56E}" presName="ParentText" presStyleLbl="node1" presStyleIdx="1" presStyleCnt="4" custLinFactX="-39455" custLinFactNeighborX="-100000" custLinFactNeighborY="-7933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B3915-2F37-40B2-AA68-4442FEDF6241}" type="pres">
      <dgm:prSet presAssocID="{5AC6AE0A-BC83-4CF6-9A8E-57B5D656D56E}" presName="ChildText" presStyleLbl="revTx" presStyleIdx="1" presStyleCnt="4" custScaleX="538354" custScaleY="119854" custLinFactNeighborX="58368" custLinFactNeighborY="-765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766996-F148-48B2-91A8-0C629A3CF5DE}" type="pres">
      <dgm:prSet presAssocID="{8DFD0A1A-B179-4E74-B99F-72C73C0ED954}" presName="sibTrans" presStyleCnt="0"/>
      <dgm:spPr/>
    </dgm:pt>
    <dgm:pt modelId="{222413A8-37BB-4ADB-95F0-EFD88E190625}" type="pres">
      <dgm:prSet presAssocID="{B1F12677-2943-40F6-8150-872517AF5F5F}" presName="composite" presStyleCnt="0"/>
      <dgm:spPr/>
    </dgm:pt>
    <dgm:pt modelId="{07D8ED90-5263-4C15-8E9F-FD5B23BE4472}" type="pres">
      <dgm:prSet presAssocID="{B1F12677-2943-40F6-8150-872517AF5F5F}" presName="bentUpArrow1" presStyleLbl="alignImgPlace1" presStyleIdx="2" presStyleCnt="3" custLinFactX="-87696" custLinFactNeighborX="-100000" custLinFactNeighborY="-52938"/>
      <dgm:spPr/>
      <dgm:t>
        <a:bodyPr/>
        <a:lstStyle/>
        <a:p>
          <a:endParaRPr lang="ru-RU"/>
        </a:p>
      </dgm:t>
    </dgm:pt>
    <dgm:pt modelId="{0CE35045-BC56-46C5-A942-67868B095EE4}" type="pres">
      <dgm:prSet presAssocID="{B1F12677-2943-40F6-8150-872517AF5F5F}" presName="ParentText" presStyleLbl="node1" presStyleIdx="2" presStyleCnt="4" custLinFactX="-56697" custLinFactNeighborX="-100000" custLinFactNeighborY="-461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6BAC8-191B-45A6-BEC3-54A078DBF0FC}" type="pres">
      <dgm:prSet presAssocID="{B1F12677-2943-40F6-8150-872517AF5F5F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02FB6-A76F-4E26-9BCF-760B5CC42199}" type="pres">
      <dgm:prSet presAssocID="{86A0F53B-7ADF-4192-8ABF-B55E8C20CB61}" presName="sibTrans" presStyleCnt="0"/>
      <dgm:spPr/>
    </dgm:pt>
    <dgm:pt modelId="{03D07180-DDEB-4B86-918A-45E83480CD60}" type="pres">
      <dgm:prSet presAssocID="{DCC6208F-BD3B-4BAC-8040-372CE50A3026}" presName="composite" presStyleCnt="0"/>
      <dgm:spPr/>
    </dgm:pt>
    <dgm:pt modelId="{8E5DEC53-44D7-49FA-9485-708802CDFF56}" type="pres">
      <dgm:prSet presAssocID="{DCC6208F-BD3B-4BAC-8040-372CE50A3026}" presName="ParentText" presStyleLbl="node1" presStyleIdx="3" presStyleCnt="4" custLinFactX="-100000" custLinFactNeighborX="-142905" custLinFactNeighborY="-93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6C9E1-290D-48C2-B7BC-73EF110B76EE}" type="pres">
      <dgm:prSet presAssocID="{DCC6208F-BD3B-4BAC-8040-372CE50A3026}" presName="FinalChildText" presStyleLbl="revTx" presStyleIdx="3" presStyleCnt="4" custScaleX="453280" custScaleY="170494" custLinFactX="-19347" custLinFactNeighborX="-100000" custLinFactNeighborY="365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09623E-7AF6-4F07-BB82-CEE1C711B3EF}" srcId="{DCC6208F-BD3B-4BAC-8040-372CE50A3026}" destId="{9A2076A7-4E11-4CEB-81C9-5F53A26A3466}" srcOrd="0" destOrd="0" parTransId="{C07F1CB8-E984-4F26-989A-EEB40B6FCFFC}" sibTransId="{EFEE97FF-E99D-4788-89B3-0EECE6F09A1C}"/>
    <dgm:cxn modelId="{20696B8D-C8BC-456F-A4F0-2F592E4357C8}" srcId="{65B2D379-4778-420D-89D8-FEE45BD87E9B}" destId="{5AC6AE0A-BC83-4CF6-9A8E-57B5D656D56E}" srcOrd="1" destOrd="0" parTransId="{F3F7D231-1E56-4E4B-8626-0350AE77B09C}" sibTransId="{8DFD0A1A-B179-4E74-B99F-72C73C0ED954}"/>
    <dgm:cxn modelId="{77F44120-4A37-4E48-B8E1-DCFF102E527C}" type="presOf" srcId="{DCC6208F-BD3B-4BAC-8040-372CE50A3026}" destId="{8E5DEC53-44D7-49FA-9485-708802CDFF56}" srcOrd="0" destOrd="0" presId="urn:microsoft.com/office/officeart/2005/8/layout/StepDownProcess"/>
    <dgm:cxn modelId="{75FF101C-A0ED-4467-AB5D-69E4E8B22A89}" type="presOf" srcId="{5AC6AE0A-BC83-4CF6-9A8E-57B5D656D56E}" destId="{37A45CDD-2A4D-412D-B63C-BCC68E7E4890}" srcOrd="0" destOrd="0" presId="urn:microsoft.com/office/officeart/2005/8/layout/StepDownProcess"/>
    <dgm:cxn modelId="{9DB0A4C0-419F-4F72-8DCD-08242880F4E5}" srcId="{B0EEC292-383D-474B-9212-19739A83FD31}" destId="{10C14887-2B15-48C0-836D-E13508662C5A}" srcOrd="0" destOrd="0" parTransId="{0B023EFB-5360-4337-BE8E-CC65D3D08438}" sibTransId="{4BB878AD-B4CE-4A7D-8B61-41505CE06377}"/>
    <dgm:cxn modelId="{25CDF086-BB9C-47B0-AEFE-EC33C06883D2}" type="presOf" srcId="{B23C9964-6CF3-4027-BD28-57C0DF98CEB9}" destId="{89BB3915-2F37-40B2-AA68-4442FEDF6241}" srcOrd="0" destOrd="0" presId="urn:microsoft.com/office/officeart/2005/8/layout/StepDownProcess"/>
    <dgm:cxn modelId="{75EF4A99-4B07-4204-8A86-AE9FBA75C551}" type="presOf" srcId="{9A2076A7-4E11-4CEB-81C9-5F53A26A3466}" destId="{AD16C9E1-290D-48C2-B7BC-73EF110B76EE}" srcOrd="0" destOrd="0" presId="urn:microsoft.com/office/officeart/2005/8/layout/StepDownProcess"/>
    <dgm:cxn modelId="{972BDC2D-647D-49CE-A1C5-4254E454A4AB}" srcId="{5AC6AE0A-BC83-4CF6-9A8E-57B5D656D56E}" destId="{B23C9964-6CF3-4027-BD28-57C0DF98CEB9}" srcOrd="0" destOrd="0" parTransId="{DEA91769-EA5E-473C-BFBE-CCDC714DF292}" sibTransId="{E2183188-DBBA-4F4A-9D4A-645BCE93E05A}"/>
    <dgm:cxn modelId="{9A5C6C21-70FD-498C-A3D7-63CBD207EFC2}" type="presOf" srcId="{B1F12677-2943-40F6-8150-872517AF5F5F}" destId="{0CE35045-BC56-46C5-A942-67868B095EE4}" srcOrd="0" destOrd="0" presId="urn:microsoft.com/office/officeart/2005/8/layout/StepDownProcess"/>
    <dgm:cxn modelId="{62CD2375-6898-4E20-AE4F-38CCFF732DF0}" type="presOf" srcId="{B0EEC292-383D-474B-9212-19739A83FD31}" destId="{39E03F21-BDF6-433F-9865-910FC4CEB918}" srcOrd="0" destOrd="0" presId="urn:microsoft.com/office/officeart/2005/8/layout/StepDownProcess"/>
    <dgm:cxn modelId="{09922DD0-E760-46DA-BA1F-FB07CE812260}" srcId="{65B2D379-4778-420D-89D8-FEE45BD87E9B}" destId="{B0EEC292-383D-474B-9212-19739A83FD31}" srcOrd="0" destOrd="0" parTransId="{66893695-4D47-4D0F-A714-C67F67A2AB55}" sibTransId="{DF693E2B-0DCA-4EE9-B6FB-4BC998A7B309}"/>
    <dgm:cxn modelId="{C9AEA9BF-1427-47AB-875E-D8F5F7E2E2D9}" type="presOf" srcId="{65B2D379-4778-420D-89D8-FEE45BD87E9B}" destId="{F90058BF-CB87-46A6-875A-3AF92873661F}" srcOrd="0" destOrd="0" presId="urn:microsoft.com/office/officeart/2005/8/layout/StepDownProcess"/>
    <dgm:cxn modelId="{6124C624-0860-443D-B04B-A932322D8D45}" srcId="{65B2D379-4778-420D-89D8-FEE45BD87E9B}" destId="{B1F12677-2943-40F6-8150-872517AF5F5F}" srcOrd="2" destOrd="0" parTransId="{F801FFD8-AD93-4706-995D-F2E10B05E89E}" sibTransId="{86A0F53B-7ADF-4192-8ABF-B55E8C20CB61}"/>
    <dgm:cxn modelId="{5AAF2C5B-95B9-48AD-A495-FACD8DDF5F8F}" type="presOf" srcId="{10C14887-2B15-48C0-836D-E13508662C5A}" destId="{2920E6E6-A986-4173-A22B-30304086373B}" srcOrd="0" destOrd="0" presId="urn:microsoft.com/office/officeart/2005/8/layout/StepDownProcess"/>
    <dgm:cxn modelId="{25509F42-6144-41F6-BCF7-D70334D14D47}" srcId="{65B2D379-4778-420D-89D8-FEE45BD87E9B}" destId="{DCC6208F-BD3B-4BAC-8040-372CE50A3026}" srcOrd="3" destOrd="0" parTransId="{A03D91FE-F374-459C-B08E-2A7730E50B79}" sibTransId="{90CB8223-AC91-4486-AD1B-09071B7B7C96}"/>
    <dgm:cxn modelId="{1829C473-B71A-4AC7-8882-FC1A4BF3347C}" type="presParOf" srcId="{F90058BF-CB87-46A6-875A-3AF92873661F}" destId="{70838D5E-3066-43E2-944F-2A2194F1F53B}" srcOrd="0" destOrd="0" presId="urn:microsoft.com/office/officeart/2005/8/layout/StepDownProcess"/>
    <dgm:cxn modelId="{BCBC89CF-6869-4C89-B888-AE7BE49970BF}" type="presParOf" srcId="{70838D5E-3066-43E2-944F-2A2194F1F53B}" destId="{AD8999D2-B74C-4552-BFF0-B95CA8C8A4BB}" srcOrd="0" destOrd="0" presId="urn:microsoft.com/office/officeart/2005/8/layout/StepDownProcess"/>
    <dgm:cxn modelId="{1E6FABDA-8F2F-437A-B5EB-E84DEB035F9B}" type="presParOf" srcId="{70838D5E-3066-43E2-944F-2A2194F1F53B}" destId="{39E03F21-BDF6-433F-9865-910FC4CEB918}" srcOrd="1" destOrd="0" presId="urn:microsoft.com/office/officeart/2005/8/layout/StepDownProcess"/>
    <dgm:cxn modelId="{A4873AC1-08DA-4767-9353-4557D570C438}" type="presParOf" srcId="{70838D5E-3066-43E2-944F-2A2194F1F53B}" destId="{2920E6E6-A986-4173-A22B-30304086373B}" srcOrd="2" destOrd="0" presId="urn:microsoft.com/office/officeart/2005/8/layout/StepDownProcess"/>
    <dgm:cxn modelId="{0B6952F4-9436-4779-B920-61CDD486E92A}" type="presParOf" srcId="{F90058BF-CB87-46A6-875A-3AF92873661F}" destId="{7B3A1091-5478-45BA-A0E3-399CA20E0591}" srcOrd="1" destOrd="0" presId="urn:microsoft.com/office/officeart/2005/8/layout/StepDownProcess"/>
    <dgm:cxn modelId="{9BBAD42C-C038-4DA6-A205-D71174A489FD}" type="presParOf" srcId="{F90058BF-CB87-46A6-875A-3AF92873661F}" destId="{7E92224D-F2CE-4C14-ACBF-1A8A1DF1DAD8}" srcOrd="2" destOrd="0" presId="urn:microsoft.com/office/officeart/2005/8/layout/StepDownProcess"/>
    <dgm:cxn modelId="{5A521579-898C-4824-846D-4DF54A4076B6}" type="presParOf" srcId="{7E92224D-F2CE-4C14-ACBF-1A8A1DF1DAD8}" destId="{84515A5C-3472-41F1-9DB5-328CA5674B06}" srcOrd="0" destOrd="0" presId="urn:microsoft.com/office/officeart/2005/8/layout/StepDownProcess"/>
    <dgm:cxn modelId="{381D69D2-1A00-4247-948D-5553F5DEC704}" type="presParOf" srcId="{7E92224D-F2CE-4C14-ACBF-1A8A1DF1DAD8}" destId="{37A45CDD-2A4D-412D-B63C-BCC68E7E4890}" srcOrd="1" destOrd="0" presId="urn:microsoft.com/office/officeart/2005/8/layout/StepDownProcess"/>
    <dgm:cxn modelId="{6DFF102E-B003-4BD2-B0B2-FBF2C0752DFF}" type="presParOf" srcId="{7E92224D-F2CE-4C14-ACBF-1A8A1DF1DAD8}" destId="{89BB3915-2F37-40B2-AA68-4442FEDF6241}" srcOrd="2" destOrd="0" presId="urn:microsoft.com/office/officeart/2005/8/layout/StepDownProcess"/>
    <dgm:cxn modelId="{488258B8-2F8D-4A93-B825-B6AD31A9D796}" type="presParOf" srcId="{F90058BF-CB87-46A6-875A-3AF92873661F}" destId="{A5766996-F148-48B2-91A8-0C629A3CF5DE}" srcOrd="3" destOrd="0" presId="urn:microsoft.com/office/officeart/2005/8/layout/StepDownProcess"/>
    <dgm:cxn modelId="{40BCF149-94C4-471B-9CC0-81A876459AFB}" type="presParOf" srcId="{F90058BF-CB87-46A6-875A-3AF92873661F}" destId="{222413A8-37BB-4ADB-95F0-EFD88E190625}" srcOrd="4" destOrd="0" presId="urn:microsoft.com/office/officeart/2005/8/layout/StepDownProcess"/>
    <dgm:cxn modelId="{C0DD4299-1271-462B-9AB5-F89F6A6C5B28}" type="presParOf" srcId="{222413A8-37BB-4ADB-95F0-EFD88E190625}" destId="{07D8ED90-5263-4C15-8E9F-FD5B23BE4472}" srcOrd="0" destOrd="0" presId="urn:microsoft.com/office/officeart/2005/8/layout/StepDownProcess"/>
    <dgm:cxn modelId="{150AEFC6-444E-478E-BF97-627095588B47}" type="presParOf" srcId="{222413A8-37BB-4ADB-95F0-EFD88E190625}" destId="{0CE35045-BC56-46C5-A942-67868B095EE4}" srcOrd="1" destOrd="0" presId="urn:microsoft.com/office/officeart/2005/8/layout/StepDownProcess"/>
    <dgm:cxn modelId="{AB8E776F-E86A-424D-AA19-00B8B820A4DE}" type="presParOf" srcId="{222413A8-37BB-4ADB-95F0-EFD88E190625}" destId="{BA36BAC8-191B-45A6-BEC3-54A078DBF0FC}" srcOrd="2" destOrd="0" presId="urn:microsoft.com/office/officeart/2005/8/layout/StepDownProcess"/>
    <dgm:cxn modelId="{D242E9A7-21E0-40EE-B58B-365EB81074D9}" type="presParOf" srcId="{F90058BF-CB87-46A6-875A-3AF92873661F}" destId="{95102FB6-A76F-4E26-9BCF-760B5CC42199}" srcOrd="5" destOrd="0" presId="urn:microsoft.com/office/officeart/2005/8/layout/StepDownProcess"/>
    <dgm:cxn modelId="{B096293C-3363-4ECD-9EA8-E163BEF87660}" type="presParOf" srcId="{F90058BF-CB87-46A6-875A-3AF92873661F}" destId="{03D07180-DDEB-4B86-918A-45E83480CD60}" srcOrd="6" destOrd="0" presId="urn:microsoft.com/office/officeart/2005/8/layout/StepDownProcess"/>
    <dgm:cxn modelId="{B7FBDADE-C35E-4D48-8CA7-2053FE921D69}" type="presParOf" srcId="{03D07180-DDEB-4B86-918A-45E83480CD60}" destId="{8E5DEC53-44D7-49FA-9485-708802CDFF56}" srcOrd="0" destOrd="0" presId="urn:microsoft.com/office/officeart/2005/8/layout/StepDownProcess"/>
    <dgm:cxn modelId="{8931DC3E-310D-4E26-9401-06ED45EBB432}" type="presParOf" srcId="{03D07180-DDEB-4B86-918A-45E83480CD60}" destId="{AD16C9E1-290D-48C2-B7BC-73EF110B76E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51C331-3F81-488D-875A-CBBFD14A552A}">
      <dsp:nvSpPr>
        <dsp:cNvPr id="0" name=""/>
        <dsp:cNvSpPr/>
      </dsp:nvSpPr>
      <dsp:spPr>
        <a:xfrm>
          <a:off x="5320171" y="2279059"/>
          <a:ext cx="3421282" cy="560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1337"/>
              </a:lnTo>
              <a:lnTo>
                <a:pt x="3421282" y="401337"/>
              </a:lnTo>
              <a:lnTo>
                <a:pt x="3421282" y="5602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B0F47-94B3-446F-B76A-F432F8CE90B3}">
      <dsp:nvSpPr>
        <dsp:cNvPr id="0" name=""/>
        <dsp:cNvSpPr/>
      </dsp:nvSpPr>
      <dsp:spPr>
        <a:xfrm>
          <a:off x="5320171" y="2279059"/>
          <a:ext cx="211451" cy="563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593"/>
              </a:lnTo>
              <a:lnTo>
                <a:pt x="211451" y="404593"/>
              </a:lnTo>
              <a:lnTo>
                <a:pt x="211451" y="5634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AFAEAD-9C45-4AC4-AF56-18BD3BC0B79D}">
      <dsp:nvSpPr>
        <dsp:cNvPr id="0" name=""/>
        <dsp:cNvSpPr/>
      </dsp:nvSpPr>
      <dsp:spPr>
        <a:xfrm>
          <a:off x="2182611" y="2279059"/>
          <a:ext cx="3137560" cy="595520"/>
        </a:xfrm>
        <a:custGeom>
          <a:avLst/>
          <a:gdLst/>
          <a:ahLst/>
          <a:cxnLst/>
          <a:rect l="0" t="0" r="0" b="0"/>
          <a:pathLst>
            <a:path>
              <a:moveTo>
                <a:pt x="3137560" y="0"/>
              </a:moveTo>
              <a:lnTo>
                <a:pt x="3137560" y="436643"/>
              </a:lnTo>
              <a:lnTo>
                <a:pt x="0" y="436643"/>
              </a:lnTo>
              <a:lnTo>
                <a:pt x="0" y="5955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090BA8-048A-4CFD-82C2-CAF79C180B24}">
      <dsp:nvSpPr>
        <dsp:cNvPr id="0" name=""/>
        <dsp:cNvSpPr/>
      </dsp:nvSpPr>
      <dsp:spPr>
        <a:xfrm>
          <a:off x="3567071" y="1083417"/>
          <a:ext cx="1753100" cy="437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472"/>
              </a:lnTo>
              <a:lnTo>
                <a:pt x="1753100" y="278472"/>
              </a:lnTo>
              <a:lnTo>
                <a:pt x="1753100" y="4373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69FB1-8AF0-4F65-9423-B7A4771ED799}">
      <dsp:nvSpPr>
        <dsp:cNvPr id="0" name=""/>
        <dsp:cNvSpPr/>
      </dsp:nvSpPr>
      <dsp:spPr>
        <a:xfrm>
          <a:off x="1602046" y="1083417"/>
          <a:ext cx="1965024" cy="399287"/>
        </a:xfrm>
        <a:custGeom>
          <a:avLst/>
          <a:gdLst/>
          <a:ahLst/>
          <a:cxnLst/>
          <a:rect l="0" t="0" r="0" b="0"/>
          <a:pathLst>
            <a:path>
              <a:moveTo>
                <a:pt x="1965024" y="0"/>
              </a:moveTo>
              <a:lnTo>
                <a:pt x="1965024" y="240411"/>
              </a:lnTo>
              <a:lnTo>
                <a:pt x="0" y="240411"/>
              </a:lnTo>
              <a:lnTo>
                <a:pt x="0" y="3992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412BBE-65AD-4055-846C-7954DC6D6F12}">
      <dsp:nvSpPr>
        <dsp:cNvPr id="0" name=""/>
        <dsp:cNvSpPr/>
      </dsp:nvSpPr>
      <dsp:spPr>
        <a:xfrm>
          <a:off x="257318" y="314202"/>
          <a:ext cx="6619504" cy="769214"/>
        </a:xfrm>
        <a:prstGeom prst="roundRect">
          <a:avLst>
            <a:gd name="adj" fmla="val 10000"/>
          </a:avLst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C6B1F-4879-467F-A2B2-38BAE3E45568}">
      <dsp:nvSpPr>
        <dsp:cNvPr id="0" name=""/>
        <dsp:cNvSpPr/>
      </dsp:nvSpPr>
      <dsp:spPr>
        <a:xfrm>
          <a:off x="447875" y="495231"/>
          <a:ext cx="6619504" cy="769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2C4995"/>
              </a:solidFill>
            </a:rPr>
            <a:t>Образовательная программа дошкольного образования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</a:t>
          </a:r>
          <a:r>
            <a:rPr lang="ru-RU" sz="1800" b="1" u="none" kern="1200" dirty="0" smtClean="0">
              <a:solidFill>
                <a:srgbClr val="C00000"/>
              </a:solidFill>
            </a:rPr>
            <a:t>ФГОС ДО+ФОП ДО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447875" y="495231"/>
        <a:ext cx="6619504" cy="769214"/>
      </dsp:txXfrm>
    </dsp:sp>
    <dsp:sp modelId="{D6CAA5C7-E69B-4836-A32E-0DF6EADDF0AD}">
      <dsp:nvSpPr>
        <dsp:cNvPr id="0" name=""/>
        <dsp:cNvSpPr/>
      </dsp:nvSpPr>
      <dsp:spPr>
        <a:xfrm>
          <a:off x="14926" y="1482705"/>
          <a:ext cx="3174240" cy="800012"/>
        </a:xfrm>
        <a:prstGeom prst="roundRect">
          <a:avLst>
            <a:gd name="adj" fmla="val 10000"/>
          </a:avLst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22F6B-EA1D-414E-92AA-E2953765C8CA}">
      <dsp:nvSpPr>
        <dsp:cNvPr id="0" name=""/>
        <dsp:cNvSpPr/>
      </dsp:nvSpPr>
      <dsp:spPr>
        <a:xfrm>
          <a:off x="205482" y="1663734"/>
          <a:ext cx="3174240" cy="8000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2C4995"/>
              </a:solidFill>
            </a:rPr>
            <a:t>Обязательная часть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2C4995"/>
              </a:solidFill>
            </a:rPr>
            <a:t>(в соответствии с ФОП ДО)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smtClean="0">
              <a:solidFill>
                <a:srgbClr val="C00000"/>
              </a:solidFill>
            </a:rPr>
            <a:t>не менее 60%</a:t>
          </a:r>
          <a:endParaRPr lang="ru-RU" sz="1400" b="1" u="none" kern="1200" dirty="0">
            <a:solidFill>
              <a:srgbClr val="C00000"/>
            </a:solidFill>
          </a:endParaRPr>
        </a:p>
      </dsp:txBody>
      <dsp:txXfrm>
        <a:off x="205482" y="1663734"/>
        <a:ext cx="3174240" cy="800012"/>
      </dsp:txXfrm>
    </dsp:sp>
    <dsp:sp modelId="{45C086A3-B1E0-459E-83F1-CF6C92C069D9}">
      <dsp:nvSpPr>
        <dsp:cNvPr id="0" name=""/>
        <dsp:cNvSpPr/>
      </dsp:nvSpPr>
      <dsp:spPr>
        <a:xfrm>
          <a:off x="3533424" y="1520767"/>
          <a:ext cx="3573494" cy="758291"/>
        </a:xfrm>
        <a:prstGeom prst="roundRect">
          <a:avLst>
            <a:gd name="adj" fmla="val 10000"/>
          </a:avLst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CC5D4-2145-41B2-9D63-18FE46526FE3}">
      <dsp:nvSpPr>
        <dsp:cNvPr id="0" name=""/>
        <dsp:cNvSpPr/>
      </dsp:nvSpPr>
      <dsp:spPr>
        <a:xfrm>
          <a:off x="3723980" y="1701795"/>
          <a:ext cx="3573494" cy="758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2C4995"/>
              </a:solidFill>
            </a:rPr>
            <a:t>Часть, формируемая участниками образовательных отношений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smtClean="0">
              <a:solidFill>
                <a:srgbClr val="C00000"/>
              </a:solidFill>
            </a:rPr>
            <a:t>не более 40%</a:t>
          </a:r>
          <a:endParaRPr lang="ru-RU" sz="1400" b="1" u="none" kern="1200" dirty="0">
            <a:solidFill>
              <a:srgbClr val="C00000"/>
            </a:solidFill>
          </a:endParaRPr>
        </a:p>
      </dsp:txBody>
      <dsp:txXfrm>
        <a:off x="3723980" y="1701795"/>
        <a:ext cx="3573494" cy="758291"/>
      </dsp:txXfrm>
    </dsp:sp>
    <dsp:sp modelId="{6AC4B9DD-1882-4C40-92EE-19F75C843B03}">
      <dsp:nvSpPr>
        <dsp:cNvPr id="0" name=""/>
        <dsp:cNvSpPr/>
      </dsp:nvSpPr>
      <dsp:spPr>
        <a:xfrm>
          <a:off x="552547" y="2874579"/>
          <a:ext cx="3260128" cy="1182741"/>
        </a:xfrm>
        <a:prstGeom prst="roundRect">
          <a:avLst>
            <a:gd name="adj" fmla="val 10000"/>
          </a:avLst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A2612-6531-4AFF-A8B9-6D3B19122FB4}">
      <dsp:nvSpPr>
        <dsp:cNvPr id="0" name=""/>
        <dsp:cNvSpPr/>
      </dsp:nvSpPr>
      <dsp:spPr>
        <a:xfrm>
          <a:off x="743103" y="3055607"/>
          <a:ext cx="3260128" cy="1182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rgbClr val="C00000"/>
              </a:solidFill>
            </a:rPr>
            <a:t>Вариант 1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2C4995"/>
              </a:solidFill>
            </a:rPr>
            <a:t>Одна или несколько парциальных программ, выбранных участниками образовательных отношений</a:t>
          </a:r>
          <a:endParaRPr lang="ru-RU" sz="1400" kern="1200" dirty="0">
            <a:solidFill>
              <a:srgbClr val="2C4995"/>
            </a:solidFill>
          </a:endParaRPr>
        </a:p>
      </dsp:txBody>
      <dsp:txXfrm>
        <a:off x="743103" y="3055607"/>
        <a:ext cx="3260128" cy="1182741"/>
      </dsp:txXfrm>
    </dsp:sp>
    <dsp:sp modelId="{759C657A-99A2-40B8-A924-64BBA59C99B8}">
      <dsp:nvSpPr>
        <dsp:cNvPr id="0" name=""/>
        <dsp:cNvSpPr/>
      </dsp:nvSpPr>
      <dsp:spPr>
        <a:xfrm>
          <a:off x="4146094" y="2842529"/>
          <a:ext cx="2771059" cy="3128076"/>
        </a:xfrm>
        <a:prstGeom prst="roundRect">
          <a:avLst>
            <a:gd name="adj" fmla="val 10000"/>
          </a:avLst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917F3-636D-49EE-9894-679EEC831DED}">
      <dsp:nvSpPr>
        <dsp:cNvPr id="0" name=""/>
        <dsp:cNvSpPr/>
      </dsp:nvSpPr>
      <dsp:spPr>
        <a:xfrm>
          <a:off x="4336650" y="3023557"/>
          <a:ext cx="2771059" cy="3128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rgbClr val="C00000"/>
              </a:solidFill>
            </a:rPr>
            <a:t>Вариант 2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</a:t>
          </a:r>
          <a:r>
            <a:rPr lang="ru-RU" sz="1400" kern="1200" dirty="0" smtClean="0">
              <a:solidFill>
                <a:srgbClr val="2C4995"/>
              </a:solidFill>
            </a:rPr>
            <a:t>часть Программы, предусматривающая расширение задач и содержания образовательной работы с детьми в одной или нескольких возрастных групп;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2C4995"/>
              </a:solidFill>
            </a:rPr>
            <a:t>- образовательная программа, которая реализуется ДОО в рамках проекта, экспериментальной работы, инновационной деятельности </a:t>
          </a:r>
          <a:endParaRPr lang="ru-RU" sz="1400" kern="1200" dirty="0">
            <a:solidFill>
              <a:srgbClr val="2C4995"/>
            </a:solidFill>
          </a:endParaRPr>
        </a:p>
      </dsp:txBody>
      <dsp:txXfrm>
        <a:off x="4336650" y="3023557"/>
        <a:ext cx="2771059" cy="3128076"/>
      </dsp:txXfrm>
    </dsp:sp>
    <dsp:sp modelId="{48FFC976-1927-4734-812A-D66200E2F660}">
      <dsp:nvSpPr>
        <dsp:cNvPr id="0" name=""/>
        <dsp:cNvSpPr/>
      </dsp:nvSpPr>
      <dsp:spPr>
        <a:xfrm>
          <a:off x="7310648" y="2839272"/>
          <a:ext cx="2861611" cy="1316311"/>
        </a:xfrm>
        <a:prstGeom prst="roundRect">
          <a:avLst>
            <a:gd name="adj" fmla="val 10000"/>
          </a:avLst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88CDB-8A45-4F9C-80CD-F17FA96B73B9}">
      <dsp:nvSpPr>
        <dsp:cNvPr id="0" name=""/>
        <dsp:cNvSpPr/>
      </dsp:nvSpPr>
      <dsp:spPr>
        <a:xfrm>
          <a:off x="7501205" y="3020301"/>
          <a:ext cx="2861611" cy="13163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rgbClr val="C00000"/>
              </a:solidFill>
            </a:rPr>
            <a:t>Вариант 3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2C4995"/>
              </a:solidFill>
            </a:rPr>
            <a:t>Оригинальные методики, инновационные образовательные технологии, различные формы образовательной деятельности</a:t>
          </a:r>
          <a:endParaRPr lang="ru-RU" sz="1400" kern="1200" dirty="0">
            <a:solidFill>
              <a:srgbClr val="2C4995"/>
            </a:solidFill>
          </a:endParaRPr>
        </a:p>
      </dsp:txBody>
      <dsp:txXfrm>
        <a:off x="7501205" y="3020301"/>
        <a:ext cx="2861611" cy="131631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A52F0D-422D-4B3F-B077-694095E24996}">
      <dsp:nvSpPr>
        <dsp:cNvPr id="0" name=""/>
        <dsp:cNvSpPr/>
      </dsp:nvSpPr>
      <dsp:spPr>
        <a:xfrm>
          <a:off x="7624020" y="3326518"/>
          <a:ext cx="3887857" cy="2258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Дни открытых дверей</a:t>
          </a:r>
          <a:endParaRPr lang="ru-RU" sz="1600" b="1" kern="1200" dirty="0">
            <a:solidFill>
              <a:srgbClr val="2C4995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Совместные мероприятия, досуги</a:t>
          </a:r>
          <a:endParaRPr lang="ru-RU" sz="1600" b="1" kern="1200" dirty="0">
            <a:solidFill>
              <a:srgbClr val="2C4995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Акции</a:t>
          </a:r>
          <a:endParaRPr lang="ru-RU" sz="1600" b="1" kern="1200" dirty="0">
            <a:solidFill>
              <a:srgbClr val="2C4995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Совместное обогащение РППС</a:t>
          </a:r>
          <a:endParaRPr lang="ru-RU" sz="1600" b="1" kern="1200" dirty="0">
            <a:solidFill>
              <a:srgbClr val="2C4995"/>
            </a:solidFill>
          </a:endParaRPr>
        </a:p>
      </dsp:txBody>
      <dsp:txXfrm>
        <a:off x="8790377" y="3891110"/>
        <a:ext cx="2721500" cy="1693775"/>
      </dsp:txXfrm>
    </dsp:sp>
    <dsp:sp modelId="{F7A694FD-6A2B-449C-B8D8-31370EC56CAA}">
      <dsp:nvSpPr>
        <dsp:cNvPr id="0" name=""/>
        <dsp:cNvSpPr/>
      </dsp:nvSpPr>
      <dsp:spPr>
        <a:xfrm>
          <a:off x="424950" y="2706914"/>
          <a:ext cx="5118835" cy="2753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Информирование о мерах государственной поддержки</a:t>
          </a:r>
          <a:endParaRPr lang="ru-RU" sz="1600" b="1" kern="1200" dirty="0">
            <a:solidFill>
              <a:srgbClr val="2C4995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Диалоговое партнерское взаимодействие в системе «Детский сад-семья»</a:t>
          </a:r>
          <a:endParaRPr lang="ru-RU" sz="1600" b="1" kern="1200" dirty="0">
            <a:solidFill>
              <a:srgbClr val="2C4995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Изучение и пропаганда лучшего семейного опыта воспитания и обучения детей</a:t>
          </a:r>
          <a:endParaRPr lang="ru-RU" sz="1600" b="1" kern="1200" dirty="0">
            <a:solidFill>
              <a:srgbClr val="2C4995"/>
            </a:solidFill>
          </a:endParaRPr>
        </a:p>
      </dsp:txBody>
      <dsp:txXfrm>
        <a:off x="424950" y="3395365"/>
        <a:ext cx="3583184" cy="2065351"/>
      </dsp:txXfrm>
    </dsp:sp>
    <dsp:sp modelId="{270CD46C-B869-40F1-9B32-F9FC7A458CB0}">
      <dsp:nvSpPr>
        <dsp:cNvPr id="0" name=""/>
        <dsp:cNvSpPr/>
      </dsp:nvSpPr>
      <dsp:spPr>
        <a:xfrm>
          <a:off x="7228061" y="55637"/>
          <a:ext cx="4283811" cy="228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Практическая помощь в преодолении трудностей</a:t>
          </a:r>
          <a:endParaRPr lang="ru-RU" sz="1600" b="1" kern="1200" dirty="0">
            <a:solidFill>
              <a:srgbClr val="2C4995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Решение конкретных задач воспитания и образования</a:t>
          </a:r>
          <a:endParaRPr lang="ru-RU" sz="1600" b="1" kern="1200" dirty="0">
            <a:solidFill>
              <a:srgbClr val="2C4995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Стремление к преодолению жизненных и педагогических трудностей</a:t>
          </a:r>
          <a:endParaRPr lang="ru-RU" sz="1600" b="1" kern="1200" dirty="0">
            <a:solidFill>
              <a:srgbClr val="2C4995"/>
            </a:solidFill>
          </a:endParaRPr>
        </a:p>
      </dsp:txBody>
      <dsp:txXfrm>
        <a:off x="8513205" y="55637"/>
        <a:ext cx="2998668" cy="1712981"/>
      </dsp:txXfrm>
    </dsp:sp>
    <dsp:sp modelId="{6860B023-45A5-4804-B37A-3A4FE62EB4E3}">
      <dsp:nvSpPr>
        <dsp:cNvPr id="0" name=""/>
        <dsp:cNvSpPr/>
      </dsp:nvSpPr>
      <dsp:spPr>
        <a:xfrm>
          <a:off x="440906" y="225998"/>
          <a:ext cx="3800988" cy="17881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Оказание опережающей, профилактической и оперативной помощи семье</a:t>
          </a:r>
          <a:endParaRPr lang="ru-RU" sz="1600" b="1" kern="1200" dirty="0">
            <a:solidFill>
              <a:srgbClr val="2C4995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C4995"/>
              </a:solidFill>
            </a:rPr>
            <a:t>Решение общих и индивидуальных проблем</a:t>
          </a:r>
          <a:endParaRPr lang="ru-RU" sz="1600" b="1" kern="1200" dirty="0">
            <a:solidFill>
              <a:srgbClr val="2C4995"/>
            </a:solidFill>
          </a:endParaRPr>
        </a:p>
      </dsp:txBody>
      <dsp:txXfrm>
        <a:off x="440906" y="225998"/>
        <a:ext cx="2660692" cy="1341121"/>
      </dsp:txXfrm>
    </dsp:sp>
    <dsp:sp modelId="{18ED4E7B-094A-43EE-A350-E67ADF31B7BD}">
      <dsp:nvSpPr>
        <dsp:cNvPr id="0" name=""/>
        <dsp:cNvSpPr/>
      </dsp:nvSpPr>
      <dsp:spPr>
        <a:xfrm>
          <a:off x="3146769" y="365064"/>
          <a:ext cx="2783771" cy="2327081"/>
        </a:xfrm>
        <a:prstGeom prst="pieWedge">
          <a:avLst/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Психолого-педагогическое сопровождение</a:t>
          </a:r>
          <a:endParaRPr lang="ru-RU" sz="1800" kern="1200" dirty="0"/>
        </a:p>
      </dsp:txBody>
      <dsp:txXfrm>
        <a:off x="3146769" y="365064"/>
        <a:ext cx="2783771" cy="2327081"/>
      </dsp:txXfrm>
    </dsp:sp>
    <dsp:sp modelId="{F7710A3E-7999-4F52-B185-1DC91BCB62A1}">
      <dsp:nvSpPr>
        <dsp:cNvPr id="0" name=""/>
        <dsp:cNvSpPr/>
      </dsp:nvSpPr>
      <dsp:spPr>
        <a:xfrm rot="5400000">
          <a:off x="6270048" y="41204"/>
          <a:ext cx="2327081" cy="2906245"/>
        </a:xfrm>
        <a:prstGeom prst="pieWedge">
          <a:avLst/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Психолого-педагогическая поддержка</a:t>
          </a:r>
          <a:endParaRPr lang="ru-RU" sz="1800" kern="1200" dirty="0"/>
        </a:p>
      </dsp:txBody>
      <dsp:txXfrm rot="5400000">
        <a:off x="6270048" y="41204"/>
        <a:ext cx="2327081" cy="2906245"/>
      </dsp:txXfrm>
    </dsp:sp>
    <dsp:sp modelId="{04114E9A-25E4-412F-AB0B-17BFFBF2BC5D}">
      <dsp:nvSpPr>
        <dsp:cNvPr id="0" name=""/>
        <dsp:cNvSpPr/>
      </dsp:nvSpPr>
      <dsp:spPr>
        <a:xfrm rot="10800000">
          <a:off x="5987692" y="2677949"/>
          <a:ext cx="2919067" cy="2327081"/>
        </a:xfrm>
        <a:prstGeom prst="pieWedge">
          <a:avLst/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Включение родителей в жизнь </a:t>
          </a:r>
          <a:r>
            <a:rPr lang="ru-RU" sz="1750" kern="1200" baseline="0" dirty="0" smtClean="0"/>
            <a:t>образовательной</a:t>
          </a:r>
          <a:r>
            <a:rPr lang="ru-RU" sz="1800" kern="1200" dirty="0" smtClean="0"/>
            <a:t> организации</a:t>
          </a:r>
          <a:endParaRPr lang="ru-RU" sz="1800" kern="1200" dirty="0"/>
        </a:p>
      </dsp:txBody>
      <dsp:txXfrm rot="10800000">
        <a:off x="5987692" y="2677949"/>
        <a:ext cx="2919067" cy="2327081"/>
      </dsp:txXfrm>
    </dsp:sp>
    <dsp:sp modelId="{7C2B560C-663B-4A46-8126-C9B290B12283}">
      <dsp:nvSpPr>
        <dsp:cNvPr id="0" name=""/>
        <dsp:cNvSpPr/>
      </dsp:nvSpPr>
      <dsp:spPr>
        <a:xfrm rot="16200000">
          <a:off x="3397151" y="2444508"/>
          <a:ext cx="2327081" cy="2772973"/>
        </a:xfrm>
        <a:prstGeom prst="pieWedge">
          <a:avLst/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Просвещение родителей</a:t>
          </a:r>
          <a:endParaRPr lang="ru-RU" sz="1800" kern="1200" dirty="0"/>
        </a:p>
      </dsp:txBody>
      <dsp:txXfrm rot="16200000">
        <a:off x="3397151" y="2444508"/>
        <a:ext cx="2327081" cy="2772973"/>
      </dsp:txXfrm>
    </dsp:sp>
    <dsp:sp modelId="{BBDAE3D4-52A8-4CC8-BAE3-349F1099CE20}">
      <dsp:nvSpPr>
        <dsp:cNvPr id="0" name=""/>
        <dsp:cNvSpPr/>
      </dsp:nvSpPr>
      <dsp:spPr>
        <a:xfrm>
          <a:off x="5541447" y="2313615"/>
          <a:ext cx="803461" cy="69866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28CD1-2EA1-4C85-B7A7-6B86D3894AA5}">
      <dsp:nvSpPr>
        <dsp:cNvPr id="0" name=""/>
        <dsp:cNvSpPr/>
      </dsp:nvSpPr>
      <dsp:spPr>
        <a:xfrm rot="10800000">
          <a:off x="5552462" y="2313618"/>
          <a:ext cx="803461" cy="69866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8999D2-B74C-4552-BFF0-B95CA8C8A4BB}">
      <dsp:nvSpPr>
        <dsp:cNvPr id="0" name=""/>
        <dsp:cNvSpPr/>
      </dsp:nvSpPr>
      <dsp:spPr>
        <a:xfrm rot="5400000">
          <a:off x="681236" y="1054601"/>
          <a:ext cx="697148" cy="7936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E03F21-BDF6-433F-9865-910FC4CEB918}">
      <dsp:nvSpPr>
        <dsp:cNvPr id="0" name=""/>
        <dsp:cNvSpPr/>
      </dsp:nvSpPr>
      <dsp:spPr>
        <a:xfrm>
          <a:off x="223958" y="281800"/>
          <a:ext cx="1173587" cy="821472"/>
        </a:xfrm>
        <a:prstGeom prst="roundRect">
          <a:avLst>
            <a:gd name="adj" fmla="val 16670"/>
          </a:avLst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Сентябрь 2023</a:t>
          </a:r>
          <a:endParaRPr lang="ru-RU" sz="1500" kern="1200" dirty="0"/>
        </a:p>
      </dsp:txBody>
      <dsp:txXfrm>
        <a:off x="223958" y="281800"/>
        <a:ext cx="1173587" cy="821472"/>
      </dsp:txXfrm>
    </dsp:sp>
    <dsp:sp modelId="{2920E6E6-A986-4173-A22B-30304086373B}">
      <dsp:nvSpPr>
        <dsp:cNvPr id="0" name=""/>
        <dsp:cNvSpPr/>
      </dsp:nvSpPr>
      <dsp:spPr>
        <a:xfrm>
          <a:off x="1677888" y="78645"/>
          <a:ext cx="5261213" cy="134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2C4995"/>
              </a:solidFill>
            </a:rPr>
            <a:t>Всероссийский </a:t>
          </a:r>
          <a:r>
            <a:rPr lang="ru-RU" sz="2400" kern="1200" dirty="0" err="1" smtClean="0">
              <a:solidFill>
                <a:srgbClr val="2C4995"/>
              </a:solidFill>
            </a:rPr>
            <a:t>вебинар</a:t>
          </a:r>
          <a:r>
            <a:rPr lang="ru-RU" sz="2400" kern="1200" dirty="0" smtClean="0">
              <a:solidFill>
                <a:srgbClr val="2C4995"/>
              </a:solidFill>
            </a:rPr>
            <a:t> по организации и проведению мониторинга реализации ФОП ДО</a:t>
          </a:r>
          <a:endParaRPr lang="ru-RU" sz="2400" kern="1200" dirty="0">
            <a:solidFill>
              <a:srgbClr val="2C4995"/>
            </a:solidFill>
          </a:endParaRPr>
        </a:p>
      </dsp:txBody>
      <dsp:txXfrm>
        <a:off x="1677888" y="78645"/>
        <a:ext cx="5261213" cy="1342043"/>
      </dsp:txXfrm>
    </dsp:sp>
    <dsp:sp modelId="{84515A5C-3472-41F1-9DB5-328CA5674B06}">
      <dsp:nvSpPr>
        <dsp:cNvPr id="0" name=""/>
        <dsp:cNvSpPr/>
      </dsp:nvSpPr>
      <dsp:spPr>
        <a:xfrm rot="5400000">
          <a:off x="2079773" y="2164173"/>
          <a:ext cx="697148" cy="7936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45CDD-2A4D-412D-B63C-BCC68E7E4890}">
      <dsp:nvSpPr>
        <dsp:cNvPr id="0" name=""/>
        <dsp:cNvSpPr/>
      </dsp:nvSpPr>
      <dsp:spPr>
        <a:xfrm>
          <a:off x="1591500" y="1386813"/>
          <a:ext cx="1173587" cy="821472"/>
        </a:xfrm>
        <a:prstGeom prst="roundRect">
          <a:avLst>
            <a:gd name="adj" fmla="val 16670"/>
          </a:avLst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Октябрь 2023</a:t>
          </a:r>
          <a:endParaRPr lang="ru-RU" sz="1500" kern="1200" dirty="0"/>
        </a:p>
      </dsp:txBody>
      <dsp:txXfrm>
        <a:off x="1591500" y="1386813"/>
        <a:ext cx="1173587" cy="821472"/>
      </dsp:txXfrm>
    </dsp:sp>
    <dsp:sp modelId="{89BB3915-2F37-40B2-AA68-4442FEDF6241}">
      <dsp:nvSpPr>
        <dsp:cNvPr id="0" name=""/>
        <dsp:cNvSpPr/>
      </dsp:nvSpPr>
      <dsp:spPr>
        <a:xfrm>
          <a:off x="3029119" y="1543028"/>
          <a:ext cx="4595149" cy="795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2C4995"/>
              </a:solidFill>
            </a:rPr>
            <a:t>Мониторинг эффективности внедрения ФОП ДО</a:t>
          </a:r>
          <a:endParaRPr lang="ru-RU" sz="2400" kern="1200" dirty="0">
            <a:solidFill>
              <a:srgbClr val="2C4995"/>
            </a:solidFill>
          </a:endParaRPr>
        </a:p>
      </dsp:txBody>
      <dsp:txXfrm>
        <a:off x="3029119" y="1543028"/>
        <a:ext cx="4595149" cy="795771"/>
      </dsp:txXfrm>
    </dsp:sp>
    <dsp:sp modelId="{07D8ED90-5263-4C15-8E9F-FD5B23BE4472}">
      <dsp:nvSpPr>
        <dsp:cNvPr id="0" name=""/>
        <dsp:cNvSpPr/>
      </dsp:nvSpPr>
      <dsp:spPr>
        <a:xfrm rot="5400000">
          <a:off x="3751297" y="3365093"/>
          <a:ext cx="697148" cy="7936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35045-BC56-46C5-A942-67868B095EE4}">
      <dsp:nvSpPr>
        <dsp:cNvPr id="0" name=""/>
        <dsp:cNvSpPr/>
      </dsp:nvSpPr>
      <dsp:spPr>
        <a:xfrm>
          <a:off x="3217322" y="2582319"/>
          <a:ext cx="1173587" cy="821472"/>
        </a:xfrm>
        <a:prstGeom prst="roundRect">
          <a:avLst>
            <a:gd name="adj" fmla="val 16670"/>
          </a:avLst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Ноябрь 2023</a:t>
          </a:r>
          <a:endParaRPr lang="ru-RU" sz="1500" kern="1200" dirty="0"/>
        </a:p>
      </dsp:txBody>
      <dsp:txXfrm>
        <a:off x="3217322" y="2582319"/>
        <a:ext cx="1173587" cy="821472"/>
      </dsp:txXfrm>
    </dsp:sp>
    <dsp:sp modelId="{BA36BAC8-191B-45A6-BEC3-54A078DBF0FC}">
      <dsp:nvSpPr>
        <dsp:cNvPr id="0" name=""/>
        <dsp:cNvSpPr/>
      </dsp:nvSpPr>
      <dsp:spPr>
        <a:xfrm>
          <a:off x="6229885" y="3039692"/>
          <a:ext cx="853555" cy="663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DEC53-44D7-49FA-9485-708802CDFF56}">
      <dsp:nvSpPr>
        <dsp:cNvPr id="0" name=""/>
        <dsp:cNvSpPr/>
      </dsp:nvSpPr>
      <dsp:spPr>
        <a:xfrm>
          <a:off x="5065112" y="3962762"/>
          <a:ext cx="1173587" cy="821472"/>
        </a:xfrm>
        <a:prstGeom prst="roundRect">
          <a:avLst>
            <a:gd name="adj" fmla="val 16670"/>
          </a:avLst>
        </a:prstGeom>
        <a:solidFill>
          <a:srgbClr val="2C49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Сентябрь-Декабрь 2023</a:t>
          </a:r>
          <a:endParaRPr lang="ru-RU" sz="1500" kern="1200" dirty="0"/>
        </a:p>
      </dsp:txBody>
      <dsp:txXfrm>
        <a:off x="5065112" y="3962762"/>
        <a:ext cx="1173587" cy="821472"/>
      </dsp:txXfrm>
    </dsp:sp>
    <dsp:sp modelId="{AD16C9E1-290D-48C2-B7BC-73EF110B76EE}">
      <dsp:nvSpPr>
        <dsp:cNvPr id="0" name=""/>
        <dsp:cNvSpPr/>
      </dsp:nvSpPr>
      <dsp:spPr>
        <a:xfrm>
          <a:off x="6562988" y="4126699"/>
          <a:ext cx="3868995" cy="1131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2C4995"/>
              </a:solidFill>
            </a:rPr>
            <a:t>Курсы повышения квалификации педагогов ДОО</a:t>
          </a:r>
          <a:endParaRPr lang="ru-RU" sz="2400" kern="1200" dirty="0">
            <a:solidFill>
              <a:srgbClr val="2C4995"/>
            </a:solidFill>
          </a:endParaRPr>
        </a:p>
      </dsp:txBody>
      <dsp:txXfrm>
        <a:off x="6562988" y="4126699"/>
        <a:ext cx="3868995" cy="1131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6E5E0-27BF-4863-B04A-48A3AD5A27E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03A24-44DC-4BA7-8CF5-863F0F0C5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24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03A24-44DC-4BA7-8CF5-863F0F0C54E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3578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641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46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938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358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057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68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169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893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Объект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629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8455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89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A1A8B-95FA-4D2A-901F-75254C262B3D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619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325820" y="2703891"/>
            <a:ext cx="121920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800" dirty="0" smtClean="0">
                <a:solidFill>
                  <a:srgbClr val="8D2828"/>
                </a:solidFill>
              </a:rPr>
              <a:t>Механизмы внедрения Федеральной образовательной программы дошкольного образования</a:t>
            </a:r>
            <a:endParaRPr lang="ru-RU" sz="4800" dirty="0">
              <a:solidFill>
                <a:srgbClr val="8D2828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483" y="202869"/>
            <a:ext cx="1266683" cy="1266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7735" y="380785"/>
            <a:ext cx="1656530" cy="2177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0576" y="5291287"/>
            <a:ext cx="1394945" cy="12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12273"/>
            <a:ext cx="6273328" cy="3445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6564" y="90846"/>
            <a:ext cx="6785436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40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6156"/>
            <a:ext cx="12511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8C2828"/>
                </a:solidFill>
              </a:rPr>
              <a:t>Содержание образовательной области «Речевое развитие»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874" y="1023070"/>
            <a:ext cx="12071126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239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27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0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100360"/>
            <a:ext cx="12193057" cy="67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548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43097"/>
            <a:ext cx="12193057" cy="56149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58321" y="0"/>
            <a:ext cx="8999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8C2828"/>
                </a:solidFill>
              </a:rPr>
              <a:t>Направления воспитания и традиционные ценности российского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172729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7096" y="155447"/>
            <a:ext cx="6561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8C2828"/>
                </a:solidFill>
              </a:rPr>
              <a:t>Организационный раздел ФОП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885" y="853217"/>
            <a:ext cx="11888230" cy="581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369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87444" y="0"/>
            <a:ext cx="96681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8C282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Модель образовательного процесса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8C2828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2368"/>
            <a:ext cx="12193057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31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</p:spPr>
      </p:pic>
      <p:sp>
        <p:nvSpPr>
          <p:cNvPr id="2" name="Прямоугольник 1"/>
          <p:cNvSpPr/>
          <p:nvPr/>
        </p:nvSpPr>
        <p:spPr>
          <a:xfrm>
            <a:off x="140591" y="144502"/>
            <a:ext cx="11603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8D2828"/>
                </a:solidFill>
              </a:rPr>
              <a:t>Основные пути взаимодействия ДОО с родителями (законными представителями) при реализации ФОП ДО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788033215"/>
              </p:ext>
            </p:extLst>
          </p:nvPr>
        </p:nvGraphicFramePr>
        <p:xfrm>
          <a:off x="232133" y="1366221"/>
          <a:ext cx="11511878" cy="5491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6365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061" y="0"/>
            <a:ext cx="11375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8C2828"/>
                </a:solidFill>
              </a:rPr>
              <a:t>Соответствие планируемых результатов ООП ФОП ДО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377"/>
            <a:ext cx="12235732" cy="6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37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554" y="1052356"/>
            <a:ext cx="11949196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84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699" y="410982"/>
            <a:ext cx="11668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8D2828"/>
                </a:solidFill>
              </a:rPr>
              <a:t>Нормативно-правовое обеспечение внедрения ФОП ДО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76727" y="1883215"/>
            <a:ext cx="6241959" cy="1323439"/>
          </a:xfrm>
          <a:prstGeom prst="rect">
            <a:avLst/>
          </a:prstGeom>
          <a:noFill/>
          <a:ln w="38100">
            <a:solidFill>
              <a:srgbClr val="8D282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52000"/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воспитание </a:t>
            </a:r>
            <a:r>
              <a:rPr lang="ru-RU" sz="1600" b="1" dirty="0">
                <a:solidFill>
                  <a:srgbClr val="002060"/>
                </a:solidFill>
              </a:rPr>
              <a:t>ребенка как гражданина </a:t>
            </a:r>
            <a:r>
              <a:rPr lang="ru-RU" sz="1600" b="1" dirty="0" smtClean="0">
                <a:solidFill>
                  <a:srgbClr val="002060"/>
                </a:solidFill>
              </a:rPr>
              <a:t>России</a:t>
            </a:r>
          </a:p>
          <a:p>
            <a:pPr marL="285750" indent="-285750">
              <a:buClr>
                <a:srgbClr val="C00000"/>
              </a:buClr>
              <a:buSzPct val="152000"/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1600" b="1" dirty="0">
                <a:solidFill>
                  <a:srgbClr val="002060"/>
                </a:solidFill>
              </a:rPr>
              <a:t>основ гражданской и культурной идентичности </a:t>
            </a:r>
            <a:r>
              <a:rPr lang="ru-RU" sz="1600" b="1" dirty="0" smtClean="0">
                <a:solidFill>
                  <a:srgbClr val="002060"/>
                </a:solidFill>
              </a:rPr>
              <a:t>дошкольников</a:t>
            </a:r>
          </a:p>
          <a:p>
            <a:pPr marL="285750" indent="-285750">
              <a:buClr>
                <a:srgbClr val="C00000"/>
              </a:buClr>
              <a:buSzPct val="152000"/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создание </a:t>
            </a:r>
            <a:r>
              <a:rPr lang="ru-RU" sz="1600" b="1" dirty="0">
                <a:solidFill>
                  <a:srgbClr val="002060"/>
                </a:solidFill>
              </a:rPr>
              <a:t>общего ядра содержания дошкольного образования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699" y="1133860"/>
            <a:ext cx="5074276" cy="4583068"/>
          </a:xfrm>
          <a:prstGeom prst="rect">
            <a:avLst/>
          </a:prstGeom>
          <a:ln>
            <a:solidFill>
              <a:srgbClr val="8D2828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44699" y="5855031"/>
            <a:ext cx="10168543" cy="646331"/>
          </a:xfrm>
          <a:prstGeom prst="rect">
            <a:avLst/>
          </a:prstGeom>
          <a:noFill/>
          <a:ln w="38100">
            <a:solidFill>
              <a:srgbClr val="8D2828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Основные общеобразовательные программы подлежат приведению   в соответствие с федеральными образовательными программами не позднее </a:t>
            </a:r>
            <a:r>
              <a:rPr lang="ru-RU" b="1" dirty="0" smtClean="0">
                <a:solidFill>
                  <a:srgbClr val="C00000"/>
                </a:solidFill>
              </a:rPr>
              <a:t>1 </a:t>
            </a:r>
            <a:r>
              <a:rPr lang="ru-RU" b="1" dirty="0">
                <a:solidFill>
                  <a:srgbClr val="C00000"/>
                </a:solidFill>
              </a:rPr>
              <a:t>сентября 2023 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6727" y="4073624"/>
            <a:ext cx="6436231" cy="1077218"/>
          </a:xfrm>
          <a:prstGeom prst="rect">
            <a:avLst/>
          </a:prstGeom>
          <a:noFill/>
          <a:ln w="38100">
            <a:solidFill>
              <a:srgbClr val="8D282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D2828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рабочая программа </a:t>
            </a:r>
            <a:r>
              <a:rPr lang="ru-RU" sz="1600" b="1" dirty="0" smtClean="0">
                <a:solidFill>
                  <a:srgbClr val="002060"/>
                </a:solidFill>
              </a:rPr>
              <a:t>воспитания</a:t>
            </a:r>
          </a:p>
          <a:p>
            <a:pPr marL="285750" indent="-285750">
              <a:buClr>
                <a:srgbClr val="8D2828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примерный режим и распорядок для дошкольных </a:t>
            </a:r>
            <a:r>
              <a:rPr lang="ru-RU" sz="1600" b="1" dirty="0" smtClean="0">
                <a:solidFill>
                  <a:srgbClr val="002060"/>
                </a:solidFill>
              </a:rPr>
              <a:t>групп</a:t>
            </a:r>
          </a:p>
          <a:p>
            <a:pPr marL="285750" indent="-285750">
              <a:buClr>
                <a:srgbClr val="8D2828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федеральный </a:t>
            </a:r>
            <a:r>
              <a:rPr lang="ru-RU" sz="1600" b="1" dirty="0">
                <a:solidFill>
                  <a:srgbClr val="002060"/>
                </a:solidFill>
              </a:rPr>
              <a:t>календарный план воспитательной работы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rgbClr val="8D2828"/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иные </a:t>
            </a:r>
            <a:r>
              <a:rPr lang="ru-RU" sz="1600" b="1" dirty="0">
                <a:solidFill>
                  <a:srgbClr val="002060"/>
                </a:solidFill>
              </a:rPr>
              <a:t>компоненты.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6727" y="3526080"/>
            <a:ext cx="5519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Учебно</a:t>
            </a:r>
            <a:r>
              <a:rPr lang="ru-RU" b="1" dirty="0" smtClean="0">
                <a:solidFill>
                  <a:srgbClr val="C00000"/>
                </a:solidFill>
              </a:rPr>
              <a:t> – методическая документация</a:t>
            </a:r>
          </a:p>
          <a:p>
            <a:endParaRPr lang="ru-RU" dirty="0"/>
          </a:p>
        </p:txBody>
      </p:sp>
      <p:pic>
        <p:nvPicPr>
          <p:cNvPr id="1026" name="Picture 2" descr="http://qrcoder.ru/code/?https%3A%2F%2Fdocs.edu.gov.ru%2Fdocument%2F8a9cc6ca040d8c6dd31a077fd2a6e226%2F&amp;4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17959" y="5379493"/>
            <a:ext cx="1478507" cy="147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76727" y="1176419"/>
            <a:ext cx="618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Реализация основных </a:t>
            </a:r>
            <a:r>
              <a:rPr lang="ru-RU" b="1" dirty="0" smtClean="0">
                <a:solidFill>
                  <a:srgbClr val="C00000"/>
                </a:solidFill>
              </a:rPr>
              <a:t>функций  </a:t>
            </a:r>
            <a:r>
              <a:rPr lang="ru-RU" b="1" dirty="0">
                <a:solidFill>
                  <a:srgbClr val="C00000"/>
                </a:solidFill>
              </a:rPr>
              <a:t>дошкольного</a:t>
            </a:r>
            <a:r>
              <a:rPr lang="ru-RU" b="1" dirty="0" smtClean="0">
                <a:solidFill>
                  <a:srgbClr val="C00000"/>
                </a:solidFill>
              </a:rPr>
              <a:t>                 </a:t>
            </a:r>
            <a:r>
              <a:rPr lang="ru-RU" b="1" dirty="0">
                <a:solidFill>
                  <a:srgbClr val="C00000"/>
                </a:solidFill>
              </a:rPr>
              <a:t>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2719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3105" y="317281"/>
            <a:ext cx="1143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8D2828"/>
                </a:solidFill>
              </a:rPr>
              <a:t>Меры по внедрению ФОП </a:t>
            </a:r>
            <a:r>
              <a:rPr lang="ru-RU" sz="3200" b="1" dirty="0" smtClean="0">
                <a:solidFill>
                  <a:srgbClr val="8D2828"/>
                </a:solidFill>
              </a:rPr>
              <a:t>ДО. Федеральный уровень</a:t>
            </a:r>
            <a:endParaRPr lang="ru-RU" sz="3200" b="1" dirty="0">
              <a:solidFill>
                <a:srgbClr val="8D2828"/>
              </a:solidFill>
            </a:endParaRPr>
          </a:p>
        </p:txBody>
      </p:sp>
      <p:pic>
        <p:nvPicPr>
          <p:cNvPr id="4" name="Picture 2" descr="http://qrcoder.ru/code/?https%3A%2F%2Fdocs.edu.gov.ru%2Fdocument%2F8a9cc6ca040d8c6dd31a077fd2a6e226%2F&amp;4&amp;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2673" y="1605193"/>
            <a:ext cx="1814513" cy="17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3105" y="1128713"/>
            <a:ext cx="94011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C4995"/>
                </a:solidFill>
              </a:rPr>
              <a:t>Всероссийский информационно-методический </a:t>
            </a:r>
            <a:r>
              <a:rPr lang="ru-RU" sz="2400" dirty="0" err="1">
                <a:solidFill>
                  <a:srgbClr val="2C4995"/>
                </a:solidFill>
              </a:rPr>
              <a:t>вебинар</a:t>
            </a:r>
            <a:r>
              <a:rPr lang="ru-RU" sz="2400" dirty="0">
                <a:solidFill>
                  <a:srgbClr val="2C4995"/>
                </a:solidFill>
              </a:rPr>
              <a:t> «Внедрение и реализация Федеральной образовательной программы дошкольного образования в образовательной практике</a:t>
            </a:r>
            <a:r>
              <a:rPr lang="ru-RU" sz="2400" dirty="0" smtClean="0">
                <a:solidFill>
                  <a:srgbClr val="2C4995"/>
                </a:solidFill>
              </a:rPr>
              <a:t>» (март, июнь 2023)</a:t>
            </a:r>
          </a:p>
          <a:p>
            <a:endParaRPr lang="ru-RU" sz="2400" dirty="0" smtClean="0">
              <a:solidFill>
                <a:srgbClr val="2C4995"/>
              </a:solidFill>
            </a:endParaRPr>
          </a:p>
          <a:p>
            <a:r>
              <a:rPr lang="ru-RU" sz="2400" dirty="0">
                <a:solidFill>
                  <a:srgbClr val="2C4995"/>
                </a:solidFill>
              </a:rPr>
              <a:t>Методические рекомендации по реализации ФОП </a:t>
            </a:r>
            <a:r>
              <a:rPr lang="ru-RU" sz="2400" dirty="0" smtClean="0">
                <a:solidFill>
                  <a:srgbClr val="2C4995"/>
                </a:solidFill>
              </a:rPr>
              <a:t>ДО</a:t>
            </a:r>
          </a:p>
          <a:p>
            <a:endParaRPr lang="ru-RU" sz="2400" dirty="0">
              <a:solidFill>
                <a:srgbClr val="2C4995"/>
              </a:solidFill>
            </a:endParaRPr>
          </a:p>
          <a:p>
            <a:r>
              <a:rPr lang="ru-RU" sz="2400" dirty="0">
                <a:solidFill>
                  <a:srgbClr val="2C4995"/>
                </a:solidFill>
              </a:rPr>
              <a:t>Методические рекомендации по планированию и реализации образовательной деятельности </a:t>
            </a:r>
            <a:r>
              <a:rPr lang="ru-RU" sz="2400" dirty="0" smtClean="0">
                <a:solidFill>
                  <a:srgbClr val="2C4995"/>
                </a:solidFill>
              </a:rPr>
              <a:t>ДОО</a:t>
            </a:r>
          </a:p>
          <a:p>
            <a:endParaRPr lang="ru-RU" sz="2400" dirty="0">
              <a:solidFill>
                <a:srgbClr val="2C4995"/>
              </a:solidFill>
            </a:endParaRPr>
          </a:p>
          <a:p>
            <a:r>
              <a:rPr lang="ru-RU" sz="2400" dirty="0">
                <a:solidFill>
                  <a:srgbClr val="2C4995"/>
                </a:solidFill>
              </a:rPr>
              <a:t>Обучение региональных </a:t>
            </a:r>
            <a:r>
              <a:rPr lang="ru-RU" sz="2400" dirty="0" err="1" smtClean="0">
                <a:solidFill>
                  <a:srgbClr val="2C4995"/>
                </a:solidFill>
              </a:rPr>
              <a:t>тьюторов</a:t>
            </a:r>
            <a:endParaRPr lang="ru-RU" sz="2400" dirty="0" smtClean="0">
              <a:solidFill>
                <a:srgbClr val="2C4995"/>
              </a:solidFill>
            </a:endParaRPr>
          </a:p>
          <a:p>
            <a:endParaRPr lang="ru-RU" sz="2400" dirty="0">
              <a:solidFill>
                <a:srgbClr val="2C4995"/>
              </a:solidFill>
            </a:endParaRPr>
          </a:p>
          <a:p>
            <a:r>
              <a:rPr lang="ru-RU" sz="2400" dirty="0">
                <a:solidFill>
                  <a:srgbClr val="2C4995"/>
                </a:solidFill>
              </a:rPr>
              <a:t>Чат-бот обратной связи «Задать вопрос по ФОП ДО»</a:t>
            </a:r>
          </a:p>
          <a:p>
            <a:r>
              <a:rPr lang="ru-RU" sz="2400" dirty="0">
                <a:solidFill>
                  <a:srgbClr val="2C4995"/>
                </a:solidFill>
              </a:rPr>
              <a:t>Умные помощники по методическим рекомендациям</a:t>
            </a:r>
          </a:p>
          <a:p>
            <a:endParaRPr lang="ru-RU" sz="2400" dirty="0">
              <a:solidFill>
                <a:srgbClr val="2C4995"/>
              </a:solidFill>
            </a:endParaRPr>
          </a:p>
          <a:p>
            <a:endParaRPr lang="ru-RU" sz="2400" dirty="0">
              <a:solidFill>
                <a:srgbClr val="2C4995"/>
              </a:solidFill>
            </a:endParaRPr>
          </a:p>
        </p:txBody>
      </p:sp>
      <p:pic>
        <p:nvPicPr>
          <p:cNvPr id="1026" name="Picture 2" descr="http://qrcoder.ru/code/?https%3A%2F%2Fdocs.edu.gov.ru%2Fdocument%2Fda4bf512fdb1255d149119afbc465b91%2F%3Fysclid%3Dllkhadq1sf186611869&amp;4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0286" y="3937890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420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20" y="266715"/>
            <a:ext cx="115724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8D2828"/>
                </a:solidFill>
              </a:rPr>
              <a:t>Меры по внедрению ФОП </a:t>
            </a:r>
            <a:r>
              <a:rPr lang="ru-RU" sz="3200" b="1" dirty="0" smtClean="0">
                <a:solidFill>
                  <a:srgbClr val="8D2828"/>
                </a:solidFill>
              </a:rPr>
              <a:t>ДО. Региональный уровень</a:t>
            </a:r>
            <a:endParaRPr lang="ru-RU" sz="3200" b="1" dirty="0">
              <a:solidFill>
                <a:srgbClr val="8D282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842" y="996312"/>
            <a:ext cx="1534350" cy="15343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050" y="851491"/>
            <a:ext cx="10372725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C4995"/>
                </a:solidFill>
              </a:rPr>
              <a:t>Информационно-методическое </a:t>
            </a:r>
            <a:r>
              <a:rPr lang="ru-RU" sz="2400" dirty="0">
                <a:solidFill>
                  <a:srgbClr val="2C4995"/>
                </a:solidFill>
              </a:rPr>
              <a:t>сопровождение </a:t>
            </a:r>
            <a:r>
              <a:rPr lang="ru-RU" sz="2400" dirty="0" smtClean="0">
                <a:solidFill>
                  <a:srgbClr val="2C4995"/>
                </a:solidFill>
              </a:rPr>
              <a:t>ознакомления представителей </a:t>
            </a:r>
            <a:r>
              <a:rPr lang="ru-RU" sz="2400" dirty="0">
                <a:solidFill>
                  <a:srgbClr val="2C4995"/>
                </a:solidFill>
              </a:rPr>
              <a:t>муниципальных органов управления образованием, управленческих и педагогических работников ДО с </a:t>
            </a:r>
            <a:r>
              <a:rPr lang="ru-RU" sz="2400" dirty="0" smtClean="0">
                <a:solidFill>
                  <a:srgbClr val="2C4995"/>
                </a:solidFill>
              </a:rPr>
              <a:t>ФОП ДО</a:t>
            </a:r>
          </a:p>
          <a:p>
            <a:endParaRPr lang="ru-RU" sz="2400" dirty="0">
              <a:solidFill>
                <a:srgbClr val="2C4995"/>
              </a:solidFill>
            </a:endParaRPr>
          </a:p>
          <a:p>
            <a:r>
              <a:rPr lang="ru-RU" sz="2400" dirty="0" err="1" smtClean="0">
                <a:solidFill>
                  <a:srgbClr val="2C4995"/>
                </a:solidFill>
              </a:rPr>
              <a:t>Вебинар</a:t>
            </a:r>
            <a:r>
              <a:rPr lang="ru-RU" sz="2400" dirty="0" smtClean="0">
                <a:solidFill>
                  <a:srgbClr val="2C4995"/>
                </a:solidFill>
              </a:rPr>
              <a:t> </a:t>
            </a:r>
            <a:r>
              <a:rPr lang="ru-RU" sz="2400" dirty="0">
                <a:solidFill>
                  <a:srgbClr val="2C4995"/>
                </a:solidFill>
              </a:rPr>
              <a:t>«Методическое сопровождение механизма введения ФОП ДО» (февраль, </a:t>
            </a:r>
            <a:r>
              <a:rPr lang="ru-RU" sz="2400" dirty="0" smtClean="0">
                <a:solidFill>
                  <a:srgbClr val="2C4995"/>
                </a:solidFill>
              </a:rPr>
              <a:t>май </a:t>
            </a:r>
            <a:r>
              <a:rPr lang="ru-RU" sz="2400" dirty="0">
                <a:solidFill>
                  <a:srgbClr val="2C4995"/>
                </a:solidFill>
              </a:rPr>
              <a:t>2023) </a:t>
            </a:r>
          </a:p>
          <a:p>
            <a:endParaRPr lang="ru-RU" sz="1400" dirty="0" smtClean="0">
              <a:solidFill>
                <a:srgbClr val="2C4995"/>
              </a:solidFill>
            </a:endParaRPr>
          </a:p>
          <a:p>
            <a:r>
              <a:rPr lang="ru-RU" sz="2400" dirty="0">
                <a:solidFill>
                  <a:srgbClr val="2C4995"/>
                </a:solidFill>
              </a:rPr>
              <a:t>Консультирование по вопросам </a:t>
            </a:r>
            <a:r>
              <a:rPr lang="ru-RU" sz="2400" dirty="0" smtClean="0">
                <a:solidFill>
                  <a:srgbClr val="2C4995"/>
                </a:solidFill>
              </a:rPr>
              <a:t>внедрения </a:t>
            </a:r>
            <a:r>
              <a:rPr lang="ru-RU" sz="2400" dirty="0">
                <a:solidFill>
                  <a:srgbClr val="2C4995"/>
                </a:solidFill>
              </a:rPr>
              <a:t>и реализации ФОП ДО</a:t>
            </a:r>
            <a:endParaRPr lang="ru-RU" sz="2400" dirty="0" smtClean="0">
              <a:solidFill>
                <a:srgbClr val="2C4995"/>
              </a:solidFill>
            </a:endParaRPr>
          </a:p>
          <a:p>
            <a:endParaRPr lang="ru-RU" sz="2400" dirty="0" smtClean="0">
              <a:solidFill>
                <a:srgbClr val="2C4995"/>
              </a:solidFill>
            </a:endParaRPr>
          </a:p>
          <a:p>
            <a:r>
              <a:rPr lang="ru-RU" sz="2400" dirty="0" smtClean="0">
                <a:solidFill>
                  <a:srgbClr val="2C4995"/>
                </a:solidFill>
              </a:rPr>
              <a:t>Повышение квалификации руководителей ДО органов местного самоуправления, управленческих и педагогических работников ДОО по внедрению и реализации ФОП ДО в образовательной практике</a:t>
            </a:r>
          </a:p>
          <a:p>
            <a:endParaRPr lang="ru-RU" sz="2400" dirty="0" smtClean="0"/>
          </a:p>
          <a:p>
            <a:r>
              <a:rPr lang="ru-RU" sz="2400" dirty="0">
                <a:solidFill>
                  <a:srgbClr val="2C4995"/>
                </a:solidFill>
              </a:rPr>
              <a:t>Компетентное информирование родительского сообщества о </a:t>
            </a:r>
          </a:p>
          <a:p>
            <a:r>
              <a:rPr lang="ru-RU" sz="2400" dirty="0">
                <a:solidFill>
                  <a:srgbClr val="2C4995"/>
                </a:solidFill>
              </a:rPr>
              <a:t>содержании </a:t>
            </a:r>
            <a:r>
              <a:rPr lang="ru-RU" sz="2400" dirty="0" smtClean="0">
                <a:solidFill>
                  <a:srgbClr val="2C4995"/>
                </a:solidFill>
              </a:rPr>
              <a:t>ФОП ДО, </a:t>
            </a:r>
            <a:r>
              <a:rPr lang="ru-RU" sz="2400" dirty="0">
                <a:solidFill>
                  <a:srgbClr val="2C4995"/>
                </a:solidFill>
              </a:rPr>
              <a:t>понятии единого образовательного пространства, способах организации образовательного процесса в ДО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2" descr="http://qrcoder.ru/code/?https%3A%2F%2Fkirovipk.ru%2Factivities%2Fretraining%2F&amp;4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842" y="3837831"/>
            <a:ext cx="1591419" cy="159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17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585" y="219364"/>
            <a:ext cx="10187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8D2828"/>
                </a:solidFill>
              </a:rPr>
              <a:t>Меры по внедрению ФОП </a:t>
            </a:r>
            <a:r>
              <a:rPr lang="ru-RU" sz="3200" b="1" dirty="0" smtClean="0">
                <a:solidFill>
                  <a:srgbClr val="8D2828"/>
                </a:solidFill>
              </a:rPr>
              <a:t>ДО. Уровень </a:t>
            </a:r>
            <a:r>
              <a:rPr lang="ru-RU" sz="3200" b="1" dirty="0">
                <a:solidFill>
                  <a:srgbClr val="8D2828"/>
                </a:solidFill>
              </a:rPr>
              <a:t>ДОО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626" y="1100139"/>
            <a:ext cx="11372850" cy="6854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2C4995"/>
                </a:solidFill>
              </a:rPr>
              <a:t>Участие в мероприятиях федерального и регионального уровней</a:t>
            </a:r>
          </a:p>
          <a:p>
            <a:endParaRPr lang="ru-RU" sz="2400" dirty="0" smtClean="0">
              <a:solidFill>
                <a:srgbClr val="2C4995"/>
              </a:solidFill>
            </a:endParaRPr>
          </a:p>
          <a:p>
            <a:r>
              <a:rPr lang="ru-RU" sz="2400" dirty="0" smtClean="0">
                <a:solidFill>
                  <a:srgbClr val="2C4995"/>
                </a:solidFill>
              </a:rPr>
              <a:t>Обучение </a:t>
            </a:r>
            <a:r>
              <a:rPr lang="ru-RU" sz="2400" dirty="0">
                <a:solidFill>
                  <a:srgbClr val="2C4995"/>
                </a:solidFill>
              </a:rPr>
              <a:t>управленческих и педагогических работников ДОО </a:t>
            </a:r>
            <a:r>
              <a:rPr lang="ru-RU" sz="2400" dirty="0" smtClean="0">
                <a:solidFill>
                  <a:srgbClr val="2C4995"/>
                </a:solidFill>
              </a:rPr>
              <a:t>внедрению </a:t>
            </a:r>
            <a:r>
              <a:rPr lang="ru-RU" sz="2400" dirty="0">
                <a:solidFill>
                  <a:srgbClr val="2C4995"/>
                </a:solidFill>
              </a:rPr>
              <a:t>и реализации ФОП ДО в образовательной практике</a:t>
            </a:r>
          </a:p>
          <a:p>
            <a:endParaRPr lang="ru-RU" sz="2400" dirty="0" smtClean="0">
              <a:solidFill>
                <a:srgbClr val="2C4995"/>
              </a:solidFill>
            </a:endParaRPr>
          </a:p>
          <a:p>
            <a:r>
              <a:rPr lang="ru-RU" sz="2400" dirty="0" smtClean="0">
                <a:solidFill>
                  <a:srgbClr val="2C4995"/>
                </a:solidFill>
              </a:rPr>
              <a:t>Внутренний </a:t>
            </a:r>
            <a:r>
              <a:rPr lang="ru-RU" sz="2400" dirty="0">
                <a:solidFill>
                  <a:srgbClr val="2C4995"/>
                </a:solidFill>
              </a:rPr>
              <a:t>аудит ООП ДО </a:t>
            </a:r>
            <a:r>
              <a:rPr lang="ru-RU" sz="2400" dirty="0" smtClean="0">
                <a:solidFill>
                  <a:srgbClr val="2C4995"/>
                </a:solidFill>
              </a:rPr>
              <a:t>с</a:t>
            </a:r>
            <a:r>
              <a:rPr lang="ru-RU" sz="2400" dirty="0">
                <a:solidFill>
                  <a:srgbClr val="2C4995"/>
                </a:solidFill>
              </a:rPr>
              <a:t> целью анализа соответствия Программы обязательному минимуму содержания, заданному в Федеральной программе</a:t>
            </a:r>
          </a:p>
          <a:p>
            <a:endParaRPr lang="ru-RU" sz="2400" dirty="0" smtClean="0">
              <a:solidFill>
                <a:srgbClr val="2C4995"/>
              </a:solidFill>
            </a:endParaRPr>
          </a:p>
          <a:p>
            <a:endParaRPr lang="ru-RU" sz="2400" dirty="0" smtClean="0">
              <a:solidFill>
                <a:srgbClr val="2C4995"/>
              </a:solidFill>
            </a:endParaRPr>
          </a:p>
          <a:p>
            <a:endParaRPr lang="ru-RU" sz="2400" dirty="0">
              <a:solidFill>
                <a:srgbClr val="2C4995"/>
              </a:solidFill>
            </a:endParaRPr>
          </a:p>
          <a:p>
            <a:endParaRPr lang="ru-RU" sz="2400" dirty="0" smtClean="0">
              <a:solidFill>
                <a:srgbClr val="2C4995"/>
              </a:solidFill>
            </a:endParaRPr>
          </a:p>
          <a:p>
            <a:endParaRPr lang="ru-RU" sz="2400" dirty="0">
              <a:solidFill>
                <a:srgbClr val="2C4995"/>
              </a:solidFill>
            </a:endParaRPr>
          </a:p>
          <a:p>
            <a:endParaRPr lang="ru-RU" sz="2400" dirty="0" smtClean="0">
              <a:solidFill>
                <a:srgbClr val="2C4995"/>
              </a:solidFill>
            </a:endParaRPr>
          </a:p>
          <a:p>
            <a:endParaRPr lang="ru-RU" sz="2400" dirty="0" smtClean="0">
              <a:solidFill>
                <a:srgbClr val="2C4995"/>
              </a:solidFill>
            </a:endParaRPr>
          </a:p>
          <a:p>
            <a:r>
              <a:rPr lang="ru-RU" sz="2400" dirty="0" smtClean="0">
                <a:solidFill>
                  <a:srgbClr val="2C4995"/>
                </a:solidFill>
              </a:rPr>
              <a:t>Информирование </a:t>
            </a:r>
            <a:r>
              <a:rPr lang="ru-RU" sz="2400" dirty="0">
                <a:solidFill>
                  <a:srgbClr val="2C4995"/>
                </a:solidFill>
              </a:rPr>
              <a:t>родителей (законных представителей) о введении ФОП ДО</a:t>
            </a:r>
          </a:p>
          <a:p>
            <a:pPr lvl="0"/>
            <a:endParaRPr lang="ru-RU" dirty="0" smtClean="0"/>
          </a:p>
          <a:p>
            <a:pPr lvl="0"/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5305" t="15375" r="4256" b="33304"/>
          <a:stretch/>
        </p:blipFill>
        <p:spPr>
          <a:xfrm>
            <a:off x="928687" y="4115359"/>
            <a:ext cx="6586353" cy="1832907"/>
          </a:xfrm>
          <a:prstGeom prst="rect">
            <a:avLst/>
          </a:prstGeom>
          <a:ln w="28575">
            <a:solidFill>
              <a:srgbClr val="8D2828"/>
            </a:solidFill>
          </a:ln>
        </p:spPr>
      </p:pic>
      <p:pic>
        <p:nvPicPr>
          <p:cNvPr id="10" name="Picture 2" descr="http://qrcoder.ru/code/?https%3A%2F%2Fdocs.edu.gov.ru%2Fdocument%2F8a9cc6ca040d8c6dd31a077fd2a6e226%2F&amp;4&amp;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1001" y="4115359"/>
            <a:ext cx="1814513" cy="17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61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498" y="193626"/>
            <a:ext cx="9037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8D2828"/>
                </a:solidFill>
              </a:rPr>
              <a:t>Предстоящие меры по внедрению ФОП ДО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722398616"/>
              </p:ext>
            </p:extLst>
          </p:nvPr>
        </p:nvGraphicFramePr>
        <p:xfrm>
          <a:off x="620174" y="986796"/>
          <a:ext cx="11456211" cy="5871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углом вверх 5"/>
          <p:cNvSpPr/>
          <p:nvPr/>
        </p:nvSpPr>
        <p:spPr>
          <a:xfrm rot="5400000">
            <a:off x="6312637" y="5762571"/>
            <a:ext cx="730861" cy="83206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" y="4157663"/>
            <a:ext cx="3114675" cy="23863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2488" y="1035434"/>
            <a:ext cx="3078198" cy="2150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2623" y="3394508"/>
            <a:ext cx="591972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8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172" y="190778"/>
            <a:ext cx="3128055" cy="3128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1913" y="295286"/>
            <a:ext cx="3103887" cy="3103887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6700" y="295610"/>
            <a:ext cx="3103562" cy="310356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15094" y="4060371"/>
            <a:ext cx="8433638" cy="2701742"/>
            <a:chOff x="0" y="0"/>
            <a:chExt cx="12192000" cy="3486067"/>
          </a:xfrm>
        </p:grpSpPr>
        <p:pic>
          <p:nvPicPr>
            <p:cNvPr id="6" name="Picture 2" descr="https://sun7-18.userapi.com/impg/uUJEFUMt6c_L8aXmB7QtbVL7O9u8P6oP89ptaw/MyhIow-xF2Q.jpg?size=1280x845&amp;quality=96&amp;sign=7e9b26968cb6488d6b3236aeee7b3d52&amp;type=album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915" t="967" r="24922" b="77416"/>
            <a:stretch/>
          </p:blipFill>
          <p:spPr bwMode="auto">
            <a:xfrm>
              <a:off x="0" y="0"/>
              <a:ext cx="12192000" cy="333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4470400" y="3048000"/>
              <a:ext cx="647700" cy="438067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426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894251925"/>
              </p:ext>
            </p:extLst>
          </p:nvPr>
        </p:nvGraphicFramePr>
        <p:xfrm>
          <a:off x="1157288" y="687807"/>
          <a:ext cx="10365464" cy="6462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2384" y="5567558"/>
            <a:ext cx="305799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Срок утверждения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новой ООП –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до  31 августа 2023 года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183" y="103032"/>
            <a:ext cx="11436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8D2828"/>
                </a:solidFill>
              </a:rPr>
              <a:t>Структура ООП ДО</a:t>
            </a:r>
          </a:p>
        </p:txBody>
      </p:sp>
    </p:spTree>
    <p:extLst>
      <p:ext uri="{BB962C8B-B14F-4D97-AF65-F5344CB8AC3E}">
        <p14:creationId xmlns:p14="http://schemas.microsoft.com/office/powerpoint/2010/main" xmlns="" val="36255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8643" y="200051"/>
            <a:ext cx="10615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8D2828"/>
                </a:solidFill>
              </a:rPr>
              <a:t>Сравнительная характеристика ПООП и ФОП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82" y="1109231"/>
            <a:ext cx="5572227" cy="5553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6346" y="1109231"/>
            <a:ext cx="5657578" cy="54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851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04185" y="222354"/>
            <a:ext cx="5129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8D2828"/>
                </a:solidFill>
              </a:rPr>
              <a:t>Целевой раздел ФОП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7101" y="1498938"/>
            <a:ext cx="115861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2C4995"/>
                </a:solidFill>
              </a:rPr>
              <a:t>- цели, задачи, принципы ее формирования;</a:t>
            </a:r>
          </a:p>
          <a:p>
            <a:r>
              <a:rPr lang="ru-RU" sz="3600" dirty="0">
                <a:solidFill>
                  <a:srgbClr val="2C4995"/>
                </a:solidFill>
              </a:rPr>
              <a:t>- планируемые результаты освоения Федеральной программы в младенческом, раннем, дошкольном возрастах, а также на этапе завершения освоения Федеральной программы;</a:t>
            </a:r>
          </a:p>
          <a:p>
            <a:r>
              <a:rPr lang="ru-RU" sz="3600" dirty="0">
                <a:solidFill>
                  <a:srgbClr val="2C4995"/>
                </a:solidFill>
              </a:rPr>
              <a:t>- подходы к педагогической диагностике достижения планируемых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455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507" y="133143"/>
            <a:ext cx="74212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8C2828"/>
                </a:solidFill>
              </a:rPr>
              <a:t>Содержательный раздел ФОП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4965" y="841029"/>
            <a:ext cx="12047035" cy="583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eaLnBrk="0" fontAlgn="base" hangingPunct="0">
              <a:lnSpc>
                <a:spcPct val="75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800" dirty="0">
                <a:solidFill>
                  <a:srgbClr val="2C4995"/>
                </a:solidFill>
                <a:latin typeface="Calibri"/>
                <a:ea typeface="Microsoft YaHei"/>
              </a:rPr>
              <a:t>-</a:t>
            </a:r>
            <a:r>
              <a:rPr lang="ru-RU" altLang="ru-RU" sz="1600" dirty="0">
                <a:solidFill>
                  <a:srgbClr val="2C4995"/>
                </a:solidFill>
                <a:latin typeface="Calibri"/>
                <a:ea typeface="Microsoft YaHei"/>
              </a:rPr>
              <a:t> </a:t>
            </a:r>
            <a:r>
              <a:rPr lang="ru-RU" altLang="ru-RU" sz="2800" dirty="0">
                <a:solidFill>
                  <a:srgbClr val="2C4995"/>
                </a:solidFill>
                <a:latin typeface="Calibri"/>
                <a:ea typeface="Microsoft YaHei"/>
              </a:rPr>
              <a:t>задачи и содержание образовательной деятельности по каждой из образовательных областей для всех возрастных групп обучающихся (социально-коммуникативное, познавательное, речевое, художественно-эстетическое, физическое развитие);</a:t>
            </a:r>
          </a:p>
          <a:p>
            <a:pPr marL="342900" lvl="0" indent="-342900" defTabSz="449263" eaLnBrk="0" fontAlgn="base" hangingPunct="0">
              <a:lnSpc>
                <a:spcPct val="75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800" dirty="0">
                <a:solidFill>
                  <a:srgbClr val="2C4995"/>
                </a:solidFill>
                <a:latin typeface="Calibri"/>
                <a:ea typeface="Microsoft YaHei"/>
              </a:rPr>
              <a:t>- описание вариативных форм, способов, методов и средств реализации Федеральной программы;</a:t>
            </a:r>
          </a:p>
          <a:p>
            <a:pPr marL="342900" lvl="0" indent="-342900" defTabSz="449263" eaLnBrk="0" fontAlgn="base" hangingPunct="0">
              <a:lnSpc>
                <a:spcPct val="75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800" dirty="0">
                <a:solidFill>
                  <a:srgbClr val="2C4995"/>
                </a:solidFill>
                <a:latin typeface="Calibri"/>
                <a:ea typeface="Microsoft YaHei"/>
              </a:rPr>
              <a:t>- особенности образовательной деятельности разных видов и культурных практик и способов поддержки детской инициативы;</a:t>
            </a:r>
          </a:p>
          <a:p>
            <a:pPr marL="342900" lvl="0" indent="-342900" defTabSz="449263" eaLnBrk="0" fontAlgn="base" hangingPunct="0">
              <a:lnSpc>
                <a:spcPct val="75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800" dirty="0">
                <a:solidFill>
                  <a:srgbClr val="2C4995"/>
                </a:solidFill>
                <a:latin typeface="Calibri"/>
                <a:ea typeface="Microsoft YaHei"/>
              </a:rPr>
              <a:t>- взаимодействие педагогического коллектива с семьями обучающихся; </a:t>
            </a:r>
          </a:p>
          <a:p>
            <a:pPr marL="342900" lvl="0" indent="-342900" defTabSz="449263" eaLnBrk="0" fontAlgn="base" hangingPunct="0">
              <a:lnSpc>
                <a:spcPct val="75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800" dirty="0">
                <a:solidFill>
                  <a:srgbClr val="FF0000"/>
                </a:solidFill>
                <a:latin typeface="Calibri"/>
                <a:ea typeface="Microsoft YaHei"/>
              </a:rPr>
              <a:t>- </a:t>
            </a:r>
            <a:r>
              <a:rPr lang="ru-RU" altLang="ru-RU" sz="2800" dirty="0">
                <a:solidFill>
                  <a:srgbClr val="8C2828"/>
                </a:solidFill>
                <a:latin typeface="Calibri"/>
                <a:ea typeface="Microsoft YaHei"/>
              </a:rPr>
              <a:t>направления и задачи коррекционно-развивающей работы с детьми дошкольного возраста с особыми образовательными потребностями различных целевых групп, в том числе детей с ограниченными возможностями здоровья и детей-инвалидов.</a:t>
            </a:r>
          </a:p>
          <a:p>
            <a:pPr marL="342900" lvl="0" indent="-342900" defTabSz="449263" eaLnBrk="0" fontAlgn="base" hangingPunct="0">
              <a:lnSpc>
                <a:spcPct val="75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800" i="1" dirty="0">
                <a:solidFill>
                  <a:srgbClr val="00AF50"/>
                </a:solidFill>
                <a:latin typeface="Arial" panose="020B0604020202020204" pitchFamily="34" charset="0"/>
                <a:ea typeface="Microsoft YaHei"/>
              </a:rPr>
              <a:t>• </a:t>
            </a:r>
            <a:r>
              <a:rPr lang="ru-RU" altLang="ru-RU" sz="2800" b="1" i="1" dirty="0">
                <a:solidFill>
                  <a:srgbClr val="00AF50"/>
                </a:solidFill>
                <a:latin typeface="Calibri"/>
                <a:ea typeface="Microsoft YaHei"/>
              </a:rPr>
              <a:t>В содержательный раздел Федеральной образовательной программы входит федеральная рабочая программа воспитания.</a:t>
            </a:r>
            <a:endParaRPr lang="ru-RU" altLang="ru-RU" sz="2800" i="1" dirty="0">
              <a:solidFill>
                <a:srgbClr val="00AF50"/>
              </a:solidFill>
              <a:latin typeface="Calibri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4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7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82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7707" y="12577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8C2828"/>
                </a:solidFill>
                <a:effectLst/>
                <a:uLnTx/>
                <a:uFillTx/>
                <a:latin typeface="Calibri"/>
                <a:ea typeface="Microsoft YaHei"/>
                <a:cs typeface="+mj-cs"/>
              </a:rPr>
              <a:t>Структура образовательных областей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8C2828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32" y="1063585"/>
            <a:ext cx="11876037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0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35561"/>
            <a:ext cx="6913463" cy="4322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3752" y="0"/>
            <a:ext cx="6291617" cy="35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73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685</Words>
  <Application>Microsoft Office PowerPoint</Application>
  <PresentationFormat>Произвольный</PresentationFormat>
  <Paragraphs>112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Полимей Титов</dc:creator>
  <cp:lastModifiedBy>Слободской</cp:lastModifiedBy>
  <cp:revision>69</cp:revision>
  <dcterms:created xsi:type="dcterms:W3CDTF">2023-05-04T08:01:16Z</dcterms:created>
  <dcterms:modified xsi:type="dcterms:W3CDTF">2023-09-22T09:25:51Z</dcterms:modified>
</cp:coreProperties>
</file>