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8" r:id="rId3"/>
    <p:sldId id="259" r:id="rId4"/>
    <p:sldId id="267" r:id="rId5"/>
    <p:sldId id="260" r:id="rId6"/>
    <p:sldId id="261" r:id="rId7"/>
    <p:sldId id="266" r:id="rId8"/>
    <p:sldId id="262" r:id="rId9"/>
    <p:sldId id="265" r:id="rId10"/>
    <p:sldId id="257" r:id="rId11"/>
    <p:sldId id="263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11" autoAdjust="0"/>
    <p:restoredTop sz="94660"/>
  </p:normalViewPr>
  <p:slideViewPr>
    <p:cSldViewPr>
      <p:cViewPr varScale="1">
        <p:scale>
          <a:sx n="58" d="100"/>
          <a:sy n="58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F8A7157C-04DE-4159-9E66-CF93566A7B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648200"/>
            <a:ext cx="31242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DB921A28-FA6F-4BD5-8A01-6232A8DF43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578475"/>
            <a:ext cx="3124200" cy="441325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="" xmlns:p14="http://schemas.microsoft.com/office/powerpoint/2010/main" val="1452986640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9589BD-CB6A-4476-A7FB-54D23249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EF9361-C460-4982-A947-0C249986E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06928022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8074CED-835C-4A41-AB49-050F4FD5E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350838"/>
            <a:ext cx="1828800" cy="5516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6CABFD-C9F5-4500-949C-FE2D67CB2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5334000" cy="5516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94558791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A40DB9-E36E-491C-A531-DEBF94E0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D40083-6E57-4044-A1C7-B799D4820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3333905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2E70B6-3C9F-41C8-9910-72E2FBA9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5A77038-0597-45BD-BDCA-DE2CB360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367109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D24BD8-9011-4041-A922-C79DA6D9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CECB469-94CB-47D3-94B6-98C9BABEE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581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60AAB1-D999-4151-8B9B-F12449D50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3581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01101601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3C9246-891B-42CB-8BCB-553E2C9E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79ECA6-C9F4-40C8-AB7D-53B6D6EAF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46E13A-571C-4D6B-84E8-61E30CF96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6374846-8EA0-46ED-BF72-C80DDCB1E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68F2707-5BB2-499D-8ACD-747566116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8770370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08D075-B81A-4B03-B706-544CEAD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50823443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043526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CF9E76-4BB3-4F3D-AE2D-A4AB84F0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A6E4BC-A50E-4F9D-A363-EE24C7E9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06E392-2451-4912-9B1B-1ED3DC693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177677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8319BA-D398-420A-AC35-35086182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0EEAEF9-6B4F-4351-8592-52F671D92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2C6E0F-0322-4EC0-A56D-DEE9E19D7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4201890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D9D3FB93-BEC6-4393-B4DC-5F9E834CA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508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FD28EC9A-E519-4A00-A362-A9A759695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26146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gloss.ua/file/source/lagom/ser/kievcake/book/plastic/lviv/halloween/series/plastic/plastic-in-sea-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gloss.ua/file/source/lagom/ser/kievcake/book/plastic/lviv/halloween/series/plastic/shutterstock_684898093.0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41" y="4776782"/>
            <a:ext cx="8229600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Как спасти планету от мусора?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Ескина Екатерина, </a:t>
            </a:r>
            <a:br>
              <a:rPr lang="ru-RU" sz="2800" i="1" dirty="0"/>
            </a:br>
            <a:r>
              <a:rPr lang="ru-RU" sz="2800" i="1" dirty="0"/>
              <a:t>МКДОУ д/с «Колокольчик»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A41BBB3-F4D1-4C27-9911-C37CE67B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5" y="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52d1336205428fbf45f01b4b5ddd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/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 конкретном примере: чем заменить пакеты, стаканы и губки, чтобы не загрязнять природу фото 2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200" i="1">
                <a:solidFill>
                  <a:schemeClr val="tx1">
                    <a:lumMod val="85000"/>
                    <a:lumOff val="15000"/>
                  </a:schemeClr>
                </a:solidFill>
              </a:rPr>
              <a:t>У меня возник вопрос: «Чем можно заменить полиэтиленовые пакеты и пластиковую упаковку?»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152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Вместе с воспитателем составили план действий: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3600" i="1" dirty="0"/>
              <a:t>сколько мусора выбрасывает человек за год;</a:t>
            </a:r>
          </a:p>
          <a:p>
            <a:pPr algn="just"/>
            <a:r>
              <a:rPr lang="ru-RU" sz="3600" i="1" dirty="0"/>
              <a:t>какой вред приносит мусор;</a:t>
            </a:r>
          </a:p>
          <a:p>
            <a:pPr algn="just"/>
            <a:r>
              <a:rPr lang="ru-RU" sz="3600" i="1" dirty="0"/>
              <a:t>как разлагается полиэтилен, бумага и пластик;</a:t>
            </a:r>
          </a:p>
          <a:p>
            <a:pPr algn="just"/>
            <a:r>
              <a:rPr lang="ru-RU" sz="3600" i="1" dirty="0"/>
              <a:t>чем можно заменить пакеты и упаковку из пластика.</a:t>
            </a:r>
          </a:p>
          <a:p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357166"/>
            <a:ext cx="7315200" cy="71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Сколько мусора человек выбрасывает за год?</a:t>
            </a:r>
            <a:endParaRPr lang="ru-RU" sz="3200" dirty="0"/>
          </a:p>
        </p:txBody>
      </p:sp>
      <p:pic>
        <p:nvPicPr>
          <p:cNvPr id="5" name="Содержимое 4" descr="https://fsd.multiurok.ru/html/2019/07/28/s_5d3dee248e579/1187027_3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multiurok.ru/html/2019/07/28/s_5d3dee248e579/1187027_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60"/>
            <a:ext cx="40719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На конкретном примере: чем заменить пакеты, стаканы и губки, чтобы не загрязнять природу"/>
          <p:cNvPicPr>
            <a:picLocks/>
          </p:cNvPicPr>
          <p:nvPr/>
        </p:nvPicPr>
        <p:blipFill>
          <a:blip r:embed="rId4"/>
          <a:srcRect r="10335"/>
          <a:stretch>
            <a:fillRect/>
          </a:stretch>
        </p:blipFill>
        <p:spPr bwMode="auto">
          <a:xfrm rot="21381577">
            <a:off x="214282" y="4286256"/>
            <a:ext cx="4000528" cy="221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а конкретном примере: чем заменить пакеты, стаканы и губки, чтобы не загрязнять природу фото 4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317027">
            <a:off x="4929190" y="4214818"/>
            <a:ext cx="392909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Эксперимент: можно ли закапывать отходы в землю?</a:t>
            </a:r>
          </a:p>
        </p:txBody>
      </p:sp>
      <p:pic>
        <p:nvPicPr>
          <p:cNvPr id="1026" name="Picture 2" descr="C:\Users\User1\Desktop\Блютуз\IMG_20210302_092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643206" cy="3524276"/>
          </a:xfrm>
          <a:prstGeom prst="rect">
            <a:avLst/>
          </a:prstGeom>
          <a:noFill/>
        </p:spPr>
      </p:pic>
      <p:pic>
        <p:nvPicPr>
          <p:cNvPr id="1027" name="Picture 3" descr="C:\Users\User1\Desktop\Блютуз\IMG_20210302_09204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4678" y="3143248"/>
            <a:ext cx="2571768" cy="3429024"/>
          </a:xfrm>
          <a:prstGeom prst="rect">
            <a:avLst/>
          </a:prstGeom>
          <a:noFill/>
        </p:spPr>
      </p:pic>
      <p:pic>
        <p:nvPicPr>
          <p:cNvPr id="1029" name="Picture 5" descr="C:\Users\User1\Desktop\Блютуз\IMG_20210302_092111  2.jpg"/>
          <p:cNvPicPr>
            <a:picLocks noChangeAspect="1" noChangeArrowheads="1"/>
          </p:cNvPicPr>
          <p:nvPr/>
        </p:nvPicPr>
        <p:blipFill>
          <a:blip r:embed="rId4" cstate="print"/>
          <a:srcRect t="5770" b="1465"/>
          <a:stretch>
            <a:fillRect/>
          </a:stretch>
        </p:blipFill>
        <p:spPr bwMode="auto">
          <a:xfrm>
            <a:off x="6117021" y="1428736"/>
            <a:ext cx="277609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Блютуз\IMG_20210302_093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3857652" cy="5143536"/>
          </a:xfrm>
          <a:prstGeom prst="rect">
            <a:avLst/>
          </a:prstGeom>
          <a:noFill/>
        </p:spPr>
      </p:pic>
      <p:pic>
        <p:nvPicPr>
          <p:cNvPr id="2051" name="Picture 3" descr="C:\Users\User1\Desktop\Блютуз\IMG_20210302_093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Блютуз\IMG_20210309_10562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44656">
            <a:off x="6500826" y="1785926"/>
            <a:ext cx="2357454" cy="3143272"/>
          </a:xfrm>
          <a:prstGeom prst="rect">
            <a:avLst/>
          </a:prstGeom>
          <a:noFill/>
        </p:spPr>
      </p:pic>
      <p:pic>
        <p:nvPicPr>
          <p:cNvPr id="1027" name="Picture 3" descr="C:\Users\User1\Desktop\Блютуз\IMG_20210309_1057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929066"/>
            <a:ext cx="3643338" cy="2732504"/>
          </a:xfrm>
          <a:prstGeom prst="rect">
            <a:avLst/>
          </a:prstGeom>
          <a:noFill/>
        </p:spPr>
      </p:pic>
      <p:pic>
        <p:nvPicPr>
          <p:cNvPr id="1030" name="Picture 6" descr="C:\Users\User1\Desktop\Блютуз\IMG_20210309_105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8549">
            <a:off x="357158" y="285729"/>
            <a:ext cx="2571768" cy="3429024"/>
          </a:xfrm>
          <a:prstGeom prst="rect">
            <a:avLst/>
          </a:prstGeom>
          <a:noFill/>
        </p:spPr>
      </p:pic>
      <p:pic>
        <p:nvPicPr>
          <p:cNvPr id="1031" name="Picture 7" descr="C:\Users\User1\Desktop\Блютуз\IMG_20210309_110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00042"/>
            <a:ext cx="2411033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5630"/>
            <a:ext cx="7258072" cy="654032"/>
          </a:xfrm>
        </p:spPr>
        <p:txBody>
          <a:bodyPr>
            <a:noAutofit/>
          </a:bodyPr>
          <a:lstStyle/>
          <a:p>
            <a:r>
              <a:rPr lang="ru-RU" sz="3200" i="1" dirty="0"/>
              <a:t>Чем можно заменить полиэтиленовые пакеты?</a:t>
            </a:r>
          </a:p>
        </p:txBody>
      </p:sp>
      <p:pic>
        <p:nvPicPr>
          <p:cNvPr id="5" name="Содержимое 4" descr="Снимок экрана 2015-07-09 в 12.17.54.png"/>
          <p:cNvPicPr>
            <a:picLocks noGrp="1"/>
          </p:cNvPicPr>
          <p:nvPr>
            <p:ph idx="1"/>
          </p:nvPr>
        </p:nvPicPr>
        <p:blipFill>
          <a:blip r:embed="rId2"/>
          <a:srcRect r="65512"/>
          <a:stretch>
            <a:fillRect/>
          </a:stretch>
        </p:blipFill>
        <p:spPr bwMode="auto">
          <a:xfrm rot="448493">
            <a:off x="7350293" y="536990"/>
            <a:ext cx="15001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умажная сумка.png"/>
          <p:cNvPicPr/>
          <p:nvPr/>
        </p:nvPicPr>
        <p:blipFill rotWithShape="1">
          <a:blip r:embed="rId3"/>
          <a:srcRect l="5273" t="12473" r="2157" b="11358"/>
          <a:stretch/>
        </p:blipFill>
        <p:spPr bwMode="auto">
          <a:xfrm>
            <a:off x="3475748" y="4507522"/>
            <a:ext cx="3240361" cy="223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имок экрана 2015-07-09 в 12.18.14.png"/>
          <p:cNvPicPr/>
          <p:nvPr/>
        </p:nvPicPr>
        <p:blipFill rotWithShape="1">
          <a:blip r:embed="rId4"/>
          <a:srcRect l="55864" t="6982" r="3608" b="6067"/>
          <a:stretch/>
        </p:blipFill>
        <p:spPr bwMode="auto">
          <a:xfrm>
            <a:off x="4181840" y="1127599"/>
            <a:ext cx="2016224" cy="307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воська из футболки.png"/>
          <p:cNvPicPr/>
          <p:nvPr/>
        </p:nvPicPr>
        <p:blipFill>
          <a:blip r:embed="rId5"/>
          <a:srcRect r="50512"/>
          <a:stretch>
            <a:fillRect/>
          </a:stretch>
        </p:blipFill>
        <p:spPr bwMode="auto">
          <a:xfrm rot="21070856">
            <a:off x="220925" y="3815594"/>
            <a:ext cx="24619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EF1632-C7D6-427F-A40D-32C964351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38461">
            <a:off x="554070" y="1101708"/>
            <a:ext cx="1511939" cy="255684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10309_110557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2895" y="357166"/>
            <a:ext cx="3281770" cy="622540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4D4D4D"/>
      </a:dk1>
      <a:lt1>
        <a:srgbClr val="FFFFFF"/>
      </a:lt1>
      <a:dk2>
        <a:srgbClr val="4D4D4D"/>
      </a:dk2>
      <a:lt2>
        <a:srgbClr val="015802"/>
      </a:lt2>
      <a:accent1>
        <a:srgbClr val="016E01"/>
      </a:accent1>
      <a:accent2>
        <a:srgbClr val="019003"/>
      </a:accent2>
      <a:accent3>
        <a:srgbClr val="FFFFFF"/>
      </a:accent3>
      <a:accent4>
        <a:srgbClr val="404040"/>
      </a:accent4>
      <a:accent5>
        <a:srgbClr val="AABAAA"/>
      </a:accent5>
      <a:accent6>
        <a:srgbClr val="018202"/>
      </a:accent6>
      <a:hlink>
        <a:srgbClr val="01A60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1E600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(1)</Template>
  <TotalTime>242</TotalTime>
  <Words>83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powerpoint-template-24</vt:lpstr>
      <vt:lpstr>Как спасти планету от мусора? Ескина Екатерина,  МКДОУ д/с «Колокольчик»</vt:lpstr>
      <vt:lpstr>У меня возник вопрос: «Чем можно заменить полиэтиленовые пакеты и пластиковую упаковку?»</vt:lpstr>
      <vt:lpstr>Вместе с воспитателем составили план действий:</vt:lpstr>
      <vt:lpstr>Сколько мусора человек выбрасывает за год?</vt:lpstr>
      <vt:lpstr>Эксперимент: можно ли закапывать отходы в землю?</vt:lpstr>
      <vt:lpstr>Слайд 6</vt:lpstr>
      <vt:lpstr>Слайд 7</vt:lpstr>
      <vt:lpstr>Чем можно заменить полиэтиленовые пакеты?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25</cp:revision>
  <dcterms:created xsi:type="dcterms:W3CDTF">2021-03-03T09:12:15Z</dcterms:created>
  <dcterms:modified xsi:type="dcterms:W3CDTF">2021-03-09T12:03:57Z</dcterms:modified>
</cp:coreProperties>
</file>