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76" r:id="rId9"/>
    <p:sldId id="269" r:id="rId10"/>
    <p:sldId id="271" r:id="rId11"/>
    <p:sldId id="272" r:id="rId12"/>
    <p:sldId id="268" r:id="rId13"/>
    <p:sldId id="270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99FF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0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4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56017"/>
            <a:ext cx="7679040" cy="2830173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Исследовательский проект</a:t>
            </a:r>
            <a:r>
              <a:rPr lang="ru-RU" sz="6000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«Я и моё имя»</a:t>
            </a:r>
            <a:br>
              <a:rPr lang="ru-RU" sz="6000" i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488" y="4357694"/>
            <a:ext cx="3714776" cy="224804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Пономарёв Платон,6 лет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Пономарёва Яна Александровна-мама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Координатор проекта: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Светлана Александровна </a:t>
            </a:r>
            <a:r>
              <a:rPr lang="ru-RU" dirty="0" err="1" smtClean="0">
                <a:solidFill>
                  <a:schemeClr val="tx1"/>
                </a:solidFill>
              </a:rPr>
              <a:t>Чуракова</a:t>
            </a:r>
            <a:r>
              <a:rPr lang="ru-RU" dirty="0" smtClean="0">
                <a:solidFill>
                  <a:schemeClr val="tx1"/>
                </a:solidFill>
              </a:rPr>
              <a:t> - воспитатель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3429000"/>
            <a:ext cx="70545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429684" cy="11852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Значение имени Платон можно охарактеризовать по буквам из которых оно состоит: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285992"/>
            <a:ext cx="5286412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указывает на стремление добиваться поставленных целей;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говорит о творческой натуре;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за внешним спокойствием скрывается стальной характер;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врожденное чувство меры и такта, доброта, сострадание;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жизнерадостность;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придирчивость и избирательность.</a:t>
            </a:r>
          </a:p>
          <a:p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071546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Число имени Платона –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900" b="1" u="sng" dirty="0" smtClean="0">
                <a:solidFill>
                  <a:srgbClr val="FF0000"/>
                </a:solidFill>
              </a:rPr>
              <a:t>1 единица</a:t>
            </a:r>
            <a:endParaRPr lang="ru-RU" sz="49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285992"/>
            <a:ext cx="5643602" cy="4429156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число символизирует: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Стремление к власти и лидерству;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Целеустремленность, упорство, уверенность в себе;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Умение трудиться;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Способность принимать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быстрые и правильные решения;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Высокий творческий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потенциал;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Жизнерадостность и оптимизм.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57380" y="1857380"/>
            <a:ext cx="6858000" cy="3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000108"/>
            <a:ext cx="5214974" cy="11852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 мнению взрослых, которые меня хорошо знают, я очень любознательный и трудолюбивый мальчик.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001156" cy="78581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Я увлекаюсь робототехникой и вообще очень люблю что-то сам придумывать и строить. Причём у меня для этого занятия всегда хватает терпения и я никогда не бросаю начатое пока не закончу.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7432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72"/>
            <a:ext cx="2962656" cy="39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3" y="2857495"/>
            <a:ext cx="2922270" cy="389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928670"/>
            <a:ext cx="3714776" cy="2214578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Энциклопедия дошкольника,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которой я узнаю много интересной и нужной информации для изучения окружающего мира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07293" y="2893219"/>
            <a:ext cx="5072074" cy="2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643314"/>
            <a:ext cx="628651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760640" cy="118522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785926"/>
            <a:ext cx="6215106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Узнал у родителей, почему меня назвали Платоном;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Изучил происхождение и значение моего имени;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Узнал разные подходы к толкованию имён;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500306"/>
            <a:ext cx="6572296" cy="35004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Я думаю, что мне мое имя очень подходит;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имя, выбранное для человека, влияет на его характер и поведение. Я надеюсь, что я стану таким же знаменитым как и философ Древней Греции Платон.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1214422"/>
            <a:ext cx="5760640" cy="11852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себя я сделал следующие выводы: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904656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1"/>
            <a:ext cx="7143800" cy="114300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Обязательно узнай, что значит твое имя!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Это интересно!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Имена, имена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нашей речи звучат не случайно.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загадочна эта страна,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и имя – загадка и тайна.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С. Я. Маршак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395188" y="494026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500298" y="49291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680806" y="258281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571604" y="857232"/>
            <a:ext cx="6786610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Цель работы: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    исследование влияния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имени  на характер человека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        и его поведение.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Задачи исследования: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     Выяснить, почему меня назвали     Платон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            Узнать о происхождении и значении            своего имени.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             Сделать вывод о том, подходит ли мне мое имя или нет.    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   Познакомить друзей с                    происхождением имени.</a:t>
            </a:r>
          </a:p>
          <a:p>
            <a:pPr eaLnBrk="0" hangingPunct="0"/>
            <a:endParaRPr lang="en-US" sz="24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785918" y="257174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752246" y="344006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823684" y="422588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9"/>
          <p:cNvSpPr txBox="1">
            <a:spLocks noChangeArrowheads="1"/>
          </p:cNvSpPr>
          <p:nvPr/>
        </p:nvSpPr>
        <p:spPr bwMode="gray">
          <a:xfrm>
            <a:off x="1857356" y="342900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Text Box 259"/>
          <p:cNvSpPr txBox="1">
            <a:spLocks noChangeArrowheads="1"/>
          </p:cNvSpPr>
          <p:nvPr/>
        </p:nvSpPr>
        <p:spPr bwMode="gray">
          <a:xfrm>
            <a:off x="1928794" y="421481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57818" y="1500174"/>
            <a:ext cx="2606942" cy="2071702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документ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записывают имя – свидетельство о рождении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User\Desktop\повышевские 2024\Презентация Моё имя\20231115_212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32"/>
          <a:stretch>
            <a:fillRect/>
          </a:stretch>
        </p:blipFill>
        <p:spPr bwMode="auto">
          <a:xfrm rot="5400000">
            <a:off x="1181058" y="2390785"/>
            <a:ext cx="5249177" cy="2610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5240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имени:</a:t>
            </a: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словаре Ожегова 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личное название человека, даваемое при рождении, часто вообще личное название живого существа.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</a:t>
            </a:r>
            <a:r>
              <a:rPr lang="ru-RU" dirty="0" smtClean="0">
                <a:solidFill>
                  <a:srgbClr val="002060"/>
                </a:solidFill>
              </a:rPr>
              <a:t> – это первое, что получает ребёнок при рождении.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</a:t>
            </a:r>
            <a:r>
              <a:rPr lang="ru-RU" dirty="0" smtClean="0">
                <a:solidFill>
                  <a:srgbClr val="002060"/>
                </a:solidFill>
              </a:rPr>
              <a:t> – это то, что сопровождает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человека на протяжении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всей его жизни.</a:t>
            </a:r>
          </a:p>
          <a:p>
            <a:pPr algn="ctr">
              <a:buNone/>
            </a:pP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8638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 anchorCtr="0"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зовут – </a:t>
            </a:r>
            <a:r>
              <a:rPr lang="ru-RU" sz="2800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Платон</a:t>
            </a:r>
            <a:r>
              <a:rPr lang="ru-RU" sz="28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Платон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мужское русское имя греческого происхождения, в переводе оно означает «широкий», «широкоплечий».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</a:rPr>
            </a:b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 descr="20230727_160952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0"/>
            <a:ext cx="3576347" cy="635795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1071546"/>
            <a:ext cx="5760640" cy="6851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Мои </a:t>
            </a:r>
            <a:r>
              <a:rPr lang="ru-RU" b="1" dirty="0" smtClean="0">
                <a:solidFill>
                  <a:srgbClr val="002060"/>
                </a:solidFill>
              </a:rPr>
              <a:t>известные</a:t>
            </a:r>
            <a:r>
              <a:rPr lang="ru-RU" dirty="0" smtClean="0">
                <a:solidFill>
                  <a:srgbClr val="002060"/>
                </a:solidFill>
              </a:rPr>
              <a:t> тёзки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857364"/>
            <a:ext cx="4214842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известный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Платон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философ Древней Греции. Основатель первого высшего заведения в Западном мире.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avatars.mds.yandex.net/i?id=04e220c33c76f1e96e6ce5415bd18d0f4e4b7410-1059543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364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500043"/>
            <a:ext cx="576064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Мои </a:t>
            </a:r>
            <a:r>
              <a:rPr lang="ru-RU" b="1" dirty="0" smtClean="0">
                <a:solidFill>
                  <a:srgbClr val="002060"/>
                </a:solidFill>
              </a:rPr>
              <a:t>известные</a:t>
            </a:r>
            <a:r>
              <a:rPr lang="ru-RU" dirty="0" smtClean="0">
                <a:solidFill>
                  <a:srgbClr val="002060"/>
                </a:solidFill>
              </a:rPr>
              <a:t> тёзки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7143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</a:t>
            </a:r>
            <a:r>
              <a:rPr lang="ru-RU" sz="2100" b="1" dirty="0" smtClean="0">
                <a:solidFill>
                  <a:srgbClr val="002060"/>
                </a:solidFill>
              </a:rPr>
              <a:t>Среди обладателей имени Платон очень много известных Российских   учёных: 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24578" name="Picture 2" descr="http://www.rulex.ru/rpg/WebPict/fullpic/0093-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2357422" cy="3143248"/>
          </a:xfrm>
          <a:prstGeom prst="rect">
            <a:avLst/>
          </a:prstGeom>
          <a:noFill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214282" y="2500306"/>
            <a:ext cx="21431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Платон Бекетов -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российский издатель, ученый и литератор</a:t>
            </a: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2714612" y="2500306"/>
            <a:ext cx="1928826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4643438" y="2428868"/>
            <a:ext cx="221457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700" b="1" dirty="0" smtClean="0">
                <a:solidFill>
                  <a:srgbClr val="002060"/>
                </a:solidFill>
              </a:rPr>
              <a:t>Платон </a:t>
            </a:r>
            <a:r>
              <a:rPr lang="ru-RU" sz="1700" b="1" dirty="0" err="1" smtClean="0">
                <a:solidFill>
                  <a:srgbClr val="002060"/>
                </a:solidFill>
              </a:rPr>
              <a:t>Гейсман</a:t>
            </a:r>
            <a:r>
              <a:rPr lang="ru-RU" sz="1700" b="1" dirty="0" smtClean="0">
                <a:solidFill>
                  <a:srgbClr val="002060"/>
                </a:solidFill>
              </a:rPr>
              <a:t>, </a:t>
            </a:r>
            <a:r>
              <a:rPr lang="ru-RU" sz="1700" dirty="0" smtClean="0">
                <a:solidFill>
                  <a:srgbClr val="002060"/>
                </a:solidFill>
              </a:rPr>
              <a:t>российский военный историк и теоретик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2428868"/>
            <a:ext cx="2357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Платон </a:t>
            </a:r>
            <a:r>
              <a:rPr lang="ru-RU" sz="1600" b="1" dirty="0" err="1" smtClean="0">
                <a:solidFill>
                  <a:srgbClr val="002060"/>
                </a:solidFill>
              </a:rPr>
              <a:t>Гамалея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dirty="0" smtClean="0">
                <a:solidFill>
                  <a:srgbClr val="002060"/>
                </a:solidFill>
              </a:rPr>
              <a:t>российский математик, капитан-командор Российской империи</a:t>
            </a:r>
          </a:p>
        </p:txBody>
      </p:sp>
      <p:pic>
        <p:nvPicPr>
          <p:cNvPr id="24586" name="Picture 10" descr="http://elib.shpl.ru/system/pages/023/822/70/images/x_small/492bf8329136ddb584bf1ac76538a693a1ef461a.jpg?1467631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876"/>
            <a:ext cx="2286016" cy="3143248"/>
          </a:xfrm>
          <a:prstGeom prst="rect">
            <a:avLst/>
          </a:prstGeom>
          <a:noFill/>
        </p:spPr>
      </p:pic>
      <p:sp>
        <p:nvSpPr>
          <p:cNvPr id="18" name="Содержимое 4"/>
          <p:cNvSpPr txBox="1">
            <a:spLocks/>
          </p:cNvSpPr>
          <p:nvPr/>
        </p:nvSpPr>
        <p:spPr>
          <a:xfrm>
            <a:off x="6786578" y="2428868"/>
            <a:ext cx="2357422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b="1" dirty="0" smtClean="0">
                <a:solidFill>
                  <a:srgbClr val="002060"/>
                </a:solidFill>
              </a:rPr>
              <a:t>Платон </a:t>
            </a:r>
            <a:r>
              <a:rPr lang="ru-RU" sz="2300" b="1" dirty="0" err="1" smtClean="0">
                <a:solidFill>
                  <a:srgbClr val="002060"/>
                </a:solidFill>
              </a:rPr>
              <a:t>Порецкий</a:t>
            </a:r>
            <a:r>
              <a:rPr lang="ru-RU" sz="2300" b="1" dirty="0" smtClean="0">
                <a:solidFill>
                  <a:srgbClr val="002060"/>
                </a:solidFill>
              </a:rPr>
              <a:t>, </a:t>
            </a:r>
            <a:r>
              <a:rPr lang="ru-RU" sz="2300" dirty="0" smtClean="0">
                <a:solidFill>
                  <a:srgbClr val="002060"/>
                </a:solidFill>
              </a:rPr>
              <a:t>российский математик и астроном</a:t>
            </a:r>
          </a:p>
        </p:txBody>
      </p:sp>
      <p:pic>
        <p:nvPicPr>
          <p:cNvPr id="24588" name="Picture 12" descr="http://lit-web.net/wp-content/uploads/2019/01/Nik_03-218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2286016" cy="3143248"/>
          </a:xfrm>
          <a:prstGeom prst="rect">
            <a:avLst/>
          </a:prstGeom>
          <a:noFill/>
        </p:spPr>
      </p:pic>
      <p:pic>
        <p:nvPicPr>
          <p:cNvPr id="24592" name="Picture 16" descr="https://mathshistory.st-andrews.ac.uk/Biographies/Poretsky/Poretsky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571876"/>
            <a:ext cx="2214546" cy="3143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92697"/>
            <a:ext cx="5760640" cy="122413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Талисманы и покровители имени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643866" cy="351129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Камень-талисман: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u="sng" dirty="0" smtClean="0">
                <a:solidFill>
                  <a:srgbClr val="002060"/>
                </a:solidFill>
              </a:rPr>
              <a:t>Аметист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Счастливые цвета Платона: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u="sng" dirty="0" smtClean="0">
                <a:solidFill>
                  <a:srgbClr val="7030A0"/>
                </a:solidFill>
              </a:rPr>
              <a:t>Фиолетовый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Планета-покровитель: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u="sng" dirty="0" smtClean="0">
                <a:solidFill>
                  <a:srgbClr val="002060"/>
                </a:solidFill>
              </a:rPr>
              <a:t>Плутон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Цвет имени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tx1"/>
                </a:solidFill>
              </a:rPr>
              <a:t>черный, </a:t>
            </a:r>
            <a:r>
              <a:rPr lang="ru-RU" dirty="0" smtClean="0">
                <a:solidFill>
                  <a:schemeClr val="tx1"/>
                </a:solidFill>
              </a:rPr>
              <a:t>серебристый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Мой любимый цвет - оранжевый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m.media-amazon.com/images/I/71oIMOuv7bL._AC_UL4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142984"/>
            <a:ext cx="1965464" cy="1857364"/>
          </a:xfrm>
          <a:prstGeom prst="rect">
            <a:avLst/>
          </a:prstGeom>
          <a:noFill/>
        </p:spPr>
      </p:pic>
      <p:pic>
        <p:nvPicPr>
          <p:cNvPr id="3076" name="Picture 4" descr="https://i.ytimg.com/vi/TxXDfhavQ70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941168"/>
            <a:ext cx="3048000" cy="1714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</TotalTime>
  <Words>491</Words>
  <Application>Microsoft Office PowerPoint</Application>
  <PresentationFormat>Экран (4:3)</PresentationFormat>
  <Paragraphs>86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Исследовательский проект «Я и моё имя» </vt:lpstr>
      <vt:lpstr>Слайд 2</vt:lpstr>
      <vt:lpstr>   Первый документ где записывают имя – свидетельство о рождении   </vt:lpstr>
      <vt:lpstr>Слайд 4</vt:lpstr>
      <vt:lpstr>  Давайте познакомимся!  Меня зовут – Платон.  Платон – это мужское русское имя греческого происхождения, в переводе оно означает «широкий», «широкоплечий». </vt:lpstr>
      <vt:lpstr>Мои известные тёзки</vt:lpstr>
      <vt:lpstr>Мои известные тёзки</vt:lpstr>
      <vt:lpstr>Слайд 8</vt:lpstr>
      <vt:lpstr>Талисманы и покровители имени</vt:lpstr>
      <vt:lpstr>Значение имени Платон можно охарактеризовать по буквам из которых оно состоит: </vt:lpstr>
      <vt:lpstr>Число имени Платона – 1 единица</vt:lpstr>
      <vt:lpstr>По мнению взрослых, которые меня хорошо знают, я очень любознательный и трудолюбивый мальчик. </vt:lpstr>
      <vt:lpstr>Энциклопедия дошкольника,  Благодаря которой я узнаю много интересной и нужной информации для изучения окружающего мира.</vt:lpstr>
      <vt:lpstr>Заключение</vt:lpstr>
      <vt:lpstr>Для себя я сделал следующие выводы:</vt:lpstr>
      <vt:lpstr>Обязательно узнай, что значит твое имя! Это интересно!</vt:lpstr>
      <vt:lpstr>Слайд 17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Наталья</cp:lastModifiedBy>
  <cp:revision>586</cp:revision>
  <dcterms:created xsi:type="dcterms:W3CDTF">2018-02-25T09:09:03Z</dcterms:created>
  <dcterms:modified xsi:type="dcterms:W3CDTF">2024-03-04T06:40:49Z</dcterms:modified>
</cp:coreProperties>
</file>