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1pPr>
    <a:lvl2pPr marL="457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2pPr>
    <a:lvl3pPr marL="914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3pPr>
    <a:lvl4pPr marL="1371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4pPr>
    <a:lvl5pPr marL="18288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5pPr>
    <a:lvl6pPr marL="22860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6pPr>
    <a:lvl7pPr marL="2743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7pPr>
    <a:lvl8pPr marL="3200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8pPr>
    <a:lvl9pPr marL="3657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:p14="http://schemas.microsoft.com/office/powerpoint/2010/main" xmlns="" dt="1615294951" val="982" revOS="4"/>
      <pr:smFileRevision xmlns:pr="smNativeData" xmlns:p14="http://schemas.microsoft.com/office/powerpoint/2010/main" xmlns="" dt="1615294951" val="101"/>
      <pr:guideOptions xmlns:pr="smNativeData" xmlns:p14="http://schemas.microsoft.com/office/powerpoint/2010/main" xmlns="" dt="1615294951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54" d="100"/>
          <a:sy n="54" d="100"/>
        </p:scale>
        <p:origin x="131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" d="100"/>
        <a:sy n="17" d="100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1290" y="2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4BAAAGg0AAAg0AAAmFgAAAAAAACYAAAAIAAAAAQAAAAAAAAA="/>
              </a:ext>
            </a:extLst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wCAAA6BcAANAvAACwIgAAAAAAACYAAAAIAAAAAQAAAAAAAAA=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t>Щелкните для редактирования основного стиля подзаголовка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U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7F39-77FF-6989-B184-81DC31CA47D4}" type="datetime1">
              <a:t>10.03.2021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o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wAD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28F6-B8FF-69DE-B184-4E8B66CA471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L/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Q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tQkAAGk1AACFJQAAEAAAACYAAAAIAAAAAoAAAAAAAAA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4AE9-A7FF-69BC-B184-51E904CA4704}" type="datetime1">
              <a:t>10.03.2021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OP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O3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7C6F-21FF-698A-B184-D7DF32CA478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CAAAAAQ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IKAAAsAEAAHA1AACwJQAAEAAAACYAAAAIAAAAgwAAAAAAAAA=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Q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QAgAAsAEAANgnAACwJQAAEAAAACYAAAAIAAAAA4AAAAAAAAA="/>
              </a:ext>
            </a:extLst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7E14-5AFF-6988-B184-ACDD30CA47F9}" type="datetime1">
              <a:t>10.03.2021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4E34-7AFF-69B8-B184-8CED00CA47D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L5aJg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tQkAAGk1AACFJQAAEAAAACYAAAAIAAAAAI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M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6F06-48FF-6999-B184-BECC21CA47EB}" type="datetime1">
              <a:t>10.03.2021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KyU2P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1F2A-64FF-69E9-B184-92BC51CA47C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Y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yBAAAHBsAAEI0AAB9IwAAEAAAACYAAAAIAAAAgQAAAAAAAAA=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yBAAA4REAAEI0AAAcGwAAEAAAACYAAAAIAAAAgQAAAAAAAAA="/>
              </a:ext>
            </a:extLst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r>
              <a:t>Щелкните для редактирования основных стилей текста</a:t>
            </a:r>
          </a:p>
        </p:txBody>
      </p:sp>
      <p:sp>
        <p:nvSpPr>
          <p:cNvPr id="4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Q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7BEF-A1FF-698D-B184-57D835CA4702}" type="datetime1">
              <a:t>10.03.2021</a:t>
            </a:fld>
            <a:endParaRPr/>
          </a:p>
        </p:txBody>
      </p:sp>
      <p:sp>
        <p:nvSpPr>
          <p:cNvPr id="5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KAhOQ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2B81-CFFF-69DD-B184-398865CA476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OT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Kf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QAgAA2AkAAKgbAACwJQAAEAAAACYAAAAIAAAAAYAAAAAAAAA="/>
              </a:ext>
            </a:extLst>
          </p:cNvSpPr>
          <p:nvPr>
            <p:ph sz="half" idx="1"/>
          </p:nvPr>
        </p:nvSpPr>
        <p:spPr>
          <a:xfrm>
            <a:off x="457200" y="1600200"/>
            <a:ext cx="4038600" cy="4526280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YHAAA2AkAAHA1AACwJQAAAAAAACYAAAAIAAAAAYAAAAAAAAA="/>
              </a:ext>
            </a:extLst>
          </p:cNvSpPr>
          <p:nvPr>
            <p:ph sz="half" idx="2"/>
          </p:nvPr>
        </p:nvSpPr>
        <p:spPr>
          <a:xfrm>
            <a:off x="4648200" y="1600200"/>
            <a:ext cx="4038600" cy="4526280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0BF4-BAFF-69FD-B184-4CA845CA4719}" type="datetime1">
              <a:t>10.03.2021</a:t>
            </a:fld>
            <a:endParaRPr/>
          </a:p>
        </p:txBody>
      </p:sp>
      <p:sp>
        <p:nvSpPr>
          <p:cNvPr id="6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7E82-CCFF-6988-B184-3ADD30CA476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Q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QAgAAcQkAAKobAABhDQAAEAAAACYAAAAIAAAAgQAAAAAAAAA=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r>
              <a:t>Щелкните для редактирования основных стилей текста</a:t>
            </a:r>
          </a:p>
        </p:txBody>
      </p:sp>
      <p:sp>
        <p:nvSpPr>
          <p:cNvPr id="4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D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QAgAAYQ0AAKobAACwJQAAAAAAACYAAAAIAAAAAYAAAAAAAAA="/>
              </a:ext>
            </a:extLst>
          </p:cNvSpPr>
          <p:nvPr>
            <p:ph sz="half" idx="2"/>
          </p:nvPr>
        </p:nvSpPr>
        <p:spPr>
          <a:xfrm>
            <a:off x="457200" y="2174875"/>
            <a:ext cx="4039870" cy="3951605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" name="ТекстСлайда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WHAAAcQkAAHA1AABhDQAAAAAAACYAAAAIAAAAgQAAAAAAAAA="/>
              </a:ext>
            </a:extLst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r>
              <a:t>Щелкните для редактирования основных стилей текста</a:t>
            </a:r>
          </a:p>
        </p:txBody>
      </p:sp>
      <p:sp>
        <p:nvSpPr>
          <p:cNvPr id="6" name="ТекстСлайда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WHAAAYQ0AAHA1AACwJQAAAAAAACYAAAAIAAAAAYAAAAAAAAA="/>
              </a:ext>
            </a:extLst>
          </p:cNvSpPr>
          <p:nvPr>
            <p:ph sz="half" idx="4"/>
          </p:nvPr>
        </p:nvSpPr>
        <p:spPr>
          <a:xfrm>
            <a:off x="4646930" y="2174875"/>
            <a:ext cx="4039870" cy="3951605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4301-4FFF-69B5-B184-B9E00DCA47EC}" type="datetime1">
              <a:t>10.03.2021</a:t>
            </a:fld>
            <a:endParaRPr/>
          </a:p>
        </p:txBody>
      </p:sp>
      <p:sp>
        <p:nvSpPr>
          <p:cNvPr id="8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P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9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6FDE-90FF-6999-B184-66CC21CA473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QEAAGk1AADU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2D47-09FF-69DB-B184-FF8E63CA47AA}" type="datetime1">
              <a:t>10.03.2021</a:t>
            </a:fld>
            <a:endParaRPr/>
          </a:p>
        </p:txBody>
      </p:sp>
      <p:sp>
        <p:nvSpPr>
          <p:cNvPr id="4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6C92-DCFF-699A-B184-2ACF22CA47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18C8-86FF-69EE-B184-70BB56CA4725}" type="datetime1">
              <a:t>10.03.2021</a:t>
            </a:fld>
            <a:endParaRPr/>
          </a:p>
        </p:txBody>
      </p:sp>
      <p:sp>
        <p:nvSpPr>
          <p:cNvPr id="3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Eg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49CC-82FF-69BF-B184-74EA07CA472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QAgAArgEAAFIVAADUCAAAEAAAACYAAAAIAAAAgQAAAAAAAAA=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B0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+FQAArgEAAHA1AACwJQAAEAAAACYAAAAIAAAAAYAAAAAAAAA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MX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QAgAA1AgAAFIVAACwJQAAAAAAACYAAAAIAAAAAQAAAAAAAAA="/>
              </a:ext>
            </a:extLst>
          </p:cNvSpPr>
          <p:nvPr>
            <p:ph sz="half" idx="2"/>
          </p:nvPr>
        </p:nvSpPr>
        <p:spPr>
          <a:xfrm>
            <a:off x="457200" y="1435100"/>
            <a:ext cx="3008630" cy="4691380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</p:txBody>
      </p:sp>
      <p:sp>
        <p:nvSpPr>
          <p:cNvPr id="5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7197-D9FF-6987-B184-2FD23FCA477A}" type="datetime1">
              <a:t>10.03.2021</a:t>
            </a:fld>
            <a:endParaRPr/>
          </a:p>
        </p:txBody>
      </p:sp>
      <p:sp>
        <p:nvSpPr>
          <p:cNvPr id="6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o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515D-13FF-69A7-B184-E5F21FCA47B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GCwAAiB0AAMYsAAAEIQAAEAAAACYAAAAIAAAAgQAAAAAAAAA=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ТекстСлайда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IYlBGw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GCwAAxgMAAMYsAAAWHQAAEAAAACYAAAAIAAAAAQAAAAAAAAA=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</p:txBody>
      </p:sp>
      <p:sp>
        <p:nvSpPr>
          <p:cNvPr id="4" name="Текст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b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GCwAABCEAAMYsAAD4JQAAAAAAACYAAAAIAAAAAQAAAAAAAAA="/>
              </a:ext>
            </a:extLst>
          </p:cNvSpPr>
          <p:nvPr>
            <p:ph sz="half" idx="2"/>
          </p:nvPr>
        </p:nvSpPr>
        <p:spPr>
          <a:xfrm>
            <a:off x="1791970" y="5367020"/>
            <a:ext cx="5486400" cy="805180"/>
          </a:xfrm>
        </p:spPr>
        <p:txBody>
          <a:bodyPr/>
          <a:lstStyle/>
          <a:p>
            <a:r>
              <a:t>Щелкните для редактирования основных стилей текста</a:t>
            </a:r>
          </a:p>
        </p:txBody>
      </p:sp>
      <p:sp>
        <p:nvSpPr>
          <p:cNvPr id="5" name="ОбластьДатыВремени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123C7CF6-B8FF-698A-B184-4EDF32CA471B}" type="datetime1">
              <a:t>10.03.2021</a:t>
            </a:fld>
            <a:endParaRPr/>
          </a:p>
        </p:txBody>
      </p:sp>
      <p:sp>
        <p:nvSpPr>
          <p:cNvPr id="6" name="ОбластьНижнегоКолонтитул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M/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ОбластьНомера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123C16F6-B8FF-69E0-B184-4EB558CA471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Dark dots">
    <p:bg>
      <p:bgPr>
        <a:blipFill>
          <a:blip r:embed="rId1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Bereich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QEAAGk1AADUCAAAEAAAACYAAAAIAAAA//////////8="/>
              </a:ext>
            </a:extLst>
          </p:cNvSpPr>
          <p:nvPr>
            <p:ph type="title"/>
          </p:nvPr>
        </p:nvSpPr>
        <p:spPr>
          <a:xfrm>
            <a:off x="430530" y="287655"/>
            <a:ext cx="8251825" cy="1147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Щелкните для редактирования основного стиля заголовка</a:t>
            </a:r>
          </a:p>
        </p:txBody>
      </p:sp>
      <p:sp>
        <p:nvSpPr>
          <p:cNvPr id="3" name="TextPlatzhalterBereich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tQkAAGk1AACFJQAAEAAAACYAAAAIAAAA//////////8="/>
              </a:ext>
            </a:extLst>
          </p:cNvSpPr>
          <p:nvPr>
            <p:ph type="body" idx="1"/>
          </p:nvPr>
        </p:nvSpPr>
        <p:spPr>
          <a:xfrm>
            <a:off x="430530" y="1577975"/>
            <a:ext cx="8251825" cy="4521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Щелкните для редактирования основных стилей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ZeitstempelBereich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ZiYAAKgRAAB/KQAAEAAAACYAAAAIAAAA//////////8="/>
              </a:ext>
            </a:extLst>
          </p:cNvSpPr>
          <p:nvPr>
            <p:ph type="dt" idx="2"/>
          </p:nvPr>
        </p:nvSpPr>
        <p:spPr>
          <a:xfrm>
            <a:off x="430530" y="6242050"/>
            <a:ext cx="2439670" cy="503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23C193B-75FF-69EF-B184-83BA57CA47D6}" type="datetime1">
              <a:t>10.03.2021</a:t>
            </a:fld>
            <a:endParaRPr/>
          </a:p>
        </p:txBody>
      </p:sp>
      <p:sp>
        <p:nvSpPr>
          <p:cNvPr id="5" name="FußzeilenBereich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D/AOk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+FAAAZiYAAMEjAAB/KQAAEAAAACYAAAAIAAAA//////////8="/>
              </a:ext>
            </a:extLst>
          </p:cNvSpPr>
          <p:nvPr>
            <p:ph type="ftr" idx="3"/>
          </p:nvPr>
        </p:nvSpPr>
        <p:spPr>
          <a:xfrm>
            <a:off x="3371850" y="6242050"/>
            <a:ext cx="2440305" cy="503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/>
          </a:p>
        </p:txBody>
      </p:sp>
      <p:sp>
        <p:nvSpPr>
          <p:cNvPr id="6" name="FoliennummerBereich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CPAAI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mJgAAZiYAAGk1AAB/KQAAEAAAACYAAAAIAAAA//////////8="/>
              </a:ext>
            </a:extLst>
          </p:cNvSpPr>
          <p:nvPr>
            <p:ph type="sldNum" idx="4"/>
          </p:nvPr>
        </p:nvSpPr>
        <p:spPr>
          <a:xfrm>
            <a:off x="6242050" y="6242050"/>
            <a:ext cx="2440305" cy="503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3C53EF-A1FF-69A5-B184-57F01DCA4702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</p:titleStyle>
    <p:bodyStyle>
      <a:lvl1pPr marL="342900" marR="0" indent="-342900" algn="l" defTabSz="914400">
        <a:lnSpc>
          <a:spcPct val="100000"/>
        </a:lnSpc>
        <a:spcBef>
          <a:spcPts val="765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67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575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48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48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AAAAAFwMAAEE4AACuDQAAAAAAACYAAAAIAAAAAQAAAAAAAAA="/>
              </a:ext>
            </a:extLst>
          </p:cNvSpPr>
          <p:nvPr>
            <p:ph type="title"/>
          </p:nvPr>
        </p:nvSpPr>
        <p:spPr>
          <a:xfrm>
            <a:off x="0" y="502285"/>
            <a:ext cx="9144635" cy="1721485"/>
          </a:xfrm>
        </p:spPr>
        <p:txBody>
          <a:bodyPr/>
          <a:lstStyle/>
          <a:p>
            <a:pPr marL="0" marR="0" indent="0" algn="ct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0" u="none" strike="noStrike" kern="1" spc="0" baseline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Муниципальное казенное образовательное учреждение центр</a:t>
            </a:r>
          </a:p>
          <a:p>
            <a:pPr marL="0" marR="0" indent="0" algn="ct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0" u="none" strike="noStrike" kern="1" spc="0" baseline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 развития ребенка - детский сад «Солнышко» города</a:t>
            </a:r>
          </a:p>
          <a:p>
            <a:pPr marL="0" marR="0" indent="0" algn="ct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0" u="none" strike="noStrike" kern="1" spc="0" baseline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 Слободского Кировской области</a:t>
            </a:r>
          </a:p>
          <a:p>
            <a:endParaRPr/>
          </a:p>
        </p:txBody>
      </p:sp>
      <p:sp>
        <p:nvSpPr>
          <p:cNvPr id="3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YJ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6CwAAMQ4AAEIrAADPGwAAAAAAACYAAAAIAAAA//////////8="/>
              </a:ext>
            </a:extLst>
          </p:cNvSpPr>
          <p:nvPr/>
        </p:nvSpPr>
        <p:spPr>
          <a:xfrm>
            <a:off x="1865630" y="2306955"/>
            <a:ext cx="5166360" cy="2213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228600" marR="0" indent="0" algn="ctr" defTabSz="4495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8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b="0"/>
              <a:t>Проект на тему:</a:t>
            </a:r>
            <a:r>
              <a:t> </a:t>
            </a:r>
          </a:p>
          <a:p>
            <a:pPr marL="0" marR="0" indent="0" algn="ctr" defTabSz="4495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8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«Космос»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Calibri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YJ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QIwAAQBwAAKo3AAArKAAAAAAAACYAAAAIAAAA//////////8="/>
              </a:ext>
            </a:extLst>
          </p:cNvSpPr>
          <p:nvPr/>
        </p:nvSpPr>
        <p:spPr>
          <a:xfrm>
            <a:off x="5740400" y="4592320"/>
            <a:ext cx="3308350" cy="19373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Участник:</a:t>
            </a:r>
          </a:p>
          <a:p>
            <a:pPr marL="0" marR="0" indent="0" algn="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Воспитанник  МКДОУ црр-д/с «Солнышко»:</a:t>
            </a:r>
          </a:p>
          <a:p>
            <a:pPr marL="0" marR="0" indent="0" algn="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Харин  Богдан</a:t>
            </a:r>
          </a:p>
          <a:p>
            <a:pPr marL="0" marR="0" indent="0" algn="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Воспитатель МКДОУ црр-</a:t>
            </a:r>
          </a:p>
          <a:p>
            <a:pPr marL="0" marR="0" indent="0" algn="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д/с «Солнышко»</a:t>
            </a:r>
          </a:p>
          <a:p>
            <a:pPr marL="0" marR="0" indent="0" algn="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Харина Ольга Владимировна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Calibri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IAwAA4gAAAKYzAAB+KQAAAAAAACYAAAAIAAAA//////////8="/>
              </a:ext>
            </a:extLst>
          </p:cNvSpPr>
          <p:nvPr/>
        </p:nvSpPr>
        <p:spPr>
          <a:xfrm>
            <a:off x="574040" y="143510"/>
            <a:ext cx="7821930" cy="66014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По порядку все планеты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Назовет любой из нас: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Раз — Меркурий,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Два — Венера,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Три — Земля,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Четыре — Марс.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Пять — Юпитер,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Шесть -Сатурн,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Семь — Уран,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За ним -Нептун.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Он восьмым идет по счету.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А за ним уже, потом,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И девятая планета</a:t>
            </a:r>
          </a:p>
          <a:p>
            <a:pPr algn="ctr">
              <a:defRPr sz="3000" b="1">
                <a:solidFill>
                  <a:srgbClr val="00FFFF"/>
                </a:solidFill>
              </a:defRPr>
            </a:pPr>
            <a:r>
              <a:t>Под названием Плутон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53FHYB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QBAAADAAAABAAAAAAAAAAAAAAAAAAAAAAAAAAHgAAAGgAAAAAAAAAAAAAAAAAAAAAAAAAAAAAABAnAAAQJwAAAAAAAAAAAAAAAAAAAAAAAAAAAAAAAAAAAAAAAAAAAAAUAAAAAAAAAMDA/wAAAAAAZAAAADIAAAAAAAAAZAAAAAAAAAB/f38ACgAAAB8AAABUAAAAADOZBQAAAAEAAAAAAAAAAAAAAAAAAAAAAAAAAAAAAAAAAAAAAAAAAP///wJ/f38AM2aZA8zMzADAwP8Af39/AAAAAAAAAAAAAAAAAP///wAAAAAAIQAAABgAAAAUAAAAAQAAANn9//9AOAAAwSM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349885"/>
            <a:ext cx="9143365" cy="61620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TextArt1"/>
          <p:cNvSpPr>
            <a:extLst>
              <a:ext uri="smNativeData">
                <pr:smNativeData xmlns:pr="smNativeData" xmlns:p14="http://schemas.microsoft.com/office/powerpoint/2010/main" xmlns="" val="SMDATA_14_53FHYBMAAAAlAAAAEAAAAA8BAAAAkAAAAEgAAACQAAAASAAAAAAAAAAAAAAAAAAAAAEAAABQAAAAAAAAAAAAAAAAAAAAAADgPwAAAAAAAOA/AAAAAAAA4D8AAAAAAADgPwAAAAAAAOA/AAAAAAAA4D8AAAAAAADgPwAAAAAAAOA/AAAAAAAA4D8CAAAAjAAAAAEAAAAAAAAA/wAAAAAAAAA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AAAAAAAAAAABAAAAf39/AAEAAABkAAAAAAAAABQAAABAHwAAQB8AACYAAAAAAAAAwOD//wAAAAAmAAAAZAAAABYAAABMAAAAAQAAAAAAAAAEAAAAAAAAAAEAAAAAAAAAAAAAAEIAAAAAAAAAZAAAAGQAAAAAAAAAzMzMAAAAAABQAAAAUAAAAGQAAABkAAAAAAAAAAYAAABRAAAAQQByAGkAYQBsACAAQgBsAGEAYwBrAAAA////AP///wD///8A////AP///wD///8A////AP///wD///8A////ABAOAAAAAAAAwWQAAABkAAAAFwAAABQAAAAAAAAAAAAAAP9/AAD/fwAAAAAAAAkAAAAEAAAAPgAAgAwAAAAQAAAAAAAAAAAAAAAAAAAAAAAAAB4AAABoAAAAAAAAAAAAAAAAAAAAAAAAAAAAAAAQJwAAECcAAAAAAAAAAAAAAAAAAAAAAAAAAAAAAAAAAAAAAAAAAAAAFAAAAAAAAADAwP8AAAAAAGQAAAAyAAAAAAAAAGQAAAAAAAAAf39/AAoAAAAfAAAAVAAAAP8AAAAAAAAAAAAAAAAAAAAAAAAAAAAAAAAAAAAAAAAAAAAAAAAAAAAAAAAAf39/AAAAAADMzMwAwMD/AH9/fwAAAAAAAAAAAAAAAAAAAAAAAAAAACEAAAAYAAAAFAAAADUCAACdHQAAaTUAAKMkAAAAAAAAJgAAAAgAAAD//////////w=="/>
              </a:ext>
            </a:extLst>
          </p:cNvSpPr>
          <p:nvPr/>
        </p:nvSpPr>
        <p:spPr>
          <a:xfrm>
            <a:off x="358775" y="4813935"/>
            <a:ext cx="8323580" cy="11417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l"/>
            <a:r>
              <a:rPr sz="3600" b="1">
                <a:ln>
                  <a:noFill/>
                </a:ln>
                <a:solidFill>
                  <a:srgbClr val="FF0000"/>
                </a:solidFill>
                <a:effectLst>
                  <a:outerShdw blurRad="12700" dist="41910" algn="ctr">
                    <a:srgbClr val="000000"/>
                  </a:outerShdw>
                </a:effectLst>
                <a:latin typeface="Arial Black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53FHYB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YJ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CmAgAAXAwAAGk1AAD9IQAAAAAAACYAAAAIAAAAAQAAAAAAAAA="/>
              </a:ext>
            </a:extLst>
          </p:cNvSpPr>
          <p:nvPr>
            <p:ph type="title"/>
          </p:nvPr>
        </p:nvSpPr>
        <p:spPr>
          <a:xfrm>
            <a:off x="430530" y="2009140"/>
            <a:ext cx="8251825" cy="3515995"/>
          </a:xfrm>
        </p:spPr>
        <p:txBody>
          <a:bodyPr/>
          <a:lstStyle/>
          <a:p>
            <a:pPr marL="0" marR="0" indent="0" algn="r" defTabSz="4495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Человечество не останется вечно на земле, но, в</a:t>
            </a:r>
          </a:p>
          <a:p>
            <a:pPr marL="0" marR="0" indent="0" algn="r" defTabSz="4495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 погоне за светом и пространством, сначала робко проникнет за пределы атмосферы, а затем завоюет себе всё околосолнечное пространство»</a:t>
            </a:r>
          </a:p>
          <a:p>
            <a:pPr algn="r">
              <a:defRPr sz="2800" b="1">
                <a:solidFill>
                  <a:srgbClr val="00FFFF"/>
                </a:solidFill>
              </a:defRPr>
            </a:pPr>
            <a:r>
              <a:rPr i="1"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К.Циолковский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BhAQ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TAQAAiAMAALw2AAD9IQAAAAAAACYAAAAIAAAA//////////8="/>
              </a:ext>
            </a:extLst>
          </p:cNvSpPr>
          <p:nvPr/>
        </p:nvSpPr>
        <p:spPr>
          <a:xfrm>
            <a:off x="215265" y="574040"/>
            <a:ext cx="8682355" cy="4951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1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Актуальность.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Моя мечта - стать космонавтом. Наверное об этом мечтает каждый мальчишка. Космические пираты, звёздные войны и другие инопланетные существа – герои моих любимых мультфильмов. Вымышленные персонажи дезинформируют нас, рассказывая о несуществующих планетах, и зачастую вызывают отрицательные эмоции, способствуют развитию страхов. Но это совсем не так. Профессия космонавта отважная и героическая. Мне хочется чтобы больше мальчишек проявили интерес к этой профессии.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FFFF"/>
                </a:solidFill>
                <a:effectLst/>
                <a:latin typeface="Calibri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f29f8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AAAAAAAAAAEA4AACcKAAAAAAAACYAAAAIAAAA//////////8="/>
              </a:ext>
            </a:extLst>
          </p:cNvSpPr>
          <p:nvPr/>
        </p:nvSpPr>
        <p:spPr>
          <a:xfrm>
            <a:off x="0" y="0"/>
            <a:ext cx="9144000" cy="66014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Проблема: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Поверхностные знания о космосе, первом человеке, полетевшем в космос, о существовании праздника в России - День космонавтики.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Цель проекта: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Узнать больше о космическом пространстве, Солнечной системе и ее планетах, освоении космоса людьми.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Задачи: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1. Сформировать интерес к познанию космического пространства.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2.  Расширять первоначальные представления о звездах и планетах 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(их величине, о порядке расположения относительно Солнца, 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некоторых особенностях).</a:t>
            </a:r>
          </a:p>
          <a:p>
            <a:pPr marL="0" marR="0" indent="22860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4. Прививать любовь к родному краю, планете Земля, уважение к героям освоения космоса.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Ожидаемый результат: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1400" i="0"/>
              <a:t> </a:t>
            </a:r>
            <a:r>
              <a:rPr i="0"/>
              <a:t>   Проект позволит развить творческую активность детей, воспитать патриотические чувства, желание быть смелым, сильным и 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i="0"/>
              <a:t>выносливым.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i="0"/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effectLst/>
                <a:latin typeface="Calibri" pitchFamily="2" charset="-52"/>
                <a:ea typeface="SimSun" charset="0"/>
                <a:cs typeface="Times New Roman" pitchFamily="1" charset="-52"/>
              </a:defRPr>
            </a:pPr>
            <a:endParaRPr i="0"/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rgbClr val="00FFFF"/>
                </a:solidFill>
                <a:effectLst/>
                <a:latin typeface="Calibri" pitchFamily="2" charset="-52"/>
                <a:ea typeface="SimSun" charset="0"/>
                <a:cs typeface="Times New Roman" pitchFamily="1" charset="-52"/>
              </a:defRPr>
            </a:pPr>
            <a:endParaRPr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53FHYB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DOZBQAAAAEAAAAAAAAAAAAAAAAAAAAAAAAAAAAAAAAAAAAAAAAAAP///wJ/f38AM2aZA8zMzADAwP8Af39/AAAAAAAAAAAAAAAAAP///wAAAAAAIQAAABgAAAAUAAAAUAAAAB8SAADBIwAAMCo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945765"/>
            <a:ext cx="5761355" cy="39122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A1AgAA2wQAAPg0AADGEAAAAAAAACYAAAAIAAAA//////////8="/>
              </a:ext>
            </a:extLst>
          </p:cNvSpPr>
          <p:nvPr/>
        </p:nvSpPr>
        <p:spPr>
          <a:xfrm>
            <a:off x="358775" y="789305"/>
            <a:ext cx="8251825" cy="19373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600" b="1" i="1" u="none" strike="noStrike" kern="1" spc="0" baseline="0">
                <a:solidFill>
                  <a:srgbClr val="00FFFF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Астрономия - это наука, изучающая космос, а именно звезды и планеты.</a:t>
            </a:r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111111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/>
          </a:p>
          <a:p>
            <a:pPr marL="0" marR="0" indent="0" algn="l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111111"/>
                </a:solidFill>
                <a:uFill>
                  <a:solidFill>
                    <a:srgbClr val="000000"/>
                  </a:solidFill>
                </a:u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53FHYB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ADOZBQAAAAEAAAAAAAAAAAAAAAAAAAAAAAAAAAAAAAAAAAAAAAAAAP///wJ/f38AM2aZA8zMzADAwP8Af39/AAAAAAAAAAAAAAAAAP///wAAAAAAIQAAABgAAAAUAAAAVRAAABMSAABuOAAAMCo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654935" y="2938145"/>
            <a:ext cx="6518275" cy="39198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G0B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iAAAA4wAAAEA4AAAaEgAAAAAAACYAAAAIAAAA//////////8="/>
              </a:ext>
            </a:extLst>
          </p:cNvSpPr>
          <p:nvPr/>
        </p:nvSpPr>
        <p:spPr>
          <a:xfrm>
            <a:off x="143510" y="144145"/>
            <a:ext cx="9000490" cy="27984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400">
                <a:solidFill>
                  <a:srgbClr val="00FFFF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Первая собака Лайка в 1957 году была отправлена в космос. За ней наблюдали, но на Землю она не вернулась.</a:t>
            </a:r>
          </a:p>
          <a:p>
            <a:pPr>
              <a:defRPr sz="2400">
                <a:solidFill>
                  <a:srgbClr val="00FFFF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   Потом летали в космос </a:t>
            </a:r>
            <a:r>
              <a:rPr b="1" i="1"/>
              <a:t>Белка</a:t>
            </a:r>
            <a:r>
              <a:t> и</a:t>
            </a:r>
            <a:r>
              <a:rPr i="1"/>
              <a:t> </a:t>
            </a:r>
            <a:r>
              <a:rPr b="1" i="1"/>
              <a:t>Стрелка</a:t>
            </a:r>
            <a:r>
              <a:rPr b="1"/>
              <a:t>.</a:t>
            </a:r>
            <a:r>
              <a:t> В 1960 году 19 августа их запустили в космос на прототипе космического корабля »Восток». Они пробыли в космосе более суток и благополучно вернулись обратно.</a:t>
            </a:r>
          </a:p>
          <a:p>
            <a:pPr>
              <a:defRPr sz="2400">
                <a:solidFill>
                  <a:srgbClr val="00FFFF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Так ученые доказали, что полет в космос возможен.</a:t>
            </a: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OLE1"/>
          <p:cNvGraphicFramePr>
            <a:extLst>
              <a:ext uri="smNativeData">
                <pr:smNativeData xmlns:pr="smNativeData" xmlns:p14="http://schemas.microsoft.com/office/powerpoint/2010/main" xmlns="" val="SMDATA_15_53FHYBMAAAAlAAAAM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EAAAAjAAAABAAAAGQAAAAXAAAAFAAAAAAAAAAAAAAA/38AAP9/AAAAAAAACQAAAAQAAAAAAAAADAAAABAAAAAAAAAAAAAAAAAAAAAAAAAAHgAAAGgAAAAAAAAAAAAAAAAAAAAAAAAAAAAAABAnAAAQJwAAAAAAAAAAAAAAAAAAAAAAAAAAAAAAAAAAAAAAAAAAAAAUAAAAAAAAAMDA/wAAAAAAZAAAADIAAAAAAAAAZAAAAAAAAAB/f38AAAAAAB8AAABUAAAAADOZBQAAAAEAAAAAAAAAAAAAAAAAAAAAAAAAAAAAAAAAAAAAAAAAAP///wJ/f38AM2aZA8zMzADAwP8Af39/AAAAAAAAAAAAAAAAAP///wAAAAAAIQAAABgAAAAUAAAARQkAAKgRAAANKQAA7ykAAAAAAAAmAAAACAAAAP//////////"/>
              </a:ext>
            </a:extLst>
          </p:cNvGraphicFramePr>
          <p:nvPr/>
        </p:nvGraphicFramePr>
        <p:xfrm>
          <a:off x="1506855" y="2870200"/>
          <a:ext cx="5166360" cy="394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int.Picture" r:id="rId3" imgW="19050" imgH="19050" progId="Paint.Picture">
                  <p:embed/>
                </p:oleObj>
              </mc:Choice>
              <mc:Fallback>
                <p:oleObj name="Paint.Picture" r:id="rId3" imgW="19050" imgH="19050" progId="Paint.Picture">
                  <p:embed/>
                  <p:pic>
                    <p:nvPicPr>
                      <p:cNvPr id="0" name="Объект OLE1" descr="image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855" y="2870200"/>
                        <a:ext cx="5166360" cy="394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TAQAAUwEAAC03AACoEQAAAAAAACYAAAAIAAAA//////////8="/>
              </a:ext>
            </a:extLst>
          </p:cNvSpPr>
          <p:nvPr/>
        </p:nvSpPr>
        <p:spPr>
          <a:xfrm>
            <a:off x="215265" y="215265"/>
            <a:ext cx="8754110" cy="2654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3000" b="1">
                <a:solidFill>
                  <a:srgbClr val="00FFFF"/>
                </a:solidFill>
              </a:defRPr>
            </a:pPr>
            <a:r>
              <a:t>Первым космонавтом был Юрий Алексеевич Гагарин. 12 апреля 1961 года он совершил полет в космос на корабле »Восток-1» и облетел Землю за 1 час 48 минут. Вернулся назад живым и</a:t>
            </a:r>
          </a:p>
          <a:p>
            <a:pPr>
              <a:defRPr sz="3000" b="1">
                <a:solidFill>
                  <a:srgbClr val="00FFFF"/>
                </a:solidFill>
              </a:defRPr>
            </a:pPr>
            <a:r>
              <a:t>здоровым.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/////4wAAABshAAAZFQAAAAAAACYAAAAIAAAA//////////8="/>
              </a:ext>
            </a:extLst>
          </p:cNvSpPr>
          <p:nvPr/>
        </p:nvSpPr>
        <p:spPr>
          <a:xfrm>
            <a:off x="-635" y="144145"/>
            <a:ext cx="5382260" cy="3285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400" b="1">
                <a:solidFill>
                  <a:srgbClr val="00FFFF"/>
                </a:solidFill>
              </a:defRPr>
            </a:pPr>
            <a:r>
              <a:t>А первой женщиной -</a:t>
            </a:r>
          </a:p>
          <a:p>
            <a:pPr>
              <a:defRPr sz="2400" b="1">
                <a:solidFill>
                  <a:srgbClr val="00FFFF"/>
                </a:solidFill>
              </a:defRPr>
            </a:pPr>
            <a:r>
              <a:t>космонавтом была Валентина Терешкова, которая совершила полет в космос в 1963 году. Она выдержала 48 оборотов вокруг Земли, провела почти трое суток в космосе, делала фотографии, которые использовались для изучения аэрозольных слоев атмосферы.</a:t>
            </a:r>
          </a:p>
        </p:txBody>
      </p:sp>
      <p:graphicFrame>
        <p:nvGraphicFramePr>
          <p:cNvPr id="3" name="Объект OLE1"/>
          <p:cNvGraphicFramePr>
            <a:extLst>
              <a:ext uri="smNativeData">
                <pr:smNativeData xmlns:pr="smNativeData" xmlns:p14="http://schemas.microsoft.com/office/powerpoint/2010/main" xmlns="" val="SMDATA_15_53FHYBMAAAAlAAAAM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EAAAAjAAAABAAAAGQAAAAXAAAAFAAAAAAAAAAAAAAA/38AAP9/AAAAAAAACQAAAAQAAABnAGgADAAAABAAAAAAAAAAAAAAAAAAAAAAAAAAHgAAAGgAAAAAAAAAAAAAAAAAAAAAAAAAAAAAABAnAAAQJwAAAAAAAAAAAAAAAAAAAAAAAAAAAAAAAAAAAAAAAAAAAAAUAAAAAAAAAMDA/wAAAAAAZAAAADIAAAAAAAAAZAAAAAAAAAB/f38AAAAAAB8AAABUAAAAADOZBQAAAAEAAAAAAAAAAAAAAAAAAAAAAAAAAAAAAAAAAAAAAAAAAP///wJ/f38AM2aZA8zMzADAwP8Af39/AAAAAAAAAAAAAAAAAP///wAAAAAAIQAAABgAAAAUAAAA3SAAAI8AAABAOAAAGBUAAAAAAAAmAAAACAAAAP//////////"/>
              </a:ext>
            </a:extLst>
          </p:cNvGraphicFramePr>
          <p:nvPr/>
        </p:nvGraphicFramePr>
        <p:xfrm>
          <a:off x="5342255" y="90805"/>
          <a:ext cx="3801745" cy="333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aint.Picture" r:id="rId3" imgW="19050" imgH="19050" progId="Paint.Picture">
                  <p:embed/>
                </p:oleObj>
              </mc:Choice>
              <mc:Fallback>
                <p:oleObj name="Paint.Picture" r:id="rId3" imgW="19050" imgH="19050" progId="Paint.Picture">
                  <p:embed/>
                  <p:pic>
                    <p:nvPicPr>
                      <p:cNvPr id="0" name="Объект OLE1" descr="image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2255" y="90805"/>
                        <a:ext cx="3801745" cy="3338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53FHYB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ABAAADAAAABAAAAAAAAAAAAAAAAAAAAAAAAAAHgAAAGgAAAAAAAAAAAAAAAAAAAAAAAAAAAAAABAnAAAQJwAAAAAAAAAAAAAAAAAAAAAAAAAAAAAAAAAAAAAAAAAAAAAUAAAAAAAAAMDA/wAAAAAAZAAAADIAAAAAAAAAZAAAAAAAAAB/f38ACgAAAB8AAABUAAAAADOZBQAAAAEAAAAAAAAAAAAAAAAAAAAAAAAAAAAAAAAAAAAAAAAAAP///wJ/f38AM2aZA8zMzADAwP8Af39/AAAAAAAAAAAAAAAAAP///wAAAAAAIQAAABgAAAAUAAAAaAAAABgVAACTHQAAASoAAA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66040" y="3429000"/>
            <a:ext cx="4741545" cy="33991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2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0A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B1HgAAfBoAAJE3AABQIwAAAAAAACYAAAAIAAAA//////////8="/>
              </a:ext>
            </a:extLst>
          </p:cNvSpPr>
          <p:nvPr/>
        </p:nvSpPr>
        <p:spPr>
          <a:xfrm>
            <a:off x="4951095" y="4305300"/>
            <a:ext cx="4081780" cy="1435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400" b="1">
                <a:solidFill>
                  <a:srgbClr val="00FFFF"/>
                </a:solidFill>
              </a:defRPr>
            </a:pPr>
            <a:r>
              <a:t>Первый выход в космос был совершен Алексеем Леоновым в 1965 году.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53FHYB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DIAAAADAAAABAAAAAAAAAAAAAAAAAAAAAAAAAAHgAAAGgAAAAAAAAAAAAAAAAAAAAAAAAAAAAAABAnAAAQJwAAAAAAAAAAAAAAAAAAAAAAAAAAAAAAAAAAAAAAAAAAAAAUAAAAAAAAAMDA/wAAAAAAZAAAADIAAAAAAAAAZAAAAAAAAAB/f38ACgAAAB8AAABUAAAAADOZBQAAAAEAAAAAAAAAAAAAAAAAAAAAAAAAAAAAAAAAAAAAAAAAAP///wJ/f38AM2aZA8zMzADAwP8Af39/AAAAAAAAAAAAAAAAAP///wAAAAAAIQAAABgAAAAUAAAAAQAAAHoLAABAOAAAYyo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865630"/>
            <a:ext cx="9143365" cy="50247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:p14="http://schemas.microsoft.com/office/powerpoint/2010/main" xmlns="" val="SMDATA_13_53FHYBMAAAAlAAAAEg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G0BAAAMAAAAEAAAAAAAAAAAAAAAAAAAAAAAAAAeAAAAaAAAAAAAAAAAAAAAAAAAAAAAAAAAAAAAECcAABAnAAAAAAAAAAAAAAAAAAAAAAAAAAAAAAAAAAAAAAAAAAAAABQAAAAAAAAAwMD/AAAAAABkAAAAMgAAAAAAAABkAAAAAAAAAH9/fwAKAAAAHwAAAFQAAAAAM5kFAAAAAQAAAAAAAAAAAAAAAAAAAAAAAAAAAAAAAAAAAAAAAAAA////An9/fwAzZpkDzMzMAMDA/wB/f38AAAAAAAAAAAAAAAAAAAAAAAAAAAAhAAAAGAAAABQAAADyBwAApgIAAKwvAADyBwAAAAAAACYAAAAIAAAA//////////8="/>
              </a:ext>
            </a:extLst>
          </p:cNvSpPr>
          <p:nvPr/>
        </p:nvSpPr>
        <p:spPr>
          <a:xfrm>
            <a:off x="1291590" y="430530"/>
            <a:ext cx="6457950" cy="861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4800" b="1" i="1">
                <a:solidFill>
                  <a:srgbClr val="00FFFF"/>
                </a:solidFill>
              </a:defRPr>
            </a:pPr>
            <a:r>
              <a:t>Солнечная система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9">
      <a:dk1>
        <a:srgbClr val="FFFFFF"/>
      </a:dk1>
      <a:lt1>
        <a:srgbClr val="000000"/>
      </a:lt1>
      <a:dk2>
        <a:srgbClr val="E3EBF1"/>
      </a:dk2>
      <a:lt2>
        <a:srgbClr val="336699"/>
      </a:lt2>
      <a:accent1>
        <a:srgbClr val="003399"/>
      </a:accent1>
      <a:accent2>
        <a:srgbClr val="468A4B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66CCFF"/>
      </a:hlink>
      <a:folHlink>
        <a:srgbClr val="F0E5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Office PowerPoint</Application>
  <PresentationFormat>Экран (4:3)</PresentationFormat>
  <Paragraphs>55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SimSun</vt:lpstr>
      <vt:lpstr>Arial</vt:lpstr>
      <vt:lpstr>Arial Black</vt:lpstr>
      <vt:lpstr>Calibri</vt:lpstr>
      <vt:lpstr>Times New Roman</vt:lpstr>
      <vt:lpstr>Presentation</vt:lpstr>
      <vt:lpstr>Paint.Picture</vt:lpstr>
      <vt:lpstr>Муниципальное казенное образовательное учреждение центр  развития ребенка - детский сад «Солнышко» города  Слободского Кировской области </vt:lpstr>
      <vt:lpstr>Человечество не останется вечно на земле, но, в  погоне за светом и пространством, сначала робко проникнет за пределы атмосферы, а затем завоюет себе всё околосолнечное пространство» К.Циолковский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образовательное учреждение центр  развития ребенка - детский сад «Солнышко» города  Слободского Кировской области </dc:title>
  <dc:subject/>
  <dc:creator>ALIENWARE</dc:creator>
  <cp:keywords/>
  <dc:description/>
  <cp:lastModifiedBy>ALIENWARE</cp:lastModifiedBy>
  <cp:revision>1</cp:revision>
  <dcterms:created xsi:type="dcterms:W3CDTF">2021-03-09T11:24:38Z</dcterms:created>
  <dcterms:modified xsi:type="dcterms:W3CDTF">2021-03-10T10:21:15Z</dcterms:modified>
</cp:coreProperties>
</file>