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27E2-CB5C-4BC7-A1F0-C6858797192D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C3E2-4E27-402C-8852-F0DC36C14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27E2-CB5C-4BC7-A1F0-C6858797192D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C3E2-4E27-402C-8852-F0DC36C14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27E2-CB5C-4BC7-A1F0-C6858797192D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C3E2-4E27-402C-8852-F0DC36C14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27E2-CB5C-4BC7-A1F0-C6858797192D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C3E2-4E27-402C-8852-F0DC36C14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27E2-CB5C-4BC7-A1F0-C6858797192D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C3E2-4E27-402C-8852-F0DC36C14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27E2-CB5C-4BC7-A1F0-C6858797192D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C3E2-4E27-402C-8852-F0DC36C14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27E2-CB5C-4BC7-A1F0-C6858797192D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C3E2-4E27-402C-8852-F0DC36C14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27E2-CB5C-4BC7-A1F0-C6858797192D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C3E2-4E27-402C-8852-F0DC36C14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27E2-CB5C-4BC7-A1F0-C6858797192D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C3E2-4E27-402C-8852-F0DC36C14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27E2-CB5C-4BC7-A1F0-C6858797192D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C3E2-4E27-402C-8852-F0DC36C14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27E2-CB5C-4BC7-A1F0-C6858797192D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C3E2-4E27-402C-8852-F0DC36C14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127E2-CB5C-4BC7-A1F0-C6858797192D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DC3E2-4E27-402C-8852-F0DC36C14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6429420" cy="142876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«Создание настольной дидактической игры-даббл «Мой компьютер» и ее применение на занятиях объединения «Компьютер и творчество»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445224"/>
            <a:ext cx="4357718" cy="1152128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Педагог дополнительного </a:t>
            </a:r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</a:rPr>
              <a:t>образования </a:t>
            </a:r>
          </a:p>
          <a:p>
            <a:pPr algn="l"/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</a:rPr>
              <a:t>МКУ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ДО «Станции юных туристов и техников» города Слободского </a:t>
            </a:r>
          </a:p>
          <a:p>
            <a:pPr algn="l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Рябова Светлана Юрьевна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IX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муниципальные образовательные чтения, посвященные памяти И.А.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Повышева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Выводы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 smtClean="0">
                <a:latin typeface="Times New Roman"/>
                <a:ea typeface="Times New Roman"/>
              </a:rPr>
              <a:t>Дидактические игры </a:t>
            </a:r>
            <a:r>
              <a:rPr lang="ru-RU" dirty="0" smtClean="0">
                <a:latin typeface="Times New Roman"/>
                <a:ea typeface="Times New Roman"/>
              </a:rPr>
              <a:t>– неотъемлемая часть образовательного процесса (особенно в дополнительном образовании).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Игровые и занимательные моменты выгодно отличают дополнительное образование от школы. Они вызывают выраженный интерес учащихся к предмету, создают условия для повышения познавательной активности обучающихся и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развития их творческого потенциала. </a:t>
            </a:r>
            <a:endParaRPr lang="ru-RU" dirty="0" smtClean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736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Проблема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175174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Актуальность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786190"/>
            <a:ext cx="2710385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643050"/>
            <a:ext cx="3253470" cy="1828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Каникулы с пользой: 20+ развивающих игр и занятий для детей, родителей и  педагог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714752"/>
            <a:ext cx="3071834" cy="2047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Топ–5 игр для детей на уроках немецког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571612"/>
            <a:ext cx="3286148" cy="1960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и задачи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u="sng" dirty="0" smtClean="0"/>
              <a:t>Цель:</a:t>
            </a:r>
            <a:endParaRPr lang="ru-RU" dirty="0" smtClean="0"/>
          </a:p>
          <a:p>
            <a:r>
              <a:rPr lang="ru-RU" dirty="0" smtClean="0"/>
              <a:t>Создать дидактическую игру «Мой компьютер» на основе игры Даббл.</a:t>
            </a:r>
          </a:p>
          <a:p>
            <a:pPr>
              <a:buNone/>
            </a:pPr>
            <a:r>
              <a:rPr lang="ru-RU" u="sng" dirty="0" smtClean="0"/>
              <a:t>Задачи:</a:t>
            </a:r>
            <a:endParaRPr lang="ru-RU" dirty="0" smtClean="0"/>
          </a:p>
          <a:p>
            <a:pPr lvl="0"/>
            <a:r>
              <a:rPr lang="ru-RU" dirty="0" smtClean="0"/>
              <a:t>Разобраться с понятием «память».</a:t>
            </a:r>
          </a:p>
          <a:p>
            <a:pPr lvl="0"/>
            <a:r>
              <a:rPr lang="ru-RU" dirty="0" smtClean="0"/>
              <a:t>Изучить информацию об игре даббл.</a:t>
            </a:r>
          </a:p>
          <a:p>
            <a:pPr lvl="0"/>
            <a:r>
              <a:rPr lang="ru-RU" dirty="0" smtClean="0"/>
              <a:t>Подобрать изображения по теме.</a:t>
            </a:r>
          </a:p>
          <a:p>
            <a:pPr lvl="0"/>
            <a:r>
              <a:rPr lang="ru-RU" dirty="0" smtClean="0"/>
              <a:t>Создать игру в компьютерной программе.</a:t>
            </a:r>
          </a:p>
          <a:p>
            <a:pPr lvl="0"/>
            <a:r>
              <a:rPr lang="ru-RU" dirty="0" smtClean="0"/>
              <a:t>Распечатать, вырезать и склеить карточки.</a:t>
            </a:r>
          </a:p>
          <a:p>
            <a:pPr lvl="0"/>
            <a:r>
              <a:rPr lang="ru-RU" dirty="0" smtClean="0"/>
              <a:t>Оценить результат (эффективность игры для запоминания информации)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Память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844824"/>
            <a:ext cx="3765104" cy="3805883"/>
          </a:xfrm>
        </p:spPr>
        <p:txBody>
          <a:bodyPr/>
          <a:lstStyle/>
          <a:p>
            <a:r>
              <a:rPr lang="ru-RU" dirty="0" smtClean="0">
                <a:latin typeface="Times New Roman"/>
                <a:ea typeface="Times New Roman"/>
              </a:rPr>
              <a:t>Память – это способность запоминать, сохранять и воспроизводить информацию.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3960440" cy="3834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Описание игры даббл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285752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857628"/>
            <a:ext cx="5447704" cy="2037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14422"/>
            <a:ext cx="3357586" cy="2519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Создание игры даббл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«Мой компьютер»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b="5278"/>
          <a:stretch>
            <a:fillRect/>
          </a:stretch>
        </p:blipFill>
        <p:spPr bwMode="auto">
          <a:xfrm>
            <a:off x="142844" y="2214554"/>
            <a:ext cx="5156763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071678"/>
            <a:ext cx="3286665" cy="3265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Диагностика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6764" t="26825" r="61442" b="19525"/>
          <a:stretch>
            <a:fillRect/>
          </a:stretch>
        </p:blipFill>
        <p:spPr bwMode="auto">
          <a:xfrm>
            <a:off x="714348" y="1643050"/>
            <a:ext cx="2786082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 l="18114" t="51807" r="59441" b="29990"/>
          <a:stretch>
            <a:fillRect/>
          </a:stretch>
        </p:blipFill>
        <p:spPr bwMode="auto">
          <a:xfrm>
            <a:off x="3786182" y="3786190"/>
            <a:ext cx="4500594" cy="2052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Ir0S9Mq0S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500174"/>
            <a:ext cx="3786214" cy="2129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Интерес детей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8ZE7eByUYN4.jpg"/>
          <p:cNvPicPr>
            <a:picLocks noChangeAspect="1"/>
          </p:cNvPicPr>
          <p:nvPr/>
        </p:nvPicPr>
        <p:blipFill>
          <a:blip r:embed="rId2" cstate="print"/>
          <a:srcRect t="5353" b="4965"/>
          <a:stretch>
            <a:fillRect/>
          </a:stretch>
        </p:blipFill>
        <p:spPr>
          <a:xfrm>
            <a:off x="2428860" y="3357562"/>
            <a:ext cx="1589738" cy="2536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avESn3O9xKE.jpg"/>
          <p:cNvPicPr>
            <a:picLocks noChangeAspect="1"/>
          </p:cNvPicPr>
          <p:nvPr/>
        </p:nvPicPr>
        <p:blipFill>
          <a:blip r:embed="rId3" cstate="print"/>
          <a:srcRect b="7895"/>
          <a:stretch>
            <a:fillRect/>
          </a:stretch>
        </p:blipFill>
        <p:spPr>
          <a:xfrm>
            <a:off x="500034" y="3357562"/>
            <a:ext cx="1525731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JJL0WRuas4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285860"/>
            <a:ext cx="3500462" cy="1969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Lpsxdz86u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1714488"/>
            <a:ext cx="1999017" cy="3556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wmlSLEBv67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1714488"/>
            <a:ext cx="1983087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178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«Создание настольной дидактической игры-даббл «Мой компьютер» и ее применение на занятиях объединения «Компьютер и творчество» </vt:lpstr>
      <vt:lpstr>Проблема</vt:lpstr>
      <vt:lpstr>Актуальность</vt:lpstr>
      <vt:lpstr>Цель и задачи</vt:lpstr>
      <vt:lpstr>Память</vt:lpstr>
      <vt:lpstr>Описание игры даббл</vt:lpstr>
      <vt:lpstr>Создание игры даббл  «Мой компьютер»</vt:lpstr>
      <vt:lpstr>Диагностика</vt:lpstr>
      <vt:lpstr>Интерес детей</vt:lpstr>
      <vt:lpstr>Выводы</vt:lpstr>
      <vt:lpstr>Спасибо за внимание!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Sasha</cp:lastModifiedBy>
  <cp:revision>16</cp:revision>
  <dcterms:created xsi:type="dcterms:W3CDTF">2023-03-20T06:47:14Z</dcterms:created>
  <dcterms:modified xsi:type="dcterms:W3CDTF">2023-03-21T09:12:56Z</dcterms:modified>
</cp:coreProperties>
</file>