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844824"/>
            <a:ext cx="7117180" cy="2982193"/>
          </a:xfrm>
        </p:spPr>
        <p:txBody>
          <a:bodyPr/>
          <a:lstStyle/>
          <a:p>
            <a:pPr algn="ctr"/>
            <a:r>
              <a:rPr lang="ru-RU" sz="9600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«Волшебная страна»</a:t>
            </a:r>
            <a:endParaRPr lang="ru-RU" sz="9600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5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9292">
        <p14:vortex dir="r"/>
      </p:transition>
    </mc:Choice>
    <mc:Fallback>
      <p:transition spd="slow" advClick="0" advTm="92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776863" cy="56708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25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846">
        <p14:vortex dir="r"/>
      </p:transition>
    </mc:Choice>
    <mc:Fallback>
      <p:transition spd="slow" advTm="78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208912" cy="590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365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198">
        <p14:vortex dir="r"/>
      </p:transition>
    </mc:Choice>
    <mc:Fallback>
      <p:transition spd="slow" advTm="81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136903" cy="57606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6971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161">
        <p14:vortex dir="r"/>
      </p:transition>
    </mc:Choice>
    <mc:Fallback>
      <p:transition spd="slow" advTm="10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424935" cy="59046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7903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759">
        <p14:vortex dir="r"/>
      </p:transition>
    </mc:Choice>
    <mc:Fallback>
      <p:transition spd="slow" advTm="77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8064896" cy="54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3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396">
        <p14:vortex dir="r"/>
      </p:transition>
    </mc:Choice>
    <mc:Fallback>
      <p:transition spd="slow" advTm="83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3816424" cy="4773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2656"/>
            <a:ext cx="3902323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55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625">
        <p14:vortex dir="r"/>
      </p:transition>
    </mc:Choice>
    <mc:Fallback>
      <p:transition spd="slow" advTm="76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2928" cy="61206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1581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032">
        <p14:vortex dir="r"/>
      </p:transition>
    </mc:Choice>
    <mc:Fallback>
      <p:transition spd="slow" advTm="80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280920" cy="59046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1837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034">
        <p14:vortex dir="r"/>
      </p:transition>
    </mc:Choice>
    <mc:Fallback>
      <p:transition spd="slow" advTm="80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08912" cy="590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256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097">
        <p14:vortex dir="r"/>
      </p:transition>
    </mc:Choice>
    <mc:Fallback>
      <p:transition spd="slow" advTm="80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3816424" cy="3528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80928"/>
            <a:ext cx="4190355" cy="36640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028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506">
        <p14:vortex dir="r"/>
      </p:transition>
    </mc:Choice>
    <mc:Fallback>
      <p:transition spd="slow" advTm="8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488832" cy="51667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7483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259">
        <p:dissolve/>
      </p:transition>
    </mc:Choice>
    <mc:Fallback>
      <p:transition spd="slow" advTm="825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80920" cy="56886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62040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200">
        <p14:vortex dir="r"/>
      </p:transition>
    </mc:Choice>
    <mc:Fallback>
      <p:transition spd="slow" advTm="8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44824"/>
            <a:ext cx="7125113" cy="2969300"/>
          </a:xfrm>
        </p:spPr>
        <p:txBody>
          <a:bodyPr/>
          <a:lstStyle/>
          <a:p>
            <a:pPr algn="ctr"/>
            <a:r>
              <a:rPr lang="ru-RU" sz="9600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Спасибо</a:t>
            </a:r>
            <a:br>
              <a:rPr lang="ru-RU" sz="9600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sz="9600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за внимание!</a:t>
            </a:r>
            <a:endParaRPr lang="ru-RU" sz="9600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3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8494">
        <p14:ripple/>
      </p:transition>
    </mc:Choice>
    <mc:Fallback>
      <p:transition spd="slow" advTm="384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0713"/>
            <a:ext cx="7416824" cy="55451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6904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524">
        <p14:vortex dir="r"/>
      </p:transition>
    </mc:Choice>
    <mc:Fallback>
      <p:transition spd="slow" advTm="85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48680"/>
            <a:ext cx="7272807" cy="56165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5884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976">
        <p14:vortex dir="r"/>
      </p:transition>
    </mc:Choice>
    <mc:Fallback>
      <p:transition spd="slow" advTm="79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272808" cy="55446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6855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910">
        <p14:vortex dir="r"/>
      </p:transition>
    </mc:Choice>
    <mc:Fallback>
      <p:transition spd="slow" advTm="79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7416823" cy="55446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9952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999">
        <p14:vortex dir="r"/>
      </p:transition>
    </mc:Choice>
    <mc:Fallback>
      <p:transition spd="slow" advTm="79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104456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92896"/>
            <a:ext cx="4392488" cy="4111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05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534">
        <p14:vortex dir="r"/>
      </p:transition>
    </mc:Choice>
    <mc:Fallback>
      <p:transition spd="slow" advTm="75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8208912" cy="53285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2215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288">
        <p14:vortex dir="r"/>
      </p:transition>
    </mc:Choice>
    <mc:Fallback>
      <p:transition spd="slow" advTm="82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8064896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82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971">
        <p14:vortex dir="r"/>
      </p:transition>
    </mc:Choice>
    <mc:Fallback>
      <p:transition spd="slow" advTm="79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56</TotalTime>
  <Words>5</Words>
  <Application>Microsoft Office PowerPoint</Application>
  <PresentationFormat>Экран (4:3)</PresentationFormat>
  <Paragraphs>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Spring</vt:lpstr>
      <vt:lpstr>«Волшебная страна»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«Волшебная страна»</dc:title>
  <dc:creator>PC Aleksandr</dc:creator>
  <cp:lastModifiedBy>Александр</cp:lastModifiedBy>
  <cp:revision>7</cp:revision>
  <dcterms:created xsi:type="dcterms:W3CDTF">2016-09-21T14:14:24Z</dcterms:created>
  <dcterms:modified xsi:type="dcterms:W3CDTF">2016-09-21T15:21:42Z</dcterms:modified>
</cp:coreProperties>
</file>