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«Давайте познакомимся»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04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внимание!!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537890028_13698885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1285860"/>
            <a:ext cx="2871779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«Клянусь честью, ни за что на свете я не хотел бы </a:t>
            </a:r>
          </a:p>
          <a:p>
            <a:pPr algn="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переменить Отечество или иметь другую историю,</a:t>
            </a:r>
          </a:p>
          <a:p>
            <a:pPr algn="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кроме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истории наших предков».</a:t>
            </a:r>
          </a:p>
          <a:p>
            <a:pPr algn="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А.С. Пушкин.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 что такое патриотизм?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«России не станет тогда, когда не станет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последнего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патриота»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Н. М. Карамзин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«Победа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МОУСОШ №1 г. Буй.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оготип ДВО Побед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1285860"/>
            <a:ext cx="329798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МОУСОШ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МОУСОШ 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МОУСОШ №13 им. Р. А. Наумова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МОУСОШ №37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предлагаем вашему вниманию мероприятия, которые были уже запланированы нами: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104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Круглый стол</vt:lpstr>
      <vt:lpstr>Слайд 2</vt:lpstr>
      <vt:lpstr>А что такое патриотизм? </vt:lpstr>
      <vt:lpstr>ДВО «Победа» МОУСОШ №1 г. Буй. </vt:lpstr>
      <vt:lpstr>МОУСОШ №2</vt:lpstr>
      <vt:lpstr>МОУСОШ №9</vt:lpstr>
      <vt:lpstr>МОУСОШ №13 им. Р. А. Наумова </vt:lpstr>
      <vt:lpstr>МОУСОШ №37</vt:lpstr>
      <vt:lpstr>Слайд 9</vt:lpstr>
      <vt:lpstr>Слайд 10</vt:lpstr>
      <vt:lpstr>Спасибо за внимание!!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Солнышко</cp:lastModifiedBy>
  <cp:revision>8</cp:revision>
  <dcterms:created xsi:type="dcterms:W3CDTF">2013-02-04T09:37:45Z</dcterms:created>
  <dcterms:modified xsi:type="dcterms:W3CDTF">2016-01-26T16:31:50Z</dcterms:modified>
</cp:coreProperties>
</file>