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DEB0-83F0-41A0-986A-E7E9D2B614DB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9B0E-A564-4AC3-B662-234CB3AA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Патриотический слет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Детско-ветеранская организация </a:t>
            </a:r>
            <a:r>
              <a:rPr lang="ru-RU" dirty="0" smtClean="0"/>
              <a:t>«Победа» МОУСОШ №1 городского округа город Буй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Военно-спортивная игра «Зарница» 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qol6iOzy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областного этапа  военно-спортивной игры «Зарница» 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Митинг  открытие мем. досок 16.09.2016\Митинг школа № 1\IMG_6247 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508" y="1600200"/>
            <a:ext cx="643498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«Ленинград. Выстоял. Сражался. Победил.» 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Блокада Ленинграда\IMG_1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9" t="2525" r="11822"/>
          <a:stretch>
            <a:fillRect/>
          </a:stretch>
        </p:blipFill>
        <p:spPr bwMode="auto">
          <a:xfrm>
            <a:off x="4071934" y="1785926"/>
            <a:ext cx="4663560" cy="3600000"/>
          </a:xfrm>
          <a:prstGeom prst="rect">
            <a:avLst/>
          </a:prstGeom>
          <a:noFill/>
        </p:spPr>
      </p:pic>
      <p:pic>
        <p:nvPicPr>
          <p:cNvPr id="10243" name="Picture 3" descr="G:\Блокада Ленинграда\IMG_1968.jpg"/>
          <p:cNvPicPr>
            <a:picLocks noChangeAspect="1" noChangeArrowheads="1"/>
          </p:cNvPicPr>
          <p:nvPr/>
        </p:nvPicPr>
        <p:blipFill>
          <a:blip r:embed="rId3" cstate="print"/>
          <a:srcRect l="25000" r="35156"/>
          <a:stretch>
            <a:fillRect/>
          </a:stretch>
        </p:blipFill>
        <p:spPr bwMode="auto">
          <a:xfrm>
            <a:off x="285720" y="1500174"/>
            <a:ext cx="3643338" cy="514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«Ленинград. Выстоял. Сражался. Победил.»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Блокада Ленинграда\IMG_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15 февраля – </a:t>
            </a:r>
            <a:b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 воина-интернационалиста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6784000" cy="3816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Городская краеведческая конференция «История города Буя в лицах» 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394472" cy="4525963"/>
          </a:xfrm>
        </p:spPr>
      </p:pic>
      <p:pic>
        <p:nvPicPr>
          <p:cNvPr id="5" name="Рисунок 4" descr="IMG_1932.JPG"/>
          <p:cNvPicPr>
            <a:picLocks noChangeAspect="1"/>
          </p:cNvPicPr>
          <p:nvPr/>
        </p:nvPicPr>
        <p:blipFill>
          <a:blip r:embed="rId3" cstate="print"/>
          <a:srcRect l="3158" t="4146" r="5263"/>
          <a:stretch>
            <a:fillRect/>
          </a:stretch>
        </p:blipFill>
        <p:spPr>
          <a:xfrm>
            <a:off x="4286248" y="2000240"/>
            <a:ext cx="4143404" cy="3304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Комнате Боевой Славы с ветеранами, тружениками тыла, детьми войны</a:t>
            </a:r>
          </a:p>
        </p:txBody>
      </p:sp>
      <p:pic>
        <p:nvPicPr>
          <p:cNvPr id="7" name="Содержимое 6" descr="IMG_1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768"/>
          <a:stretch>
            <a:fillRect/>
          </a:stretch>
        </p:blipFill>
        <p:spPr>
          <a:xfrm>
            <a:off x="1643042" y="1714488"/>
            <a:ext cx="5643602" cy="32861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Комнате Боевой Славы с ветеранами, тружениками тыла, детьми войны</a:t>
            </a:r>
          </a:p>
        </p:txBody>
      </p:sp>
      <p:pic>
        <p:nvPicPr>
          <p:cNvPr id="4" name="Содержимое 3" descr="IMG_3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928802"/>
            <a:ext cx="5588039" cy="31432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Комнате Боевой Славы с ветеранами, тружениками тыла, детьми войны</a:t>
            </a:r>
          </a:p>
        </p:txBody>
      </p:sp>
      <p:pic>
        <p:nvPicPr>
          <p:cNvPr id="4" name="Содержимое 3" descr="IMG_3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400000" cy="360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«Новая высота» </a:t>
            </a:r>
            <a:endParaRPr lang="ru-RU" sz="4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lzDGcn6a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604805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мемориальных досок на здании школы №1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160916_125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571612"/>
            <a:ext cx="3551999" cy="2664000"/>
          </a:xfrm>
        </p:spPr>
      </p:pic>
      <p:pic>
        <p:nvPicPr>
          <p:cNvPr id="12" name="Рисунок 11" descr="IMG_20160916_130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456000" cy="2592000"/>
          </a:xfrm>
          <a:prstGeom prst="rect">
            <a:avLst/>
          </a:prstGeom>
        </p:spPr>
      </p:pic>
      <p:pic>
        <p:nvPicPr>
          <p:cNvPr id="13" name="Рисунок 12" descr="IMG_20160916_125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338000"/>
            <a:ext cx="3264000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«Школа безопасности» </a:t>
            </a:r>
            <a:endParaRPr lang="ru-RU" sz="4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XGjdDl7I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Военно-спортивная игра «Зарница» 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3712000" cy="2088000"/>
          </a:xfrm>
        </p:spPr>
      </p:pic>
      <p:pic>
        <p:nvPicPr>
          <p:cNvPr id="8" name="Рисунок 7" descr="IMG_2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712000" cy="2088000"/>
          </a:xfrm>
          <a:prstGeom prst="rect">
            <a:avLst/>
          </a:prstGeom>
        </p:spPr>
      </p:pic>
      <p:pic>
        <p:nvPicPr>
          <p:cNvPr id="9" name="Рисунок 8" descr="IMG_2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3714744" cy="2089544"/>
          </a:xfrm>
          <a:prstGeom prst="rect">
            <a:avLst/>
          </a:prstGeom>
        </p:spPr>
      </p:pic>
      <p:pic>
        <p:nvPicPr>
          <p:cNvPr id="10" name="Рисунок 9" descr="fdrZg4Z4u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643314"/>
            <a:ext cx="3786214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«Вахта памяти» </a:t>
            </a:r>
            <a:endParaRPr lang="ru-RU" sz="4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dVG0pXla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2410000" cy="3600000"/>
          </a:xfrm>
        </p:spPr>
      </p:pic>
      <p:pic>
        <p:nvPicPr>
          <p:cNvPr id="5" name="Рисунок 4" descr="IMG_360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85860"/>
            <a:ext cx="4096000" cy="2304000"/>
          </a:xfrm>
          <a:prstGeom prst="rect">
            <a:avLst/>
          </a:prstGeom>
        </p:spPr>
      </p:pic>
      <p:pic>
        <p:nvPicPr>
          <p:cNvPr id="6" name="Рисунок 5" descr="CBGITqRjn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4214842" cy="23017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Митинг в ознаменование 72-й годовщины Победы в Великой Отечественной войне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520000" cy="1980000"/>
          </a:xfrm>
        </p:spPr>
      </p:pic>
      <p:pic>
        <p:nvPicPr>
          <p:cNvPr id="5" name="Рисунок 4" descr="IMG_3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520000" cy="1980000"/>
          </a:xfrm>
          <a:prstGeom prst="rect">
            <a:avLst/>
          </a:prstGeom>
        </p:spPr>
      </p:pic>
      <p:pic>
        <p:nvPicPr>
          <p:cNvPr id="6" name="Рисунок 5" descr="IMG_3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352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62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520000" cy="1980000"/>
          </a:xfrm>
        </p:spPr>
      </p:pic>
      <p:pic>
        <p:nvPicPr>
          <p:cNvPr id="5" name="Рисунок 4" descr="IMG_363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520000" cy="1980000"/>
          </a:xfrm>
          <a:prstGeom prst="rect">
            <a:avLst/>
          </a:prstGeom>
        </p:spPr>
      </p:pic>
      <p:pic>
        <p:nvPicPr>
          <p:cNvPr id="6" name="Рисунок 5" descr="IMG_364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929066"/>
            <a:ext cx="352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Выпускники школы, получившие звание 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6841897_Belov_A_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571611"/>
            <a:ext cx="1876019" cy="2808000"/>
          </a:xfrm>
        </p:spPr>
      </p:pic>
      <p:pic>
        <p:nvPicPr>
          <p:cNvPr id="7" name="Рисунок 6" descr="Зайцев_А.Д.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71612"/>
            <a:ext cx="2088000" cy="2861333"/>
          </a:xfrm>
          <a:prstGeom prst="rect">
            <a:avLst/>
          </a:prstGeom>
        </p:spPr>
      </p:pic>
      <p:pic>
        <p:nvPicPr>
          <p:cNvPr id="8" name="Рисунок 7" descr="Кокушкин Олег Иоильевич.png"/>
          <p:cNvPicPr>
            <a:picLocks noChangeAspect="1"/>
          </p:cNvPicPr>
          <p:nvPr/>
        </p:nvPicPr>
        <p:blipFill>
          <a:blip r:embed="rId4" cstate="print"/>
          <a:srcRect l="16947" t="3131" r="8683" b="13384"/>
          <a:stretch>
            <a:fillRect/>
          </a:stretch>
        </p:blipFill>
        <p:spPr>
          <a:xfrm>
            <a:off x="6500826" y="1571612"/>
            <a:ext cx="1773468" cy="28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364" y="4786322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Алексей Ефимович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91" y="4857760"/>
            <a:ext cx="2436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Алексей Дмитриевич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Зайцев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078" y="4857760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Иоильевич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Кокушкин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Торжественный митинг, посвященный открытию мемориальных досок Героям Советского Союза, выпускникам МОУСОШ №1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Митинг  открытие мем. досок 16.09.2016\Митинг школа № 1\IMG_6301 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Торжественный митинг, посвященный открытию мемориальных досок Героям Советского Союза, выпускникам МОУСОШ №1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Митинг  открытие мем. досок 16.09.2016\Митинг школа № 1\IMG_6303 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Торжественный митинг, посвященный открытию мемориальных досок Героям Советского Союза, выпускникам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МОУСОШ №1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Митинг  открытие мем. досок 16.09.2016\Митинг школа № 1\IMG_6293 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786578" cy="452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Торжественный митинг, посвященный открытию мемориальных досок Героям Советского Союза, выпускникам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МОУСОШ №1 </a:t>
            </a:r>
            <a:endParaRPr lang="ru-RU" sz="2800" dirty="0"/>
          </a:p>
        </p:txBody>
      </p:sp>
      <p:pic>
        <p:nvPicPr>
          <p:cNvPr id="7170" name="Picture 2" descr="G:\Митинг  открытие мем. досок 16.09.2016\IMG_20160916_125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Торжественный митинг, посвященный открытию мемориальных досок Героям Советского Союза, выпускникам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МОУСОШ №1 </a:t>
            </a:r>
            <a:endParaRPr lang="ru-RU" sz="2800" dirty="0"/>
          </a:p>
        </p:txBody>
      </p:sp>
      <p:pic>
        <p:nvPicPr>
          <p:cNvPr id="5122" name="Picture 2" descr="G:\Митинг  открытие мем. досок 16.09.2016\Митинг школа № 1\IMG_6357 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482" y="1600200"/>
            <a:ext cx="686503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Военно-спортивная игра «Зарница» 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amyc2HSf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017309" cy="4525963"/>
          </a:xfrm>
        </p:spPr>
      </p:pic>
      <p:pic>
        <p:nvPicPr>
          <p:cNvPr id="5" name="Содержимое 3" descr="yqol6iOzy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714488"/>
            <a:ext cx="4303193" cy="3227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229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Патриотический слет</vt:lpstr>
      <vt:lpstr>Торжественное открытие мемориальных досок на здании школы №1</vt:lpstr>
      <vt:lpstr>Выпускники школы, получившие звание  Герой Советского Союза </vt:lpstr>
      <vt:lpstr>Торжественный митинг, посвященный открытию мемориальных досок Героям Советского Союза, выпускникам МОУСОШ №1</vt:lpstr>
      <vt:lpstr>Торжественный митинг, посвященный открытию мемориальных досок Героям Советского Союза, выпускникам МОУСОШ №1 </vt:lpstr>
      <vt:lpstr>Торжественный митинг, посвященный открытию мемориальных досок Героям Советского Союза, выпускникам МОУСОШ №1 </vt:lpstr>
      <vt:lpstr>Торжественный митинг, посвященный открытию мемориальных досок Героям Советского Союза, выпускникам МОУСОШ №1 </vt:lpstr>
      <vt:lpstr>Торжественный митинг, посвященный открытию мемориальных досок Героям Советского Союза, выпускникам МОУСОШ №1 </vt:lpstr>
      <vt:lpstr>Военно-спортивная игра «Зарница» </vt:lpstr>
      <vt:lpstr>Военно-спортивная игра «Зарница» </vt:lpstr>
      <vt:lpstr>Участники областного этапа  военно-спортивной игры «Зарница» </vt:lpstr>
      <vt:lpstr>«Ленинград. Выстоял. Сражался. Победил.» </vt:lpstr>
      <vt:lpstr>«Ленинград. Выстоял. Сражался. Победил.»</vt:lpstr>
      <vt:lpstr>15 февраля –  День воина-интернационалиста</vt:lpstr>
      <vt:lpstr>Городская краеведческая конференция «История города Буя в лицах» </vt:lpstr>
      <vt:lpstr>Встречи в Комнате Боевой Славы с ветеранами, тружениками тыла, детьми войны</vt:lpstr>
      <vt:lpstr>Встречи в Комнате Боевой Славы с ветеранами, тружениками тыла, детьми войны</vt:lpstr>
      <vt:lpstr>Встречи в Комнате Боевой Славы с ветеранами, тружениками тыла, детьми войны</vt:lpstr>
      <vt:lpstr>«Новая высота» </vt:lpstr>
      <vt:lpstr>«Школа безопасности» </vt:lpstr>
      <vt:lpstr>Военно-спортивная игра «Зарница» </vt:lpstr>
      <vt:lpstr>«Вахта памяти» </vt:lpstr>
      <vt:lpstr>Митинг в ознаменование 72-й годовщины Победы в Великой Отечественной войне</vt:lpstr>
      <vt:lpstr>День Победы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Солнышко</cp:lastModifiedBy>
  <cp:revision>20</cp:revision>
  <dcterms:created xsi:type="dcterms:W3CDTF">2017-05-10T13:27:44Z</dcterms:created>
  <dcterms:modified xsi:type="dcterms:W3CDTF">2017-08-10T05:34:25Z</dcterms:modified>
</cp:coreProperties>
</file>