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A75FA8-4C32-4FC0-AF8B-F2C6C6FCF085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2F4E1B-02D9-4B99-9806-27E155679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Выстоял. Сражался. Победил.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в блокадном Ленинграде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ost-f4bzrdd8bkbzz999fs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6419" y="1554163"/>
            <a:ext cx="3183561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Синявинские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высоты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05052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10036" cy="3007527"/>
          </a:xfrm>
        </p:spPr>
      </p:pic>
      <p:pic>
        <p:nvPicPr>
          <p:cNvPr id="5" name="Рисунок 4" descr="sinjavinskie_viso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72000" cy="26840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Буй и жители блокадного Ленинграда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годы Великой Отечественной войны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Буй по железной дороге поступали изможденные, истощенные жители блокадного Ленинграда. Их лечение проходило в госпиталях города, в том числе в госпитале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№3028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здании нашей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школы, госпитале в здании школы №37.  Изможденные и истощенные дети проходили лечение в госпиталях города, в госпитале в селе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779016.56n8npgckk.9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00504"/>
            <a:ext cx="28575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900 дней блокады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6930" y="1554163"/>
            <a:ext cx="7502540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900 дней блокады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572296" cy="46617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900 дней блокады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1438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Выстоял. 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Сражался.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Победил!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дневника немецкого генерала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«После рассмотрения у Гитлера плана осаждения Москвы стало ясно непоколебимое решение фюрера сровнять Москву и Ленинград с землей, чтобы полностью избавится от населения этих городов, которое в противном случае мы будем вынуждены кормить в течение зимы. Задачу уничтожения этих городов должна выполнить авиация. Для этого не следует использовать танки. Это будет «народное бедствие», которое лишит центров не только большевизм, но и московитов (русских) вообще».</a:t>
            </a:r>
          </a:p>
          <a:p>
            <a:pPr indent="3429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79311832-15231abc0511723ed58d7bac86c8bca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929066"/>
            <a:ext cx="1924696" cy="2721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выступления А. Гитлера: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«Ленинград теперь сам поднимет руки: он неминуемо, падет, раньше или позже. Никто оттуда не освободится, никто не прорвется через наши линии. Ленинграду суждено умереть голодной смертью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4290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dolf-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857496"/>
            <a:ext cx="2381579" cy="3768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«Ленинградская Мадонна» - Ольга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66506_berggolc-olga-port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738901"/>
            <a:ext cx="3143271" cy="445087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Кольцо блокады сжималось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00p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43" y="1554163"/>
            <a:ext cx="8053314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Дорога жизни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643866" cy="45720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Композитор Дмитрий Шостакович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643049"/>
            <a:ext cx="3538557" cy="43976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в блокадном Ленинграде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в блокадном Ленинграде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4812" y="1554163"/>
            <a:ext cx="390677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238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Ленинград. Выстоял. Сражался. Победил. </vt:lpstr>
      <vt:lpstr>Из дневника немецкого генерала Гальдера: </vt:lpstr>
      <vt:lpstr>Из выступления А. Гитлера: </vt:lpstr>
      <vt:lpstr>«Ленинградская Мадонна» - Ольга Берггольц</vt:lpstr>
      <vt:lpstr>Кольцо блокады сжималось </vt:lpstr>
      <vt:lpstr>Дорога жизни </vt:lpstr>
      <vt:lpstr>Композитор Дмитрий Шостакович </vt:lpstr>
      <vt:lpstr>Школа в блокадном Ленинграде </vt:lpstr>
      <vt:lpstr>Школа в блокадном Ленинграде </vt:lpstr>
      <vt:lpstr>Школа в блокадном Ленинграде </vt:lpstr>
      <vt:lpstr>Синявинские высоты </vt:lpstr>
      <vt:lpstr>Город Буй и жители блокадного Ленинграда</vt:lpstr>
      <vt:lpstr>900 дней блокады </vt:lpstr>
      <vt:lpstr>900 дней блокады </vt:lpstr>
      <vt:lpstr>900 дней блокады </vt:lpstr>
      <vt:lpstr>Ленинград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Ленинград. Выстоял. Сражался. Победил.</dc:title>
  <dc:creator>Солнышко</dc:creator>
  <cp:lastModifiedBy>Солнышко</cp:lastModifiedBy>
  <cp:revision>7</cp:revision>
  <dcterms:created xsi:type="dcterms:W3CDTF">2017-01-23T17:39:35Z</dcterms:created>
  <dcterms:modified xsi:type="dcterms:W3CDTF">2017-01-29T14:39:33Z</dcterms:modified>
</cp:coreProperties>
</file>