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53"/>
  </p:notesMasterIdLst>
  <p:handoutMasterIdLst>
    <p:handoutMasterId r:id="rId54"/>
  </p:handoutMasterIdLst>
  <p:sldIdLst>
    <p:sldId id="329" r:id="rId3"/>
    <p:sldId id="258" r:id="rId4"/>
    <p:sldId id="259" r:id="rId5"/>
    <p:sldId id="260" r:id="rId6"/>
    <p:sldId id="277" r:id="rId7"/>
    <p:sldId id="261" r:id="rId8"/>
    <p:sldId id="262" r:id="rId9"/>
    <p:sldId id="278" r:id="rId10"/>
    <p:sldId id="297" r:id="rId11"/>
    <p:sldId id="298" r:id="rId12"/>
    <p:sldId id="279" r:id="rId13"/>
    <p:sldId id="272" r:id="rId14"/>
    <p:sldId id="331" r:id="rId15"/>
    <p:sldId id="266" r:id="rId16"/>
    <p:sldId id="268" r:id="rId17"/>
    <p:sldId id="330" r:id="rId18"/>
    <p:sldId id="275" r:id="rId19"/>
    <p:sldId id="276" r:id="rId20"/>
    <p:sldId id="282" r:id="rId21"/>
    <p:sldId id="283" r:id="rId22"/>
    <p:sldId id="284" r:id="rId23"/>
    <p:sldId id="285" r:id="rId24"/>
    <p:sldId id="324" r:id="rId25"/>
    <p:sldId id="286" r:id="rId26"/>
    <p:sldId id="287" r:id="rId27"/>
    <p:sldId id="291" r:id="rId28"/>
    <p:sldId id="292" r:id="rId29"/>
    <p:sldId id="300" r:id="rId30"/>
    <p:sldId id="301" r:id="rId31"/>
    <p:sldId id="302" r:id="rId32"/>
    <p:sldId id="303" r:id="rId33"/>
    <p:sldId id="304" r:id="rId34"/>
    <p:sldId id="305" r:id="rId35"/>
    <p:sldId id="310" r:id="rId36"/>
    <p:sldId id="307" r:id="rId37"/>
    <p:sldId id="308" r:id="rId38"/>
    <p:sldId id="306" r:id="rId39"/>
    <p:sldId id="293" r:id="rId40"/>
    <p:sldId id="314" r:id="rId41"/>
    <p:sldId id="315" r:id="rId42"/>
    <p:sldId id="316" r:id="rId43"/>
    <p:sldId id="317" r:id="rId44"/>
    <p:sldId id="319" r:id="rId45"/>
    <p:sldId id="332" r:id="rId46"/>
    <p:sldId id="321" r:id="rId47"/>
    <p:sldId id="333" r:id="rId48"/>
    <p:sldId id="334" r:id="rId49"/>
    <p:sldId id="294" r:id="rId50"/>
    <p:sldId id="295" r:id="rId51"/>
    <p:sldId id="328" r:id="rId5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373"/>
    <a:srgbClr val="ED7D31"/>
    <a:srgbClr val="EF7F1A"/>
    <a:srgbClr val="BFBFBF"/>
    <a:srgbClr val="EBECEC"/>
    <a:srgbClr val="D9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23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9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10079-9949-439B-96A4-853C06F4E92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0D2708-9394-4ADF-AFD5-C81323864BF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Внедрение обновленных ФГОС НОО, ООО, СОО</a:t>
          </a:r>
          <a:endParaRPr lang="ru-RU" sz="2400" b="1" dirty="0">
            <a:solidFill>
              <a:schemeClr val="tx1"/>
            </a:solidFill>
          </a:endParaRPr>
        </a:p>
      </dgm:t>
    </dgm:pt>
    <dgm:pt modelId="{E1DBEFB7-D8A5-4DD0-BB89-790C4F630A1B}" type="parTrans" cxnId="{4117E6E2-3DE2-4FDD-8B46-1072EE715FC8}">
      <dgm:prSet/>
      <dgm:spPr/>
      <dgm:t>
        <a:bodyPr/>
        <a:lstStyle/>
        <a:p>
          <a:endParaRPr lang="ru-RU"/>
        </a:p>
      </dgm:t>
    </dgm:pt>
    <dgm:pt modelId="{13885E0A-6AD3-4798-B217-5E79101E9181}" type="sibTrans" cxnId="{4117E6E2-3DE2-4FDD-8B46-1072EE715FC8}">
      <dgm:prSet/>
      <dgm:spPr/>
      <dgm:t>
        <a:bodyPr/>
        <a:lstStyle/>
        <a:p>
          <a:endParaRPr lang="ru-RU"/>
        </a:p>
      </dgm:t>
    </dgm:pt>
    <dgm:pt modelId="{09C5EA1F-E64F-4343-97D4-1DE5839728A7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8744AC2D-196C-4D6F-902A-58E296A6613D}" type="parTrans" cxnId="{62381B15-0A47-4BCD-91C7-875F2D2EAA6C}">
      <dgm:prSet/>
      <dgm:spPr/>
      <dgm:t>
        <a:bodyPr/>
        <a:lstStyle/>
        <a:p>
          <a:endParaRPr lang="ru-RU"/>
        </a:p>
      </dgm:t>
    </dgm:pt>
    <dgm:pt modelId="{9EE1E81F-A125-4200-B6BE-111B5E668462}" type="sibTrans" cxnId="{62381B15-0A47-4BCD-91C7-875F2D2EAA6C}">
      <dgm:prSet/>
      <dgm:spPr/>
      <dgm:t>
        <a:bodyPr/>
        <a:lstStyle/>
        <a:p>
          <a:endParaRPr lang="ru-RU"/>
        </a:p>
      </dgm:t>
    </dgm:pt>
    <dgm:pt modelId="{B4505457-43CE-4494-8E2D-19C3D36A8FC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Переход на ФОП </a:t>
          </a:r>
        </a:p>
        <a:p>
          <a:r>
            <a:rPr lang="ru-RU" sz="2400" b="1" dirty="0" smtClean="0">
              <a:solidFill>
                <a:schemeClr val="tx1"/>
              </a:solidFill>
            </a:rPr>
            <a:t>НОО, ООО, СОО</a:t>
          </a:r>
          <a:endParaRPr lang="ru-RU" sz="2400" b="1" dirty="0">
            <a:solidFill>
              <a:schemeClr val="tx1"/>
            </a:solidFill>
          </a:endParaRPr>
        </a:p>
      </dgm:t>
    </dgm:pt>
    <dgm:pt modelId="{C6635323-F716-4467-B0AB-59C0146F78F7}" type="parTrans" cxnId="{96519F5C-C414-4580-94AE-FC1F68C29F15}">
      <dgm:prSet/>
      <dgm:spPr/>
      <dgm:t>
        <a:bodyPr/>
        <a:lstStyle/>
        <a:p>
          <a:endParaRPr lang="ru-RU"/>
        </a:p>
      </dgm:t>
    </dgm:pt>
    <dgm:pt modelId="{F10F66B1-A365-40BF-84D7-C555EDA63597}" type="sibTrans" cxnId="{96519F5C-C414-4580-94AE-FC1F68C29F15}">
      <dgm:prSet/>
      <dgm:spPr/>
      <dgm:t>
        <a:bodyPr/>
        <a:lstStyle/>
        <a:p>
          <a:endParaRPr lang="ru-RU"/>
        </a:p>
      </dgm:t>
    </dgm:pt>
    <dgm:pt modelId="{DCFE66E3-5515-4CF1-A270-1570A1FBB2E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5, 6, 7 , 10 классы</a:t>
          </a:r>
          <a:endParaRPr lang="ru-RU" dirty="0">
            <a:solidFill>
              <a:schemeClr val="tx1"/>
            </a:solidFill>
          </a:endParaRPr>
        </a:p>
      </dgm:t>
    </dgm:pt>
    <dgm:pt modelId="{ED60CD7E-680B-46AF-9138-5FE2972986EA}" type="parTrans" cxnId="{40884CA2-E4EB-464E-8A0E-9DEE5698CABA}">
      <dgm:prSet/>
      <dgm:spPr/>
      <dgm:t>
        <a:bodyPr/>
        <a:lstStyle/>
        <a:p>
          <a:endParaRPr lang="ru-RU"/>
        </a:p>
      </dgm:t>
    </dgm:pt>
    <dgm:pt modelId="{95C26E74-4D8D-4B4C-BC9F-9A389218E42B}" type="sibTrans" cxnId="{40884CA2-E4EB-464E-8A0E-9DEE5698CABA}">
      <dgm:prSet/>
      <dgm:spPr/>
      <dgm:t>
        <a:bodyPr/>
        <a:lstStyle/>
        <a:p>
          <a:endParaRPr lang="ru-RU"/>
        </a:p>
      </dgm:t>
    </dgm:pt>
    <dgm:pt modelId="{8B3824F1-DBE4-4DE6-AA1C-D0FBECE4C3EA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91B53682-CD77-47A4-9267-9152D7E1DEA4}" type="parTrans" cxnId="{5F76471E-93ED-400F-B46E-950044063EBE}">
      <dgm:prSet/>
      <dgm:spPr/>
      <dgm:t>
        <a:bodyPr/>
        <a:lstStyle/>
        <a:p>
          <a:endParaRPr lang="ru-RU"/>
        </a:p>
      </dgm:t>
    </dgm:pt>
    <dgm:pt modelId="{CB137EEB-88E4-453A-A1C5-27A49D3BD3A6}" type="sibTrans" cxnId="{5F76471E-93ED-400F-B46E-950044063EBE}">
      <dgm:prSet/>
      <dgm:spPr/>
      <dgm:t>
        <a:bodyPr/>
        <a:lstStyle/>
        <a:p>
          <a:endParaRPr lang="ru-RU"/>
        </a:p>
      </dgm:t>
    </dgm:pt>
    <dgm:pt modelId="{23AE1FA6-2220-4BAB-8B72-57C2211A1D78}">
      <dgm:prSet phldrT="[Текст]" custT="1"/>
      <dgm:spPr/>
      <dgm:t>
        <a:bodyPr/>
        <a:lstStyle/>
        <a:p>
          <a:r>
            <a:rPr lang="ru-RU" sz="2400" b="1" dirty="0" smtClean="0"/>
            <a:t>Единая система воспитания</a:t>
          </a:r>
          <a:endParaRPr lang="ru-RU" sz="2400" b="1" dirty="0"/>
        </a:p>
      </dgm:t>
    </dgm:pt>
    <dgm:pt modelId="{711A6DCE-5D66-442D-938B-28CDC0E34AD1}" type="parTrans" cxnId="{50F810BE-8D03-44E7-98F3-E44BA9C0FBC1}">
      <dgm:prSet/>
      <dgm:spPr/>
      <dgm:t>
        <a:bodyPr/>
        <a:lstStyle/>
        <a:p>
          <a:endParaRPr lang="ru-RU"/>
        </a:p>
      </dgm:t>
    </dgm:pt>
    <dgm:pt modelId="{0F37F0E6-EE7B-4A71-A6F4-3893A0BACDB3}" type="sibTrans" cxnId="{50F810BE-8D03-44E7-98F3-E44BA9C0FBC1}">
      <dgm:prSet/>
      <dgm:spPr/>
      <dgm:t>
        <a:bodyPr/>
        <a:lstStyle/>
        <a:p>
          <a:endParaRPr lang="ru-RU"/>
        </a:p>
      </dgm:t>
    </dgm:pt>
    <dgm:pt modelId="{B579F09B-FBDD-4731-AC7C-BC6A24922587}">
      <dgm:prSet phldrT="[Текст]"/>
      <dgm:spPr/>
      <dgm:t>
        <a:bodyPr/>
        <a:lstStyle/>
        <a:p>
          <a:r>
            <a:rPr lang="ru-RU" dirty="0" smtClean="0"/>
            <a:t>«Разговоры о важном»</a:t>
          </a:r>
          <a:endParaRPr lang="ru-RU" dirty="0"/>
        </a:p>
      </dgm:t>
    </dgm:pt>
    <dgm:pt modelId="{B4054537-BFB4-42A4-95B5-BB56CD6D42B7}" type="parTrans" cxnId="{8C35C97D-5BFC-42FE-8550-A55CA489BE51}">
      <dgm:prSet/>
      <dgm:spPr/>
      <dgm:t>
        <a:bodyPr/>
        <a:lstStyle/>
        <a:p>
          <a:endParaRPr lang="ru-RU"/>
        </a:p>
      </dgm:t>
    </dgm:pt>
    <dgm:pt modelId="{06C439DA-D83E-447A-B7D2-02A408E55C8C}" type="sibTrans" cxnId="{8C35C97D-5BFC-42FE-8550-A55CA489BE51}">
      <dgm:prSet/>
      <dgm:spPr/>
      <dgm:t>
        <a:bodyPr/>
        <a:lstStyle/>
        <a:p>
          <a:endParaRPr lang="ru-RU"/>
        </a:p>
      </dgm:t>
    </dgm:pt>
    <dgm:pt modelId="{08D154D6-28A3-4103-89E6-1D44ECD38C0F}">
      <dgm:prSet phldrT="[Текст]"/>
      <dgm:spPr/>
      <dgm:t>
        <a:bodyPr/>
        <a:lstStyle/>
        <a:p>
          <a:r>
            <a:rPr lang="ru-RU" dirty="0" smtClean="0"/>
            <a:t>Детские и подростковые объединения</a:t>
          </a:r>
          <a:endParaRPr lang="ru-RU" dirty="0"/>
        </a:p>
      </dgm:t>
    </dgm:pt>
    <dgm:pt modelId="{40518AC7-D097-4658-BFFC-D906E5CC41E8}" type="parTrans" cxnId="{72CAC630-C3D7-4AF3-A8F5-047382D7199E}">
      <dgm:prSet/>
      <dgm:spPr/>
      <dgm:t>
        <a:bodyPr/>
        <a:lstStyle/>
        <a:p>
          <a:endParaRPr lang="ru-RU"/>
        </a:p>
      </dgm:t>
    </dgm:pt>
    <dgm:pt modelId="{CC8D05B8-0755-468F-8233-4F0F24EAF9DA}" type="sibTrans" cxnId="{72CAC630-C3D7-4AF3-A8F5-047382D7199E}">
      <dgm:prSet/>
      <dgm:spPr/>
      <dgm:t>
        <a:bodyPr/>
        <a:lstStyle/>
        <a:p>
          <a:endParaRPr lang="ru-RU"/>
        </a:p>
      </dgm:t>
    </dgm:pt>
    <dgm:pt modelId="{5F31EB2A-5913-4A4C-8FE7-8DFE14763EDA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Формирование функциональной грамотности обучающихся</a:t>
          </a:r>
          <a:endParaRPr lang="ru-RU" sz="2400" b="1" dirty="0">
            <a:solidFill>
              <a:schemeClr val="tx1"/>
            </a:solidFill>
          </a:endParaRPr>
        </a:p>
      </dgm:t>
    </dgm:pt>
    <dgm:pt modelId="{5F57E62A-9266-481C-83CE-E1E9FA3EF33E}" type="parTrans" cxnId="{EEACDD17-21E3-4C4A-8EE5-F72590437FDC}">
      <dgm:prSet/>
      <dgm:spPr/>
      <dgm:t>
        <a:bodyPr/>
        <a:lstStyle/>
        <a:p>
          <a:endParaRPr lang="ru-RU"/>
        </a:p>
      </dgm:t>
    </dgm:pt>
    <dgm:pt modelId="{28AC4072-B62E-478A-AB89-35106B1BC3F2}" type="sibTrans" cxnId="{EEACDD17-21E3-4C4A-8EE5-F72590437FDC}">
      <dgm:prSet/>
      <dgm:spPr/>
      <dgm:t>
        <a:bodyPr/>
        <a:lstStyle/>
        <a:p>
          <a:endParaRPr lang="ru-RU"/>
        </a:p>
      </dgm:t>
    </dgm:pt>
    <dgm:pt modelId="{20171C19-DD74-4420-8743-9CACBD8B27D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8, 9, 11 классы</a:t>
          </a:r>
          <a:endParaRPr lang="ru-RU" dirty="0">
            <a:solidFill>
              <a:schemeClr val="tx1"/>
            </a:solidFill>
          </a:endParaRPr>
        </a:p>
      </dgm:t>
    </dgm:pt>
    <dgm:pt modelId="{9AD9AEBB-3AB8-4D4D-9D37-0D152FF59329}" type="parTrans" cxnId="{F3216C5D-45A8-446C-A7C0-877FA0C68B33}">
      <dgm:prSet/>
      <dgm:spPr/>
    </dgm:pt>
    <dgm:pt modelId="{A4E8CD1A-7F2D-4AF4-B8B1-2B651303CB2A}" type="sibTrans" cxnId="{F3216C5D-45A8-446C-A7C0-877FA0C68B33}">
      <dgm:prSet/>
      <dgm:spPr/>
    </dgm:pt>
    <dgm:pt modelId="{EE21EE1E-048C-49FA-A6C9-ECD7D00031A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1-4 классы</a:t>
          </a:r>
          <a:endParaRPr lang="ru-RU" dirty="0">
            <a:solidFill>
              <a:schemeClr val="tx1"/>
            </a:solidFill>
          </a:endParaRPr>
        </a:p>
      </dgm:t>
    </dgm:pt>
    <dgm:pt modelId="{32BF6726-B746-4B91-A9A9-6972A0352F33}" type="parTrans" cxnId="{9EB3D67F-DC1E-4C26-8025-743F10434887}">
      <dgm:prSet/>
      <dgm:spPr/>
    </dgm:pt>
    <dgm:pt modelId="{A367377E-FD8B-42D7-A9E0-A7C6FDC43FCA}" type="sibTrans" cxnId="{9EB3D67F-DC1E-4C26-8025-743F10434887}">
      <dgm:prSet/>
      <dgm:spPr/>
    </dgm:pt>
    <dgm:pt modelId="{41A693EC-F6AE-417A-909C-3C5239747773}" type="pres">
      <dgm:prSet presAssocID="{FF210079-9949-439B-96A4-853C06F4E9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1E552-8BE4-48C9-8CBD-EDE507085FD5}" type="pres">
      <dgm:prSet presAssocID="{AC0D2708-9394-4ADF-AFD5-C81323864BFE}" presName="circle1" presStyleLbl="node1" presStyleIdx="0" presStyleCnt="4"/>
      <dgm:spPr/>
    </dgm:pt>
    <dgm:pt modelId="{AC89033E-3E37-433B-B510-12E96470DC1F}" type="pres">
      <dgm:prSet presAssocID="{AC0D2708-9394-4ADF-AFD5-C81323864BFE}" presName="space" presStyleCnt="0"/>
      <dgm:spPr/>
    </dgm:pt>
    <dgm:pt modelId="{4362B081-0BEE-4FFB-B143-E427C66E8725}" type="pres">
      <dgm:prSet presAssocID="{AC0D2708-9394-4ADF-AFD5-C81323864BFE}" presName="rect1" presStyleLbl="alignAcc1" presStyleIdx="0" presStyleCnt="4"/>
      <dgm:spPr/>
      <dgm:t>
        <a:bodyPr/>
        <a:lstStyle/>
        <a:p>
          <a:endParaRPr lang="ru-RU"/>
        </a:p>
      </dgm:t>
    </dgm:pt>
    <dgm:pt modelId="{48EB1756-6293-4F04-B8AF-B4EB73AA9D94}" type="pres">
      <dgm:prSet presAssocID="{B4505457-43CE-4494-8E2D-19C3D36A8FC9}" presName="vertSpace2" presStyleLbl="node1" presStyleIdx="0" presStyleCnt="4"/>
      <dgm:spPr/>
    </dgm:pt>
    <dgm:pt modelId="{7D03C600-0694-4DFA-9510-A2E300AD13D4}" type="pres">
      <dgm:prSet presAssocID="{B4505457-43CE-4494-8E2D-19C3D36A8FC9}" presName="circle2" presStyleLbl="node1" presStyleIdx="1" presStyleCnt="4"/>
      <dgm:spPr/>
    </dgm:pt>
    <dgm:pt modelId="{1A56CC6B-C702-43C4-A705-8D3D643847B3}" type="pres">
      <dgm:prSet presAssocID="{B4505457-43CE-4494-8E2D-19C3D36A8FC9}" presName="rect2" presStyleLbl="alignAcc1" presStyleIdx="1" presStyleCnt="4" custLinFactNeighborX="491" custLinFactNeighborY="-425"/>
      <dgm:spPr/>
      <dgm:t>
        <a:bodyPr/>
        <a:lstStyle/>
        <a:p>
          <a:endParaRPr lang="ru-RU"/>
        </a:p>
      </dgm:t>
    </dgm:pt>
    <dgm:pt modelId="{D38843F3-6C62-4BDF-A83F-2744D55FA7AC}" type="pres">
      <dgm:prSet presAssocID="{23AE1FA6-2220-4BAB-8B72-57C2211A1D78}" presName="vertSpace3" presStyleLbl="node1" presStyleIdx="1" presStyleCnt="4"/>
      <dgm:spPr/>
    </dgm:pt>
    <dgm:pt modelId="{52D6A7D4-1859-4034-96A9-F42CD62B6873}" type="pres">
      <dgm:prSet presAssocID="{23AE1FA6-2220-4BAB-8B72-57C2211A1D78}" presName="circle3" presStyleLbl="node1" presStyleIdx="2" presStyleCnt="4"/>
      <dgm:spPr/>
    </dgm:pt>
    <dgm:pt modelId="{73870DCE-099B-48B5-B218-D29CD005968C}" type="pres">
      <dgm:prSet presAssocID="{23AE1FA6-2220-4BAB-8B72-57C2211A1D78}" presName="rect3" presStyleLbl="alignAcc1" presStyleIdx="2" presStyleCnt="4"/>
      <dgm:spPr/>
      <dgm:t>
        <a:bodyPr/>
        <a:lstStyle/>
        <a:p>
          <a:endParaRPr lang="ru-RU"/>
        </a:p>
      </dgm:t>
    </dgm:pt>
    <dgm:pt modelId="{D3455C13-309E-4290-B837-30A0C2800D18}" type="pres">
      <dgm:prSet presAssocID="{5F31EB2A-5913-4A4C-8FE7-8DFE14763EDA}" presName="vertSpace4" presStyleLbl="node1" presStyleIdx="2" presStyleCnt="4"/>
      <dgm:spPr/>
    </dgm:pt>
    <dgm:pt modelId="{CB68DB3D-D5C4-4480-AE51-6448F52D8E36}" type="pres">
      <dgm:prSet presAssocID="{5F31EB2A-5913-4A4C-8FE7-8DFE14763EDA}" presName="circle4" presStyleLbl="node1" presStyleIdx="3" presStyleCnt="4"/>
      <dgm:spPr/>
    </dgm:pt>
    <dgm:pt modelId="{E233911F-E1D0-42EF-B3EB-C7E920CAEFD4}" type="pres">
      <dgm:prSet presAssocID="{5F31EB2A-5913-4A4C-8FE7-8DFE14763EDA}" presName="rect4" presStyleLbl="alignAcc1" presStyleIdx="3" presStyleCnt="4"/>
      <dgm:spPr/>
      <dgm:t>
        <a:bodyPr/>
        <a:lstStyle/>
        <a:p>
          <a:endParaRPr lang="ru-RU"/>
        </a:p>
      </dgm:t>
    </dgm:pt>
    <dgm:pt modelId="{BDB51A68-8B66-408D-A34F-57CCD6B39C12}" type="pres">
      <dgm:prSet presAssocID="{AC0D2708-9394-4ADF-AFD5-C81323864BFE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025D-EDCF-4CBA-93AF-97D56ECDA2D0}" type="pres">
      <dgm:prSet presAssocID="{AC0D2708-9394-4ADF-AFD5-C81323864BFE}" presName="rect1ChTx" presStyleLbl="alignAcc1" presStyleIdx="3" presStyleCnt="4" custScaleX="100000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CF5F1-B5B4-4583-8E8C-43D8A30CE05F}" type="pres">
      <dgm:prSet presAssocID="{B4505457-43CE-4494-8E2D-19C3D36A8FC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E10CB-7BA7-4915-9719-71EA1191BB60}" type="pres">
      <dgm:prSet presAssocID="{B4505457-43CE-4494-8E2D-19C3D36A8FC9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9C28D-2613-43C3-B2A7-81EEC3014EE3}" type="pres">
      <dgm:prSet presAssocID="{23AE1FA6-2220-4BAB-8B72-57C2211A1D78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87F3-21CD-4863-A461-EA1F6FCBB426}" type="pres">
      <dgm:prSet presAssocID="{23AE1FA6-2220-4BAB-8B72-57C2211A1D78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D1C35-D0C8-44EC-82C6-44CD4C8B2FD3}" type="pres">
      <dgm:prSet presAssocID="{5F31EB2A-5913-4A4C-8FE7-8DFE14763EDA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239B9-FC6E-4FA6-B926-A0859CFE4572}" type="pres">
      <dgm:prSet presAssocID="{5F31EB2A-5913-4A4C-8FE7-8DFE14763EDA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9EB3D67F-DC1E-4C26-8025-743F10434887}" srcId="{B4505457-43CE-4494-8E2D-19C3D36A8FC9}" destId="{EE21EE1E-048C-49FA-A6C9-ECD7D00031A6}" srcOrd="0" destOrd="0" parTransId="{32BF6726-B746-4B91-A9A9-6972A0352F33}" sibTransId="{A367377E-FD8B-42D7-A9E0-A7C6FDC43FCA}"/>
    <dgm:cxn modelId="{72CAC630-C3D7-4AF3-A8F5-047382D7199E}" srcId="{23AE1FA6-2220-4BAB-8B72-57C2211A1D78}" destId="{08D154D6-28A3-4103-89E6-1D44ECD38C0F}" srcOrd="1" destOrd="0" parTransId="{40518AC7-D097-4658-BFFC-D906E5CC41E8}" sibTransId="{CC8D05B8-0755-468F-8233-4F0F24EAF9DA}"/>
    <dgm:cxn modelId="{6EADB266-CB8D-4007-A919-579429755FFB}" type="presOf" srcId="{5F31EB2A-5913-4A4C-8FE7-8DFE14763EDA}" destId="{B3DD1C35-D0C8-44EC-82C6-44CD4C8B2FD3}" srcOrd="1" destOrd="0" presId="urn:microsoft.com/office/officeart/2005/8/layout/target3"/>
    <dgm:cxn modelId="{EEACDD17-21E3-4C4A-8EE5-F72590437FDC}" srcId="{FF210079-9949-439B-96A4-853C06F4E92B}" destId="{5F31EB2A-5913-4A4C-8FE7-8DFE14763EDA}" srcOrd="3" destOrd="0" parTransId="{5F57E62A-9266-481C-83CE-E1E9FA3EF33E}" sibTransId="{28AC4072-B62E-478A-AB89-35106B1BC3F2}"/>
    <dgm:cxn modelId="{62381B15-0A47-4BCD-91C7-875F2D2EAA6C}" srcId="{AC0D2708-9394-4ADF-AFD5-C81323864BFE}" destId="{09C5EA1F-E64F-4343-97D4-1DE5839728A7}" srcOrd="0" destOrd="0" parTransId="{8744AC2D-196C-4D6F-902A-58E296A6613D}" sibTransId="{9EE1E81F-A125-4200-B6BE-111B5E668462}"/>
    <dgm:cxn modelId="{DD77D083-BB41-4E55-B397-267977C4D842}" type="presOf" srcId="{8B3824F1-DBE4-4DE6-AA1C-D0FBECE4C3EA}" destId="{D1DE10CB-7BA7-4915-9719-71EA1191BB60}" srcOrd="0" destOrd="3" presId="urn:microsoft.com/office/officeart/2005/8/layout/target3"/>
    <dgm:cxn modelId="{8C35C97D-5BFC-42FE-8550-A55CA489BE51}" srcId="{23AE1FA6-2220-4BAB-8B72-57C2211A1D78}" destId="{B579F09B-FBDD-4731-AC7C-BC6A24922587}" srcOrd="0" destOrd="0" parTransId="{B4054537-BFB4-42A4-95B5-BB56CD6D42B7}" sibTransId="{06C439DA-D83E-447A-B7D2-02A408E55C8C}"/>
    <dgm:cxn modelId="{BE3E9E34-2AF0-4549-836A-31AAC31777B7}" type="presOf" srcId="{DCFE66E3-5515-4CF1-A270-1570A1FBB2E3}" destId="{D1DE10CB-7BA7-4915-9719-71EA1191BB60}" srcOrd="0" destOrd="1" presId="urn:microsoft.com/office/officeart/2005/8/layout/target3"/>
    <dgm:cxn modelId="{6C7AEFC5-4DE0-4F10-9AD3-CA8FF61397DF}" type="presOf" srcId="{08D154D6-28A3-4103-89E6-1D44ECD38C0F}" destId="{4C9287F3-21CD-4863-A461-EA1F6FCBB426}" srcOrd="0" destOrd="1" presId="urn:microsoft.com/office/officeart/2005/8/layout/target3"/>
    <dgm:cxn modelId="{50F810BE-8D03-44E7-98F3-E44BA9C0FBC1}" srcId="{FF210079-9949-439B-96A4-853C06F4E92B}" destId="{23AE1FA6-2220-4BAB-8B72-57C2211A1D78}" srcOrd="2" destOrd="0" parTransId="{711A6DCE-5D66-442D-938B-28CDC0E34AD1}" sibTransId="{0F37F0E6-EE7B-4A71-A6F4-3893A0BACDB3}"/>
    <dgm:cxn modelId="{40884CA2-E4EB-464E-8A0E-9DEE5698CABA}" srcId="{B4505457-43CE-4494-8E2D-19C3D36A8FC9}" destId="{DCFE66E3-5515-4CF1-A270-1570A1FBB2E3}" srcOrd="1" destOrd="0" parTransId="{ED60CD7E-680B-46AF-9138-5FE2972986EA}" sibTransId="{95C26E74-4D8D-4B4C-BC9F-9A389218E42B}"/>
    <dgm:cxn modelId="{0FAC403E-49BE-4496-9416-9C312CE5766E}" type="presOf" srcId="{AC0D2708-9394-4ADF-AFD5-C81323864BFE}" destId="{BDB51A68-8B66-408D-A34F-57CCD6B39C12}" srcOrd="1" destOrd="0" presId="urn:microsoft.com/office/officeart/2005/8/layout/target3"/>
    <dgm:cxn modelId="{E16E3287-D470-4B8E-AD2E-3A9082485E2D}" type="presOf" srcId="{20171C19-DD74-4420-8743-9CACBD8B27D1}" destId="{D1DE10CB-7BA7-4915-9719-71EA1191BB60}" srcOrd="0" destOrd="2" presId="urn:microsoft.com/office/officeart/2005/8/layout/target3"/>
    <dgm:cxn modelId="{32071DC4-1655-4A5B-82E1-4E2670CFB4B4}" type="presOf" srcId="{B4505457-43CE-4494-8E2D-19C3D36A8FC9}" destId="{1A56CC6B-C702-43C4-A705-8D3D643847B3}" srcOrd="0" destOrd="0" presId="urn:microsoft.com/office/officeart/2005/8/layout/target3"/>
    <dgm:cxn modelId="{D1D0FBDC-CD77-451E-92E7-787B06CC85FA}" type="presOf" srcId="{EE21EE1E-048C-49FA-A6C9-ECD7D00031A6}" destId="{D1DE10CB-7BA7-4915-9719-71EA1191BB60}" srcOrd="0" destOrd="0" presId="urn:microsoft.com/office/officeart/2005/8/layout/target3"/>
    <dgm:cxn modelId="{DFCB4688-BFD2-412A-A7EC-63B7C9E2F7E4}" type="presOf" srcId="{AC0D2708-9394-4ADF-AFD5-C81323864BFE}" destId="{4362B081-0BEE-4FFB-B143-E427C66E8725}" srcOrd="0" destOrd="0" presId="urn:microsoft.com/office/officeart/2005/8/layout/target3"/>
    <dgm:cxn modelId="{D19970D0-CAF8-4CC9-8C16-BBDCBB5FFA33}" type="presOf" srcId="{5F31EB2A-5913-4A4C-8FE7-8DFE14763EDA}" destId="{E233911F-E1D0-42EF-B3EB-C7E920CAEFD4}" srcOrd="0" destOrd="0" presId="urn:microsoft.com/office/officeart/2005/8/layout/target3"/>
    <dgm:cxn modelId="{F0EC7095-17BB-4B62-BEA8-89B56586523D}" type="presOf" srcId="{B579F09B-FBDD-4731-AC7C-BC6A24922587}" destId="{4C9287F3-21CD-4863-A461-EA1F6FCBB426}" srcOrd="0" destOrd="0" presId="urn:microsoft.com/office/officeart/2005/8/layout/target3"/>
    <dgm:cxn modelId="{03C993BF-883B-4564-A4FB-6444A8E70154}" type="presOf" srcId="{B4505457-43CE-4494-8E2D-19C3D36A8FC9}" destId="{C83CF5F1-B5B4-4583-8E8C-43D8A30CE05F}" srcOrd="1" destOrd="0" presId="urn:microsoft.com/office/officeart/2005/8/layout/target3"/>
    <dgm:cxn modelId="{4117E6E2-3DE2-4FDD-8B46-1072EE715FC8}" srcId="{FF210079-9949-439B-96A4-853C06F4E92B}" destId="{AC0D2708-9394-4ADF-AFD5-C81323864BFE}" srcOrd="0" destOrd="0" parTransId="{E1DBEFB7-D8A5-4DD0-BB89-790C4F630A1B}" sibTransId="{13885E0A-6AD3-4798-B217-5E79101E9181}"/>
    <dgm:cxn modelId="{39DF9C1D-4490-44E6-92D4-D8A75AEBF802}" type="presOf" srcId="{23AE1FA6-2220-4BAB-8B72-57C2211A1D78}" destId="{73870DCE-099B-48B5-B218-D29CD005968C}" srcOrd="0" destOrd="0" presId="urn:microsoft.com/office/officeart/2005/8/layout/target3"/>
    <dgm:cxn modelId="{EA77EC8A-4178-4613-A0C1-C5BFF67F656C}" type="presOf" srcId="{FF210079-9949-439B-96A4-853C06F4E92B}" destId="{41A693EC-F6AE-417A-909C-3C5239747773}" srcOrd="0" destOrd="0" presId="urn:microsoft.com/office/officeart/2005/8/layout/target3"/>
    <dgm:cxn modelId="{5F76471E-93ED-400F-B46E-950044063EBE}" srcId="{B4505457-43CE-4494-8E2D-19C3D36A8FC9}" destId="{8B3824F1-DBE4-4DE6-AA1C-D0FBECE4C3EA}" srcOrd="3" destOrd="0" parTransId="{91B53682-CD77-47A4-9267-9152D7E1DEA4}" sibTransId="{CB137EEB-88E4-453A-A1C5-27A49D3BD3A6}"/>
    <dgm:cxn modelId="{9D7B7172-3FFC-44EC-AE82-5E36934649E3}" type="presOf" srcId="{23AE1FA6-2220-4BAB-8B72-57C2211A1D78}" destId="{F1C9C28D-2613-43C3-B2A7-81EEC3014EE3}" srcOrd="1" destOrd="0" presId="urn:microsoft.com/office/officeart/2005/8/layout/target3"/>
    <dgm:cxn modelId="{F3216C5D-45A8-446C-A7C0-877FA0C68B33}" srcId="{B4505457-43CE-4494-8E2D-19C3D36A8FC9}" destId="{20171C19-DD74-4420-8743-9CACBD8B27D1}" srcOrd="2" destOrd="0" parTransId="{9AD9AEBB-3AB8-4D4D-9D37-0D152FF59329}" sibTransId="{A4E8CD1A-7F2D-4AF4-B8B1-2B651303CB2A}"/>
    <dgm:cxn modelId="{DB3BCECA-CBDB-468D-B0EA-00415D364D55}" type="presOf" srcId="{09C5EA1F-E64F-4343-97D4-1DE5839728A7}" destId="{A8B6025D-EDCF-4CBA-93AF-97D56ECDA2D0}" srcOrd="0" destOrd="0" presId="urn:microsoft.com/office/officeart/2005/8/layout/target3"/>
    <dgm:cxn modelId="{96519F5C-C414-4580-94AE-FC1F68C29F15}" srcId="{FF210079-9949-439B-96A4-853C06F4E92B}" destId="{B4505457-43CE-4494-8E2D-19C3D36A8FC9}" srcOrd="1" destOrd="0" parTransId="{C6635323-F716-4467-B0AB-59C0146F78F7}" sibTransId="{F10F66B1-A365-40BF-84D7-C555EDA63597}"/>
    <dgm:cxn modelId="{A1F8B4C9-9908-43D5-89D2-0734D77D791E}" type="presParOf" srcId="{41A693EC-F6AE-417A-909C-3C5239747773}" destId="{2D71E552-8BE4-48C9-8CBD-EDE507085FD5}" srcOrd="0" destOrd="0" presId="urn:microsoft.com/office/officeart/2005/8/layout/target3"/>
    <dgm:cxn modelId="{68123F46-2CA1-4B0E-9637-0B467B13EAAF}" type="presParOf" srcId="{41A693EC-F6AE-417A-909C-3C5239747773}" destId="{AC89033E-3E37-433B-B510-12E96470DC1F}" srcOrd="1" destOrd="0" presId="urn:microsoft.com/office/officeart/2005/8/layout/target3"/>
    <dgm:cxn modelId="{4C60EA3F-F5F1-4BB7-93D6-505AE5D93BFD}" type="presParOf" srcId="{41A693EC-F6AE-417A-909C-3C5239747773}" destId="{4362B081-0BEE-4FFB-B143-E427C66E8725}" srcOrd="2" destOrd="0" presId="urn:microsoft.com/office/officeart/2005/8/layout/target3"/>
    <dgm:cxn modelId="{12F1E64E-27D4-451C-AAA7-AD154DB80C48}" type="presParOf" srcId="{41A693EC-F6AE-417A-909C-3C5239747773}" destId="{48EB1756-6293-4F04-B8AF-B4EB73AA9D94}" srcOrd="3" destOrd="0" presId="urn:microsoft.com/office/officeart/2005/8/layout/target3"/>
    <dgm:cxn modelId="{D5447EDF-FF0E-4DAE-AFCB-42FE2640390F}" type="presParOf" srcId="{41A693EC-F6AE-417A-909C-3C5239747773}" destId="{7D03C600-0694-4DFA-9510-A2E300AD13D4}" srcOrd="4" destOrd="0" presId="urn:microsoft.com/office/officeart/2005/8/layout/target3"/>
    <dgm:cxn modelId="{9B50D412-F4ED-4A35-9906-6C1D4A2542FD}" type="presParOf" srcId="{41A693EC-F6AE-417A-909C-3C5239747773}" destId="{1A56CC6B-C702-43C4-A705-8D3D643847B3}" srcOrd="5" destOrd="0" presId="urn:microsoft.com/office/officeart/2005/8/layout/target3"/>
    <dgm:cxn modelId="{F856E8D5-A659-4E1E-9FBD-923BE81F70B9}" type="presParOf" srcId="{41A693EC-F6AE-417A-909C-3C5239747773}" destId="{D38843F3-6C62-4BDF-A83F-2744D55FA7AC}" srcOrd="6" destOrd="0" presId="urn:microsoft.com/office/officeart/2005/8/layout/target3"/>
    <dgm:cxn modelId="{1010F1F6-6501-4F80-89F4-809768FD6B8C}" type="presParOf" srcId="{41A693EC-F6AE-417A-909C-3C5239747773}" destId="{52D6A7D4-1859-4034-96A9-F42CD62B6873}" srcOrd="7" destOrd="0" presId="urn:microsoft.com/office/officeart/2005/8/layout/target3"/>
    <dgm:cxn modelId="{F30C0818-6AFE-4F0F-8F58-8B92AE2FA12D}" type="presParOf" srcId="{41A693EC-F6AE-417A-909C-3C5239747773}" destId="{73870DCE-099B-48B5-B218-D29CD005968C}" srcOrd="8" destOrd="0" presId="urn:microsoft.com/office/officeart/2005/8/layout/target3"/>
    <dgm:cxn modelId="{5DED2B55-C5FD-4771-882D-DCABBA37EFDA}" type="presParOf" srcId="{41A693EC-F6AE-417A-909C-3C5239747773}" destId="{D3455C13-309E-4290-B837-30A0C2800D18}" srcOrd="9" destOrd="0" presId="urn:microsoft.com/office/officeart/2005/8/layout/target3"/>
    <dgm:cxn modelId="{D047F5DA-576B-4AA3-84D5-1EE5BBA7DF4B}" type="presParOf" srcId="{41A693EC-F6AE-417A-909C-3C5239747773}" destId="{CB68DB3D-D5C4-4480-AE51-6448F52D8E36}" srcOrd="10" destOrd="0" presId="urn:microsoft.com/office/officeart/2005/8/layout/target3"/>
    <dgm:cxn modelId="{97FD0D51-A704-4939-953E-B07548A830D3}" type="presParOf" srcId="{41A693EC-F6AE-417A-909C-3C5239747773}" destId="{E233911F-E1D0-42EF-B3EB-C7E920CAEFD4}" srcOrd="11" destOrd="0" presId="urn:microsoft.com/office/officeart/2005/8/layout/target3"/>
    <dgm:cxn modelId="{42F9A70C-B73B-40CB-A52E-ABF5D08E4726}" type="presParOf" srcId="{41A693EC-F6AE-417A-909C-3C5239747773}" destId="{BDB51A68-8B66-408D-A34F-57CCD6B39C12}" srcOrd="12" destOrd="0" presId="urn:microsoft.com/office/officeart/2005/8/layout/target3"/>
    <dgm:cxn modelId="{ECC03CE8-1D57-4EB5-845E-82F65F8741FF}" type="presParOf" srcId="{41A693EC-F6AE-417A-909C-3C5239747773}" destId="{A8B6025D-EDCF-4CBA-93AF-97D56ECDA2D0}" srcOrd="13" destOrd="0" presId="urn:microsoft.com/office/officeart/2005/8/layout/target3"/>
    <dgm:cxn modelId="{1713F6F7-B1D9-4309-9986-BC3675EB0A5B}" type="presParOf" srcId="{41A693EC-F6AE-417A-909C-3C5239747773}" destId="{C83CF5F1-B5B4-4583-8E8C-43D8A30CE05F}" srcOrd="14" destOrd="0" presId="urn:microsoft.com/office/officeart/2005/8/layout/target3"/>
    <dgm:cxn modelId="{4DF9B22D-F6D4-4430-8689-72B48D541806}" type="presParOf" srcId="{41A693EC-F6AE-417A-909C-3C5239747773}" destId="{D1DE10CB-7BA7-4915-9719-71EA1191BB60}" srcOrd="15" destOrd="0" presId="urn:microsoft.com/office/officeart/2005/8/layout/target3"/>
    <dgm:cxn modelId="{BD00A559-93D4-4326-B295-EFB6ED5EDE29}" type="presParOf" srcId="{41A693EC-F6AE-417A-909C-3C5239747773}" destId="{F1C9C28D-2613-43C3-B2A7-81EEC3014EE3}" srcOrd="16" destOrd="0" presId="urn:microsoft.com/office/officeart/2005/8/layout/target3"/>
    <dgm:cxn modelId="{B20D44FE-FDA1-4B43-97D9-28054070953A}" type="presParOf" srcId="{41A693EC-F6AE-417A-909C-3C5239747773}" destId="{4C9287F3-21CD-4863-A461-EA1F6FCBB426}" srcOrd="17" destOrd="0" presId="urn:microsoft.com/office/officeart/2005/8/layout/target3"/>
    <dgm:cxn modelId="{98ABA178-A70F-482E-8982-BA794EA82321}" type="presParOf" srcId="{41A693EC-F6AE-417A-909C-3C5239747773}" destId="{B3DD1C35-D0C8-44EC-82C6-44CD4C8B2FD3}" srcOrd="18" destOrd="0" presId="urn:microsoft.com/office/officeart/2005/8/layout/target3"/>
    <dgm:cxn modelId="{8DCE7795-E753-408D-911C-CEE23FD0BCA5}" type="presParOf" srcId="{41A693EC-F6AE-417A-909C-3C5239747773}" destId="{638239B9-FC6E-4FA6-B926-A0859CFE457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10079-9949-439B-96A4-853C06F4E92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0D2708-9394-4ADF-AFD5-C81323864BF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Проект «Школа </a:t>
          </a:r>
          <a:r>
            <a:rPr lang="ru-RU" sz="2400" b="1" dirty="0" err="1" smtClean="0">
              <a:solidFill>
                <a:schemeClr val="tx1"/>
              </a:solidFill>
            </a:rPr>
            <a:t>Минпросвещения</a:t>
          </a:r>
          <a:r>
            <a:rPr lang="ru-RU" sz="2400" b="1" dirty="0" smtClean="0">
              <a:solidFill>
                <a:schemeClr val="tx1"/>
              </a:solidFill>
            </a:rPr>
            <a:t> России» </a:t>
          </a:r>
          <a:endParaRPr lang="ru-RU" sz="2400" b="1" dirty="0">
            <a:solidFill>
              <a:schemeClr val="tx1"/>
            </a:solidFill>
          </a:endParaRPr>
        </a:p>
      </dgm:t>
    </dgm:pt>
    <dgm:pt modelId="{E1DBEFB7-D8A5-4DD0-BB89-790C4F630A1B}" type="parTrans" cxnId="{4117E6E2-3DE2-4FDD-8B46-1072EE715FC8}">
      <dgm:prSet/>
      <dgm:spPr/>
      <dgm:t>
        <a:bodyPr/>
        <a:lstStyle/>
        <a:p>
          <a:endParaRPr lang="ru-RU"/>
        </a:p>
      </dgm:t>
    </dgm:pt>
    <dgm:pt modelId="{13885E0A-6AD3-4798-B217-5E79101E9181}" type="sibTrans" cxnId="{4117E6E2-3DE2-4FDD-8B46-1072EE715FC8}">
      <dgm:prSet/>
      <dgm:spPr/>
      <dgm:t>
        <a:bodyPr/>
        <a:lstStyle/>
        <a:p>
          <a:endParaRPr lang="ru-RU"/>
        </a:p>
      </dgm:t>
    </dgm:pt>
    <dgm:pt modelId="{09C5EA1F-E64F-4343-97D4-1DE5839728A7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8744AC2D-196C-4D6F-902A-58E296A6613D}" type="parTrans" cxnId="{62381B15-0A47-4BCD-91C7-875F2D2EAA6C}">
      <dgm:prSet/>
      <dgm:spPr/>
      <dgm:t>
        <a:bodyPr/>
        <a:lstStyle/>
        <a:p>
          <a:endParaRPr lang="ru-RU"/>
        </a:p>
      </dgm:t>
    </dgm:pt>
    <dgm:pt modelId="{9EE1E81F-A125-4200-B6BE-111B5E668462}" type="sibTrans" cxnId="{62381B15-0A47-4BCD-91C7-875F2D2EAA6C}">
      <dgm:prSet/>
      <dgm:spPr/>
      <dgm:t>
        <a:bodyPr/>
        <a:lstStyle/>
        <a:p>
          <a:endParaRPr lang="ru-RU"/>
        </a:p>
      </dgm:t>
    </dgm:pt>
    <dgm:pt modelId="{7B1B7A8E-CAF0-498C-BE94-882904A8B0DE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91557346-F728-4F50-BF5B-39376F713525}" type="parTrans" cxnId="{0C3EA0FE-0C76-4F5B-BC49-5A053096F01D}">
      <dgm:prSet/>
      <dgm:spPr/>
      <dgm:t>
        <a:bodyPr/>
        <a:lstStyle/>
        <a:p>
          <a:endParaRPr lang="ru-RU"/>
        </a:p>
      </dgm:t>
    </dgm:pt>
    <dgm:pt modelId="{49835180-19AC-434A-B551-C77EA60944FA}" type="sibTrans" cxnId="{0C3EA0FE-0C76-4F5B-BC49-5A053096F01D}">
      <dgm:prSet/>
      <dgm:spPr/>
      <dgm:t>
        <a:bodyPr/>
        <a:lstStyle/>
        <a:p>
          <a:endParaRPr lang="ru-RU"/>
        </a:p>
      </dgm:t>
    </dgm:pt>
    <dgm:pt modelId="{B4505457-43CE-4494-8E2D-19C3D36A8FC9}">
      <dgm:prSet phldrT="[Текст]" custT="1"/>
      <dgm:spPr/>
      <dgm:t>
        <a:bodyPr/>
        <a:lstStyle/>
        <a:p>
          <a:r>
            <a:rPr lang="ru-RU" sz="2000" b="1" dirty="0" smtClean="0"/>
            <a:t>Проект ФГИС «Моя школа»</a:t>
          </a:r>
        </a:p>
        <a:p>
          <a:r>
            <a:rPr lang="ru-RU" sz="2000" b="1" dirty="0" smtClean="0"/>
            <a:t>Проект «Код будущего»</a:t>
          </a:r>
          <a:endParaRPr lang="ru-RU" sz="2000" b="1" dirty="0">
            <a:solidFill>
              <a:srgbClr val="00B0F0"/>
            </a:solidFill>
          </a:endParaRPr>
        </a:p>
      </dgm:t>
    </dgm:pt>
    <dgm:pt modelId="{C6635323-F716-4467-B0AB-59C0146F78F7}" type="parTrans" cxnId="{96519F5C-C414-4580-94AE-FC1F68C29F15}">
      <dgm:prSet/>
      <dgm:spPr/>
      <dgm:t>
        <a:bodyPr/>
        <a:lstStyle/>
        <a:p>
          <a:endParaRPr lang="ru-RU"/>
        </a:p>
      </dgm:t>
    </dgm:pt>
    <dgm:pt modelId="{F10F66B1-A365-40BF-84D7-C555EDA63597}" type="sibTrans" cxnId="{96519F5C-C414-4580-94AE-FC1F68C29F15}">
      <dgm:prSet/>
      <dgm:spPr/>
      <dgm:t>
        <a:bodyPr/>
        <a:lstStyle/>
        <a:p>
          <a:endParaRPr lang="ru-RU"/>
        </a:p>
      </dgm:t>
    </dgm:pt>
    <dgm:pt modelId="{DCFE66E3-5515-4CF1-A270-1570A1FBB2E3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ED60CD7E-680B-46AF-9138-5FE2972986EA}" type="parTrans" cxnId="{40884CA2-E4EB-464E-8A0E-9DEE5698CABA}">
      <dgm:prSet/>
      <dgm:spPr/>
      <dgm:t>
        <a:bodyPr/>
        <a:lstStyle/>
        <a:p>
          <a:endParaRPr lang="ru-RU"/>
        </a:p>
      </dgm:t>
    </dgm:pt>
    <dgm:pt modelId="{95C26E74-4D8D-4B4C-BC9F-9A389218E42B}" type="sibTrans" cxnId="{40884CA2-E4EB-464E-8A0E-9DEE5698CABA}">
      <dgm:prSet/>
      <dgm:spPr/>
      <dgm:t>
        <a:bodyPr/>
        <a:lstStyle/>
        <a:p>
          <a:endParaRPr lang="ru-RU"/>
        </a:p>
      </dgm:t>
    </dgm:pt>
    <dgm:pt modelId="{8B3824F1-DBE4-4DE6-AA1C-D0FBECE4C3EA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91B53682-CD77-47A4-9267-9152D7E1DEA4}" type="parTrans" cxnId="{5F76471E-93ED-400F-B46E-950044063EBE}">
      <dgm:prSet/>
      <dgm:spPr/>
      <dgm:t>
        <a:bodyPr/>
        <a:lstStyle/>
        <a:p>
          <a:endParaRPr lang="ru-RU"/>
        </a:p>
      </dgm:t>
    </dgm:pt>
    <dgm:pt modelId="{CB137EEB-88E4-453A-A1C5-27A49D3BD3A6}" type="sibTrans" cxnId="{5F76471E-93ED-400F-B46E-950044063EBE}">
      <dgm:prSet/>
      <dgm:spPr/>
      <dgm:t>
        <a:bodyPr/>
        <a:lstStyle/>
        <a:p>
          <a:endParaRPr lang="ru-RU"/>
        </a:p>
      </dgm:t>
    </dgm:pt>
    <dgm:pt modelId="{23AE1FA6-2220-4BAB-8B72-57C2211A1D78}">
      <dgm:prSet phldrT="[Текст]" custT="1"/>
      <dgm:spPr/>
      <dgm:t>
        <a:bodyPr/>
        <a:lstStyle/>
        <a:p>
          <a:r>
            <a:rPr lang="ru-RU" sz="2000" b="1" dirty="0" err="1" smtClean="0"/>
            <a:t>Цифровизация</a:t>
          </a:r>
          <a:r>
            <a:rPr lang="ru-RU" sz="2000" b="1" dirty="0" smtClean="0"/>
            <a:t> массовых социально значимых услуг</a:t>
          </a:r>
          <a:endParaRPr lang="ru-RU" sz="2000" b="1" dirty="0"/>
        </a:p>
      </dgm:t>
    </dgm:pt>
    <dgm:pt modelId="{711A6DCE-5D66-442D-938B-28CDC0E34AD1}" type="parTrans" cxnId="{50F810BE-8D03-44E7-98F3-E44BA9C0FBC1}">
      <dgm:prSet/>
      <dgm:spPr/>
      <dgm:t>
        <a:bodyPr/>
        <a:lstStyle/>
        <a:p>
          <a:endParaRPr lang="ru-RU"/>
        </a:p>
      </dgm:t>
    </dgm:pt>
    <dgm:pt modelId="{0F37F0E6-EE7B-4A71-A6F4-3893A0BACDB3}" type="sibTrans" cxnId="{50F810BE-8D03-44E7-98F3-E44BA9C0FBC1}">
      <dgm:prSet/>
      <dgm:spPr/>
      <dgm:t>
        <a:bodyPr/>
        <a:lstStyle/>
        <a:p>
          <a:endParaRPr lang="ru-RU"/>
        </a:p>
      </dgm:t>
    </dgm:pt>
    <dgm:pt modelId="{B579F09B-FBDD-4731-AC7C-BC6A24922587}">
      <dgm:prSet phldrT="[Текст]"/>
      <dgm:spPr/>
      <dgm:t>
        <a:bodyPr/>
        <a:lstStyle/>
        <a:p>
          <a:endParaRPr lang="ru-RU" dirty="0"/>
        </a:p>
      </dgm:t>
    </dgm:pt>
    <dgm:pt modelId="{B4054537-BFB4-42A4-95B5-BB56CD6D42B7}" type="parTrans" cxnId="{8C35C97D-5BFC-42FE-8550-A55CA489BE51}">
      <dgm:prSet/>
      <dgm:spPr/>
      <dgm:t>
        <a:bodyPr/>
        <a:lstStyle/>
        <a:p>
          <a:endParaRPr lang="ru-RU"/>
        </a:p>
      </dgm:t>
    </dgm:pt>
    <dgm:pt modelId="{06C439DA-D83E-447A-B7D2-02A408E55C8C}" type="sibTrans" cxnId="{8C35C97D-5BFC-42FE-8550-A55CA489BE51}">
      <dgm:prSet/>
      <dgm:spPr/>
      <dgm:t>
        <a:bodyPr/>
        <a:lstStyle/>
        <a:p>
          <a:endParaRPr lang="ru-RU"/>
        </a:p>
      </dgm:t>
    </dgm:pt>
    <dgm:pt modelId="{5F31EB2A-5913-4A4C-8FE7-8DFE14763EDA}">
      <dgm:prSet custT="1"/>
      <dgm:spPr/>
      <dgm:t>
        <a:bodyPr/>
        <a:lstStyle/>
        <a:p>
          <a:endParaRPr lang="ru-RU" sz="1800" b="1" dirty="0" smtClean="0"/>
        </a:p>
        <a:p>
          <a:r>
            <a:rPr lang="ru-RU" sz="1800" b="1" dirty="0" smtClean="0"/>
            <a:t>Адресное непрерывное профессиональное развитие педагога</a:t>
          </a:r>
        </a:p>
        <a:p>
          <a:r>
            <a:rPr lang="ru-RU" sz="1800" b="1" dirty="0" smtClean="0"/>
            <a:t>Проект «Флагманы образования» и работа с кадровым резервом</a:t>
          </a:r>
          <a:endParaRPr lang="ru-RU" sz="1800" b="1" dirty="0">
            <a:solidFill>
              <a:srgbClr val="00B0F0"/>
            </a:solidFill>
          </a:endParaRPr>
        </a:p>
      </dgm:t>
    </dgm:pt>
    <dgm:pt modelId="{5F57E62A-9266-481C-83CE-E1E9FA3EF33E}" type="parTrans" cxnId="{EEACDD17-21E3-4C4A-8EE5-F72590437FDC}">
      <dgm:prSet/>
      <dgm:spPr/>
      <dgm:t>
        <a:bodyPr/>
        <a:lstStyle/>
        <a:p>
          <a:endParaRPr lang="ru-RU"/>
        </a:p>
      </dgm:t>
    </dgm:pt>
    <dgm:pt modelId="{28AC4072-B62E-478A-AB89-35106B1BC3F2}" type="sibTrans" cxnId="{EEACDD17-21E3-4C4A-8EE5-F72590437FDC}">
      <dgm:prSet/>
      <dgm:spPr/>
      <dgm:t>
        <a:bodyPr/>
        <a:lstStyle/>
        <a:p>
          <a:endParaRPr lang="ru-RU"/>
        </a:p>
      </dgm:t>
    </dgm:pt>
    <dgm:pt modelId="{41A693EC-F6AE-417A-909C-3C5239747773}" type="pres">
      <dgm:prSet presAssocID="{FF210079-9949-439B-96A4-853C06F4E9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1E552-8BE4-48C9-8CBD-EDE507085FD5}" type="pres">
      <dgm:prSet presAssocID="{AC0D2708-9394-4ADF-AFD5-C81323864BFE}" presName="circle1" presStyleLbl="node1" presStyleIdx="0" presStyleCnt="4"/>
      <dgm:spPr/>
    </dgm:pt>
    <dgm:pt modelId="{AC89033E-3E37-433B-B510-12E96470DC1F}" type="pres">
      <dgm:prSet presAssocID="{AC0D2708-9394-4ADF-AFD5-C81323864BFE}" presName="space" presStyleCnt="0"/>
      <dgm:spPr/>
    </dgm:pt>
    <dgm:pt modelId="{4362B081-0BEE-4FFB-B143-E427C66E8725}" type="pres">
      <dgm:prSet presAssocID="{AC0D2708-9394-4ADF-AFD5-C81323864BFE}" presName="rect1" presStyleLbl="alignAcc1" presStyleIdx="0" presStyleCnt="4"/>
      <dgm:spPr/>
      <dgm:t>
        <a:bodyPr/>
        <a:lstStyle/>
        <a:p>
          <a:endParaRPr lang="ru-RU"/>
        </a:p>
      </dgm:t>
    </dgm:pt>
    <dgm:pt modelId="{48EB1756-6293-4F04-B8AF-B4EB73AA9D94}" type="pres">
      <dgm:prSet presAssocID="{B4505457-43CE-4494-8E2D-19C3D36A8FC9}" presName="vertSpace2" presStyleLbl="node1" presStyleIdx="0" presStyleCnt="4"/>
      <dgm:spPr/>
    </dgm:pt>
    <dgm:pt modelId="{7D03C600-0694-4DFA-9510-A2E300AD13D4}" type="pres">
      <dgm:prSet presAssocID="{B4505457-43CE-4494-8E2D-19C3D36A8FC9}" presName="circle2" presStyleLbl="node1" presStyleIdx="1" presStyleCnt="4"/>
      <dgm:spPr/>
    </dgm:pt>
    <dgm:pt modelId="{1A56CC6B-C702-43C4-A705-8D3D643847B3}" type="pres">
      <dgm:prSet presAssocID="{B4505457-43CE-4494-8E2D-19C3D36A8FC9}" presName="rect2" presStyleLbl="alignAcc1" presStyleIdx="1" presStyleCnt="4" custLinFactNeighborX="536" custLinFactNeighborY="1701"/>
      <dgm:spPr/>
      <dgm:t>
        <a:bodyPr/>
        <a:lstStyle/>
        <a:p>
          <a:endParaRPr lang="ru-RU"/>
        </a:p>
      </dgm:t>
    </dgm:pt>
    <dgm:pt modelId="{D38843F3-6C62-4BDF-A83F-2744D55FA7AC}" type="pres">
      <dgm:prSet presAssocID="{23AE1FA6-2220-4BAB-8B72-57C2211A1D78}" presName="vertSpace3" presStyleLbl="node1" presStyleIdx="1" presStyleCnt="4"/>
      <dgm:spPr/>
    </dgm:pt>
    <dgm:pt modelId="{52D6A7D4-1859-4034-96A9-F42CD62B6873}" type="pres">
      <dgm:prSet presAssocID="{23AE1FA6-2220-4BAB-8B72-57C2211A1D78}" presName="circle3" presStyleLbl="node1" presStyleIdx="2" presStyleCnt="4"/>
      <dgm:spPr/>
    </dgm:pt>
    <dgm:pt modelId="{73870DCE-099B-48B5-B218-D29CD005968C}" type="pres">
      <dgm:prSet presAssocID="{23AE1FA6-2220-4BAB-8B72-57C2211A1D78}" presName="rect3" presStyleLbl="alignAcc1" presStyleIdx="2" presStyleCnt="4"/>
      <dgm:spPr/>
      <dgm:t>
        <a:bodyPr/>
        <a:lstStyle/>
        <a:p>
          <a:endParaRPr lang="ru-RU"/>
        </a:p>
      </dgm:t>
    </dgm:pt>
    <dgm:pt modelId="{D3455C13-309E-4290-B837-30A0C2800D18}" type="pres">
      <dgm:prSet presAssocID="{5F31EB2A-5913-4A4C-8FE7-8DFE14763EDA}" presName="vertSpace4" presStyleLbl="node1" presStyleIdx="2" presStyleCnt="4"/>
      <dgm:spPr/>
    </dgm:pt>
    <dgm:pt modelId="{CB68DB3D-D5C4-4480-AE51-6448F52D8E36}" type="pres">
      <dgm:prSet presAssocID="{5F31EB2A-5913-4A4C-8FE7-8DFE14763EDA}" presName="circle4" presStyleLbl="node1" presStyleIdx="3" presStyleCnt="4"/>
      <dgm:spPr/>
    </dgm:pt>
    <dgm:pt modelId="{E233911F-E1D0-42EF-B3EB-C7E920CAEFD4}" type="pres">
      <dgm:prSet presAssocID="{5F31EB2A-5913-4A4C-8FE7-8DFE14763EDA}" presName="rect4" presStyleLbl="alignAcc1" presStyleIdx="3" presStyleCnt="4" custScaleY="81606"/>
      <dgm:spPr/>
      <dgm:t>
        <a:bodyPr/>
        <a:lstStyle/>
        <a:p>
          <a:endParaRPr lang="ru-RU"/>
        </a:p>
      </dgm:t>
    </dgm:pt>
    <dgm:pt modelId="{BDB51A68-8B66-408D-A34F-57CCD6B39C12}" type="pres">
      <dgm:prSet presAssocID="{AC0D2708-9394-4ADF-AFD5-C81323864BFE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025D-EDCF-4CBA-93AF-97D56ECDA2D0}" type="pres">
      <dgm:prSet presAssocID="{AC0D2708-9394-4ADF-AFD5-C81323864BFE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CF5F1-B5B4-4583-8E8C-43D8A30CE05F}" type="pres">
      <dgm:prSet presAssocID="{B4505457-43CE-4494-8E2D-19C3D36A8FC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E10CB-7BA7-4915-9719-71EA1191BB60}" type="pres">
      <dgm:prSet presAssocID="{B4505457-43CE-4494-8E2D-19C3D36A8FC9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9C28D-2613-43C3-B2A7-81EEC3014EE3}" type="pres">
      <dgm:prSet presAssocID="{23AE1FA6-2220-4BAB-8B72-57C2211A1D78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87F3-21CD-4863-A461-EA1F6FCBB426}" type="pres">
      <dgm:prSet presAssocID="{23AE1FA6-2220-4BAB-8B72-57C2211A1D78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D1C35-D0C8-44EC-82C6-44CD4C8B2FD3}" type="pres">
      <dgm:prSet presAssocID="{5F31EB2A-5913-4A4C-8FE7-8DFE14763EDA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239B9-FC6E-4FA6-B926-A0859CFE4572}" type="pres">
      <dgm:prSet presAssocID="{5F31EB2A-5913-4A4C-8FE7-8DFE14763EDA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5F76471E-93ED-400F-B46E-950044063EBE}" srcId="{B4505457-43CE-4494-8E2D-19C3D36A8FC9}" destId="{8B3824F1-DBE4-4DE6-AA1C-D0FBECE4C3EA}" srcOrd="1" destOrd="0" parTransId="{91B53682-CD77-47A4-9267-9152D7E1DEA4}" sibTransId="{CB137EEB-88E4-453A-A1C5-27A49D3BD3A6}"/>
    <dgm:cxn modelId="{09FF6B4D-7187-45B6-80AA-1F5D11EFCEEF}" type="presOf" srcId="{8B3824F1-DBE4-4DE6-AA1C-D0FBECE4C3EA}" destId="{D1DE10CB-7BA7-4915-9719-71EA1191BB60}" srcOrd="0" destOrd="1" presId="urn:microsoft.com/office/officeart/2005/8/layout/target3"/>
    <dgm:cxn modelId="{62381B15-0A47-4BCD-91C7-875F2D2EAA6C}" srcId="{AC0D2708-9394-4ADF-AFD5-C81323864BFE}" destId="{09C5EA1F-E64F-4343-97D4-1DE5839728A7}" srcOrd="0" destOrd="0" parTransId="{8744AC2D-196C-4D6F-902A-58E296A6613D}" sibTransId="{9EE1E81F-A125-4200-B6BE-111B5E668462}"/>
    <dgm:cxn modelId="{8C35C97D-5BFC-42FE-8550-A55CA489BE51}" srcId="{23AE1FA6-2220-4BAB-8B72-57C2211A1D78}" destId="{B579F09B-FBDD-4731-AC7C-BC6A24922587}" srcOrd="0" destOrd="0" parTransId="{B4054537-BFB4-42A4-95B5-BB56CD6D42B7}" sibTransId="{06C439DA-D83E-447A-B7D2-02A408E55C8C}"/>
    <dgm:cxn modelId="{7AB84776-8AA7-41E7-BFC8-32E108C33D56}" type="presOf" srcId="{5F31EB2A-5913-4A4C-8FE7-8DFE14763EDA}" destId="{B3DD1C35-D0C8-44EC-82C6-44CD4C8B2FD3}" srcOrd="1" destOrd="0" presId="urn:microsoft.com/office/officeart/2005/8/layout/target3"/>
    <dgm:cxn modelId="{D3E71DAE-1882-4693-8CC9-C06E4DFEAE60}" type="presOf" srcId="{B4505457-43CE-4494-8E2D-19C3D36A8FC9}" destId="{C83CF5F1-B5B4-4583-8E8C-43D8A30CE05F}" srcOrd="1" destOrd="0" presId="urn:microsoft.com/office/officeart/2005/8/layout/target3"/>
    <dgm:cxn modelId="{E3B7C722-B06B-4713-A9C8-B910A36FB8DF}" type="presOf" srcId="{23AE1FA6-2220-4BAB-8B72-57C2211A1D78}" destId="{F1C9C28D-2613-43C3-B2A7-81EEC3014EE3}" srcOrd="1" destOrd="0" presId="urn:microsoft.com/office/officeart/2005/8/layout/target3"/>
    <dgm:cxn modelId="{50F810BE-8D03-44E7-98F3-E44BA9C0FBC1}" srcId="{FF210079-9949-439B-96A4-853C06F4E92B}" destId="{23AE1FA6-2220-4BAB-8B72-57C2211A1D78}" srcOrd="2" destOrd="0" parTransId="{711A6DCE-5D66-442D-938B-28CDC0E34AD1}" sibTransId="{0F37F0E6-EE7B-4A71-A6F4-3893A0BACDB3}"/>
    <dgm:cxn modelId="{FE47EA06-D965-44E6-9769-CBAB72B31ABD}" type="presOf" srcId="{B579F09B-FBDD-4731-AC7C-BC6A24922587}" destId="{4C9287F3-21CD-4863-A461-EA1F6FCBB426}" srcOrd="0" destOrd="0" presId="urn:microsoft.com/office/officeart/2005/8/layout/target3"/>
    <dgm:cxn modelId="{40884CA2-E4EB-464E-8A0E-9DEE5698CABA}" srcId="{B4505457-43CE-4494-8E2D-19C3D36A8FC9}" destId="{DCFE66E3-5515-4CF1-A270-1570A1FBB2E3}" srcOrd="0" destOrd="0" parTransId="{ED60CD7E-680B-46AF-9138-5FE2972986EA}" sibTransId="{95C26E74-4D8D-4B4C-BC9F-9A389218E42B}"/>
    <dgm:cxn modelId="{EFCC7D3F-4273-4BE7-AF86-2C7AEA348EB1}" type="presOf" srcId="{B4505457-43CE-4494-8E2D-19C3D36A8FC9}" destId="{1A56CC6B-C702-43C4-A705-8D3D643847B3}" srcOrd="0" destOrd="0" presId="urn:microsoft.com/office/officeart/2005/8/layout/target3"/>
    <dgm:cxn modelId="{75571878-1A83-4C7F-9DAF-BE8F1FB13C6C}" type="presOf" srcId="{DCFE66E3-5515-4CF1-A270-1570A1FBB2E3}" destId="{D1DE10CB-7BA7-4915-9719-71EA1191BB60}" srcOrd="0" destOrd="0" presId="urn:microsoft.com/office/officeart/2005/8/layout/target3"/>
    <dgm:cxn modelId="{96519F5C-C414-4580-94AE-FC1F68C29F15}" srcId="{FF210079-9949-439B-96A4-853C06F4E92B}" destId="{B4505457-43CE-4494-8E2D-19C3D36A8FC9}" srcOrd="1" destOrd="0" parTransId="{C6635323-F716-4467-B0AB-59C0146F78F7}" sibTransId="{F10F66B1-A365-40BF-84D7-C555EDA63597}"/>
    <dgm:cxn modelId="{4117E6E2-3DE2-4FDD-8B46-1072EE715FC8}" srcId="{FF210079-9949-439B-96A4-853C06F4E92B}" destId="{AC0D2708-9394-4ADF-AFD5-C81323864BFE}" srcOrd="0" destOrd="0" parTransId="{E1DBEFB7-D8A5-4DD0-BB89-790C4F630A1B}" sibTransId="{13885E0A-6AD3-4798-B217-5E79101E9181}"/>
    <dgm:cxn modelId="{E57A6938-9877-45C9-94BD-2786F5A2311D}" type="presOf" srcId="{7B1B7A8E-CAF0-498C-BE94-882904A8B0DE}" destId="{A8B6025D-EDCF-4CBA-93AF-97D56ECDA2D0}" srcOrd="0" destOrd="1" presId="urn:microsoft.com/office/officeart/2005/8/layout/target3"/>
    <dgm:cxn modelId="{FCC1D18F-4D3C-435F-98C7-05309BB3FE4B}" type="presOf" srcId="{23AE1FA6-2220-4BAB-8B72-57C2211A1D78}" destId="{73870DCE-099B-48B5-B218-D29CD005968C}" srcOrd="0" destOrd="0" presId="urn:microsoft.com/office/officeart/2005/8/layout/target3"/>
    <dgm:cxn modelId="{F555A11F-7BD9-4151-A0BF-DA4050D488AB}" type="presOf" srcId="{5F31EB2A-5913-4A4C-8FE7-8DFE14763EDA}" destId="{E233911F-E1D0-42EF-B3EB-C7E920CAEFD4}" srcOrd="0" destOrd="0" presId="urn:microsoft.com/office/officeart/2005/8/layout/target3"/>
    <dgm:cxn modelId="{3DBCFF6C-DA86-45FC-B8CC-5E9857A932FC}" type="presOf" srcId="{AC0D2708-9394-4ADF-AFD5-C81323864BFE}" destId="{BDB51A68-8B66-408D-A34F-57CCD6B39C12}" srcOrd="1" destOrd="0" presId="urn:microsoft.com/office/officeart/2005/8/layout/target3"/>
    <dgm:cxn modelId="{C5FDA3B3-F740-40B6-998B-E7AA7C6B32F6}" type="presOf" srcId="{FF210079-9949-439B-96A4-853C06F4E92B}" destId="{41A693EC-F6AE-417A-909C-3C5239747773}" srcOrd="0" destOrd="0" presId="urn:microsoft.com/office/officeart/2005/8/layout/target3"/>
    <dgm:cxn modelId="{EEACDD17-21E3-4C4A-8EE5-F72590437FDC}" srcId="{FF210079-9949-439B-96A4-853C06F4E92B}" destId="{5F31EB2A-5913-4A4C-8FE7-8DFE14763EDA}" srcOrd="3" destOrd="0" parTransId="{5F57E62A-9266-481C-83CE-E1E9FA3EF33E}" sibTransId="{28AC4072-B62E-478A-AB89-35106B1BC3F2}"/>
    <dgm:cxn modelId="{0C3EA0FE-0C76-4F5B-BC49-5A053096F01D}" srcId="{AC0D2708-9394-4ADF-AFD5-C81323864BFE}" destId="{7B1B7A8E-CAF0-498C-BE94-882904A8B0DE}" srcOrd="1" destOrd="0" parTransId="{91557346-F728-4F50-BF5B-39376F713525}" sibTransId="{49835180-19AC-434A-B551-C77EA60944FA}"/>
    <dgm:cxn modelId="{0E824791-14D5-457F-9222-AFA4DDA1B46A}" type="presOf" srcId="{AC0D2708-9394-4ADF-AFD5-C81323864BFE}" destId="{4362B081-0BEE-4FFB-B143-E427C66E8725}" srcOrd="0" destOrd="0" presId="urn:microsoft.com/office/officeart/2005/8/layout/target3"/>
    <dgm:cxn modelId="{8D7C3FF1-5641-4DBD-AA9E-FE55CF647C41}" type="presOf" srcId="{09C5EA1F-E64F-4343-97D4-1DE5839728A7}" destId="{A8B6025D-EDCF-4CBA-93AF-97D56ECDA2D0}" srcOrd="0" destOrd="0" presId="urn:microsoft.com/office/officeart/2005/8/layout/target3"/>
    <dgm:cxn modelId="{A4AF36B2-F449-4916-81EF-F1CFCB9CFB9B}" type="presParOf" srcId="{41A693EC-F6AE-417A-909C-3C5239747773}" destId="{2D71E552-8BE4-48C9-8CBD-EDE507085FD5}" srcOrd="0" destOrd="0" presId="urn:microsoft.com/office/officeart/2005/8/layout/target3"/>
    <dgm:cxn modelId="{4485D4CC-E59D-4321-B4F0-B666D1E06451}" type="presParOf" srcId="{41A693EC-F6AE-417A-909C-3C5239747773}" destId="{AC89033E-3E37-433B-B510-12E96470DC1F}" srcOrd="1" destOrd="0" presId="urn:microsoft.com/office/officeart/2005/8/layout/target3"/>
    <dgm:cxn modelId="{5AC08DA2-41DB-499A-816A-4E171959EF08}" type="presParOf" srcId="{41A693EC-F6AE-417A-909C-3C5239747773}" destId="{4362B081-0BEE-4FFB-B143-E427C66E8725}" srcOrd="2" destOrd="0" presId="urn:microsoft.com/office/officeart/2005/8/layout/target3"/>
    <dgm:cxn modelId="{CC684AD6-8D55-43A7-ABA3-19BEA4D17DB2}" type="presParOf" srcId="{41A693EC-F6AE-417A-909C-3C5239747773}" destId="{48EB1756-6293-4F04-B8AF-B4EB73AA9D94}" srcOrd="3" destOrd="0" presId="urn:microsoft.com/office/officeart/2005/8/layout/target3"/>
    <dgm:cxn modelId="{91DD10E4-A9AE-4B25-AA49-D8885CC0D82A}" type="presParOf" srcId="{41A693EC-F6AE-417A-909C-3C5239747773}" destId="{7D03C600-0694-4DFA-9510-A2E300AD13D4}" srcOrd="4" destOrd="0" presId="urn:microsoft.com/office/officeart/2005/8/layout/target3"/>
    <dgm:cxn modelId="{44D024D5-8114-4617-A539-BD42E7332362}" type="presParOf" srcId="{41A693EC-F6AE-417A-909C-3C5239747773}" destId="{1A56CC6B-C702-43C4-A705-8D3D643847B3}" srcOrd="5" destOrd="0" presId="urn:microsoft.com/office/officeart/2005/8/layout/target3"/>
    <dgm:cxn modelId="{5F26ADC6-A4CF-4E8B-9488-C9CF6AC45862}" type="presParOf" srcId="{41A693EC-F6AE-417A-909C-3C5239747773}" destId="{D38843F3-6C62-4BDF-A83F-2744D55FA7AC}" srcOrd="6" destOrd="0" presId="urn:microsoft.com/office/officeart/2005/8/layout/target3"/>
    <dgm:cxn modelId="{C01B3D11-A8F5-4476-8167-9F5EDE3DE6EE}" type="presParOf" srcId="{41A693EC-F6AE-417A-909C-3C5239747773}" destId="{52D6A7D4-1859-4034-96A9-F42CD62B6873}" srcOrd="7" destOrd="0" presId="urn:microsoft.com/office/officeart/2005/8/layout/target3"/>
    <dgm:cxn modelId="{7A2E8B39-75FF-4ED3-857C-0E6AF8AB2048}" type="presParOf" srcId="{41A693EC-F6AE-417A-909C-3C5239747773}" destId="{73870DCE-099B-48B5-B218-D29CD005968C}" srcOrd="8" destOrd="0" presId="urn:microsoft.com/office/officeart/2005/8/layout/target3"/>
    <dgm:cxn modelId="{D299199C-C533-42E5-BFE7-B727D3772081}" type="presParOf" srcId="{41A693EC-F6AE-417A-909C-3C5239747773}" destId="{D3455C13-309E-4290-B837-30A0C2800D18}" srcOrd="9" destOrd="0" presId="urn:microsoft.com/office/officeart/2005/8/layout/target3"/>
    <dgm:cxn modelId="{4CE91DA4-4F94-4024-AFB7-9C158CFEE7C3}" type="presParOf" srcId="{41A693EC-F6AE-417A-909C-3C5239747773}" destId="{CB68DB3D-D5C4-4480-AE51-6448F52D8E36}" srcOrd="10" destOrd="0" presId="urn:microsoft.com/office/officeart/2005/8/layout/target3"/>
    <dgm:cxn modelId="{4BDA66B1-F44C-4374-AE7E-8ADE0FD1DB7D}" type="presParOf" srcId="{41A693EC-F6AE-417A-909C-3C5239747773}" destId="{E233911F-E1D0-42EF-B3EB-C7E920CAEFD4}" srcOrd="11" destOrd="0" presId="urn:microsoft.com/office/officeart/2005/8/layout/target3"/>
    <dgm:cxn modelId="{DF7D0446-8A2F-43A4-AA9A-CA9AF00A2944}" type="presParOf" srcId="{41A693EC-F6AE-417A-909C-3C5239747773}" destId="{BDB51A68-8B66-408D-A34F-57CCD6B39C12}" srcOrd="12" destOrd="0" presId="urn:microsoft.com/office/officeart/2005/8/layout/target3"/>
    <dgm:cxn modelId="{9321CCD6-8992-43F0-8C26-43DC53915D8A}" type="presParOf" srcId="{41A693EC-F6AE-417A-909C-3C5239747773}" destId="{A8B6025D-EDCF-4CBA-93AF-97D56ECDA2D0}" srcOrd="13" destOrd="0" presId="urn:microsoft.com/office/officeart/2005/8/layout/target3"/>
    <dgm:cxn modelId="{262DBDAA-1155-47E4-A7FE-07030C618B1A}" type="presParOf" srcId="{41A693EC-F6AE-417A-909C-3C5239747773}" destId="{C83CF5F1-B5B4-4583-8E8C-43D8A30CE05F}" srcOrd="14" destOrd="0" presId="urn:microsoft.com/office/officeart/2005/8/layout/target3"/>
    <dgm:cxn modelId="{735C5382-CF6A-4012-A279-6C96FA3B0D8F}" type="presParOf" srcId="{41A693EC-F6AE-417A-909C-3C5239747773}" destId="{D1DE10CB-7BA7-4915-9719-71EA1191BB60}" srcOrd="15" destOrd="0" presId="urn:microsoft.com/office/officeart/2005/8/layout/target3"/>
    <dgm:cxn modelId="{81BE2F17-E5AA-4F18-8EDB-985B4FB199A1}" type="presParOf" srcId="{41A693EC-F6AE-417A-909C-3C5239747773}" destId="{F1C9C28D-2613-43C3-B2A7-81EEC3014EE3}" srcOrd="16" destOrd="0" presId="urn:microsoft.com/office/officeart/2005/8/layout/target3"/>
    <dgm:cxn modelId="{519E063B-FA7D-4895-8348-F8C422CBE1DE}" type="presParOf" srcId="{41A693EC-F6AE-417A-909C-3C5239747773}" destId="{4C9287F3-21CD-4863-A461-EA1F6FCBB426}" srcOrd="17" destOrd="0" presId="urn:microsoft.com/office/officeart/2005/8/layout/target3"/>
    <dgm:cxn modelId="{DB6D59EE-67D1-47B4-AC2A-A1DC3FBB9327}" type="presParOf" srcId="{41A693EC-F6AE-417A-909C-3C5239747773}" destId="{B3DD1C35-D0C8-44EC-82C6-44CD4C8B2FD3}" srcOrd="18" destOrd="0" presId="urn:microsoft.com/office/officeart/2005/8/layout/target3"/>
    <dgm:cxn modelId="{1EB572AE-EE48-4CC3-A09B-63A2BC81D13A}" type="presParOf" srcId="{41A693EC-F6AE-417A-909C-3C5239747773}" destId="{638239B9-FC6E-4FA6-B926-A0859CFE457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210079-9949-439B-96A4-853C06F4E92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0D2708-9394-4ADF-AFD5-C81323864BFE}">
      <dgm:prSet phldrT="[Текст]" custT="1"/>
      <dgm:spPr/>
      <dgm:t>
        <a:bodyPr/>
        <a:lstStyle/>
        <a:p>
          <a:r>
            <a:rPr lang="ru-RU" sz="2400" b="1" dirty="0" smtClean="0"/>
            <a:t>Мотивирующий мониторинг деятельности</a:t>
          </a:r>
          <a:endParaRPr lang="ru-RU" sz="2400" b="1" dirty="0">
            <a:solidFill>
              <a:srgbClr val="00B0F0"/>
            </a:solidFill>
          </a:endParaRPr>
        </a:p>
      </dgm:t>
    </dgm:pt>
    <dgm:pt modelId="{E1DBEFB7-D8A5-4DD0-BB89-790C4F630A1B}" type="parTrans" cxnId="{4117E6E2-3DE2-4FDD-8B46-1072EE715FC8}">
      <dgm:prSet/>
      <dgm:spPr/>
      <dgm:t>
        <a:bodyPr/>
        <a:lstStyle/>
        <a:p>
          <a:endParaRPr lang="ru-RU"/>
        </a:p>
      </dgm:t>
    </dgm:pt>
    <dgm:pt modelId="{13885E0A-6AD3-4798-B217-5E79101E9181}" type="sibTrans" cxnId="{4117E6E2-3DE2-4FDD-8B46-1072EE715FC8}">
      <dgm:prSet/>
      <dgm:spPr/>
      <dgm:t>
        <a:bodyPr/>
        <a:lstStyle/>
        <a:p>
          <a:endParaRPr lang="ru-RU"/>
        </a:p>
      </dgm:t>
    </dgm:pt>
    <dgm:pt modelId="{09C5EA1F-E64F-4343-97D4-1DE5839728A7}">
      <dgm:prSet phldrT="[Текст]"/>
      <dgm:spPr/>
      <dgm:t>
        <a:bodyPr/>
        <a:lstStyle/>
        <a:p>
          <a:r>
            <a:rPr lang="ru-RU" dirty="0" smtClean="0"/>
            <a:t>органов исполнительной власти</a:t>
          </a:r>
          <a:endParaRPr lang="ru-RU" dirty="0"/>
        </a:p>
      </dgm:t>
    </dgm:pt>
    <dgm:pt modelId="{8744AC2D-196C-4D6F-902A-58E296A6613D}" type="parTrans" cxnId="{62381B15-0A47-4BCD-91C7-875F2D2EAA6C}">
      <dgm:prSet/>
      <dgm:spPr/>
      <dgm:t>
        <a:bodyPr/>
        <a:lstStyle/>
        <a:p>
          <a:endParaRPr lang="ru-RU"/>
        </a:p>
      </dgm:t>
    </dgm:pt>
    <dgm:pt modelId="{9EE1E81F-A125-4200-B6BE-111B5E668462}" type="sibTrans" cxnId="{62381B15-0A47-4BCD-91C7-875F2D2EAA6C}">
      <dgm:prSet/>
      <dgm:spPr/>
      <dgm:t>
        <a:bodyPr/>
        <a:lstStyle/>
        <a:p>
          <a:endParaRPr lang="ru-RU"/>
        </a:p>
      </dgm:t>
    </dgm:pt>
    <dgm:pt modelId="{7B1B7A8E-CAF0-498C-BE94-882904A8B0DE}">
      <dgm:prSet phldrT="[Текст]"/>
      <dgm:spPr/>
      <dgm:t>
        <a:bodyPr/>
        <a:lstStyle/>
        <a:p>
          <a:r>
            <a:rPr lang="ru-RU" dirty="0" smtClean="0"/>
            <a:t>Управления образования </a:t>
          </a:r>
          <a:endParaRPr lang="ru-RU" dirty="0"/>
        </a:p>
      </dgm:t>
    </dgm:pt>
    <dgm:pt modelId="{91557346-F728-4F50-BF5B-39376F713525}" type="parTrans" cxnId="{0C3EA0FE-0C76-4F5B-BC49-5A053096F01D}">
      <dgm:prSet/>
      <dgm:spPr/>
      <dgm:t>
        <a:bodyPr/>
        <a:lstStyle/>
        <a:p>
          <a:endParaRPr lang="ru-RU"/>
        </a:p>
      </dgm:t>
    </dgm:pt>
    <dgm:pt modelId="{49835180-19AC-434A-B551-C77EA60944FA}" type="sibTrans" cxnId="{0C3EA0FE-0C76-4F5B-BC49-5A053096F01D}">
      <dgm:prSet/>
      <dgm:spPr/>
      <dgm:t>
        <a:bodyPr/>
        <a:lstStyle/>
        <a:p>
          <a:endParaRPr lang="ru-RU"/>
        </a:p>
      </dgm:t>
    </dgm:pt>
    <dgm:pt modelId="{B4505457-43CE-4494-8E2D-19C3D36A8FC9}">
      <dgm:prSet phldrT="[Текст]" custT="1"/>
      <dgm:spPr/>
      <dgm:t>
        <a:bodyPr/>
        <a:lstStyle/>
        <a:p>
          <a:r>
            <a:rPr lang="ru-RU" sz="2400" b="1" dirty="0" smtClean="0"/>
            <a:t>Механизмы управления качеством образования</a:t>
          </a:r>
          <a:endParaRPr lang="ru-RU" sz="2400" b="1" dirty="0">
            <a:solidFill>
              <a:srgbClr val="00B0F0"/>
            </a:solidFill>
          </a:endParaRPr>
        </a:p>
      </dgm:t>
    </dgm:pt>
    <dgm:pt modelId="{C6635323-F716-4467-B0AB-59C0146F78F7}" type="parTrans" cxnId="{96519F5C-C414-4580-94AE-FC1F68C29F15}">
      <dgm:prSet/>
      <dgm:spPr/>
      <dgm:t>
        <a:bodyPr/>
        <a:lstStyle/>
        <a:p>
          <a:endParaRPr lang="ru-RU"/>
        </a:p>
      </dgm:t>
    </dgm:pt>
    <dgm:pt modelId="{F10F66B1-A365-40BF-84D7-C555EDA63597}" type="sibTrans" cxnId="{96519F5C-C414-4580-94AE-FC1F68C29F15}">
      <dgm:prSet/>
      <dgm:spPr/>
      <dgm:t>
        <a:bodyPr/>
        <a:lstStyle/>
        <a:p>
          <a:endParaRPr lang="ru-RU"/>
        </a:p>
      </dgm:t>
    </dgm:pt>
    <dgm:pt modelId="{DCFE66E3-5515-4CF1-A270-1570A1FBB2E3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ED60CD7E-680B-46AF-9138-5FE2972986EA}" type="parTrans" cxnId="{40884CA2-E4EB-464E-8A0E-9DEE5698CABA}">
      <dgm:prSet/>
      <dgm:spPr/>
      <dgm:t>
        <a:bodyPr/>
        <a:lstStyle/>
        <a:p>
          <a:endParaRPr lang="ru-RU"/>
        </a:p>
      </dgm:t>
    </dgm:pt>
    <dgm:pt modelId="{95C26E74-4D8D-4B4C-BC9F-9A389218E42B}" type="sibTrans" cxnId="{40884CA2-E4EB-464E-8A0E-9DEE5698CABA}">
      <dgm:prSet/>
      <dgm:spPr/>
      <dgm:t>
        <a:bodyPr/>
        <a:lstStyle/>
        <a:p>
          <a:endParaRPr lang="ru-RU"/>
        </a:p>
      </dgm:t>
    </dgm:pt>
    <dgm:pt modelId="{8B3824F1-DBE4-4DE6-AA1C-D0FBECE4C3EA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91B53682-CD77-47A4-9267-9152D7E1DEA4}" type="parTrans" cxnId="{5F76471E-93ED-400F-B46E-950044063EBE}">
      <dgm:prSet/>
      <dgm:spPr/>
      <dgm:t>
        <a:bodyPr/>
        <a:lstStyle/>
        <a:p>
          <a:endParaRPr lang="ru-RU"/>
        </a:p>
      </dgm:t>
    </dgm:pt>
    <dgm:pt modelId="{CB137EEB-88E4-453A-A1C5-27A49D3BD3A6}" type="sibTrans" cxnId="{5F76471E-93ED-400F-B46E-950044063EBE}">
      <dgm:prSet/>
      <dgm:spPr/>
      <dgm:t>
        <a:bodyPr/>
        <a:lstStyle/>
        <a:p>
          <a:endParaRPr lang="ru-RU"/>
        </a:p>
      </dgm:t>
    </dgm:pt>
    <dgm:pt modelId="{23AE1FA6-2220-4BAB-8B72-57C2211A1D78}">
      <dgm:prSet phldrT="[Текст]" custT="1"/>
      <dgm:spPr/>
      <dgm:t>
        <a:bodyPr/>
        <a:lstStyle/>
        <a:p>
          <a:r>
            <a:rPr lang="ru-RU" sz="2400" b="1" dirty="0" smtClean="0"/>
            <a:t>Целевая модель аттестации руководителей ОО</a:t>
          </a:r>
          <a:endParaRPr lang="ru-RU" sz="2400" b="1" dirty="0"/>
        </a:p>
      </dgm:t>
    </dgm:pt>
    <dgm:pt modelId="{711A6DCE-5D66-442D-938B-28CDC0E34AD1}" type="parTrans" cxnId="{50F810BE-8D03-44E7-98F3-E44BA9C0FBC1}">
      <dgm:prSet/>
      <dgm:spPr/>
      <dgm:t>
        <a:bodyPr/>
        <a:lstStyle/>
        <a:p>
          <a:endParaRPr lang="ru-RU"/>
        </a:p>
      </dgm:t>
    </dgm:pt>
    <dgm:pt modelId="{0F37F0E6-EE7B-4A71-A6F4-3893A0BACDB3}" type="sibTrans" cxnId="{50F810BE-8D03-44E7-98F3-E44BA9C0FBC1}">
      <dgm:prSet/>
      <dgm:spPr/>
      <dgm:t>
        <a:bodyPr/>
        <a:lstStyle/>
        <a:p>
          <a:endParaRPr lang="ru-RU"/>
        </a:p>
      </dgm:t>
    </dgm:pt>
    <dgm:pt modelId="{B579F09B-FBDD-4731-AC7C-BC6A24922587}">
      <dgm:prSet phldrT="[Текст]"/>
      <dgm:spPr/>
      <dgm:t>
        <a:bodyPr/>
        <a:lstStyle/>
        <a:p>
          <a:endParaRPr lang="ru-RU" dirty="0"/>
        </a:p>
      </dgm:t>
    </dgm:pt>
    <dgm:pt modelId="{B4054537-BFB4-42A4-95B5-BB56CD6D42B7}" type="parTrans" cxnId="{8C35C97D-5BFC-42FE-8550-A55CA489BE51}">
      <dgm:prSet/>
      <dgm:spPr/>
      <dgm:t>
        <a:bodyPr/>
        <a:lstStyle/>
        <a:p>
          <a:endParaRPr lang="ru-RU"/>
        </a:p>
      </dgm:t>
    </dgm:pt>
    <dgm:pt modelId="{06C439DA-D83E-447A-B7D2-02A408E55C8C}" type="sibTrans" cxnId="{8C35C97D-5BFC-42FE-8550-A55CA489BE51}">
      <dgm:prSet/>
      <dgm:spPr/>
      <dgm:t>
        <a:bodyPr/>
        <a:lstStyle/>
        <a:p>
          <a:endParaRPr lang="ru-RU"/>
        </a:p>
      </dgm:t>
    </dgm:pt>
    <dgm:pt modelId="{5F31EB2A-5913-4A4C-8FE7-8DFE14763EDA}">
      <dgm:prSet custT="1"/>
      <dgm:spPr/>
      <dgm:t>
        <a:bodyPr/>
        <a:lstStyle/>
        <a:p>
          <a:endParaRPr lang="ru-RU" sz="1800" b="1" dirty="0" smtClean="0"/>
        </a:p>
        <a:p>
          <a:r>
            <a:rPr lang="ru-RU" sz="2400" b="1" i="0" u="none" dirty="0" smtClean="0"/>
            <a:t>Проект</a:t>
          </a:r>
          <a:r>
            <a:rPr lang="ru-RU" sz="2400" b="1" u="none" dirty="0" smtClean="0"/>
            <a:t> суверенной национальной системы оценки качества образования</a:t>
          </a:r>
          <a:endParaRPr lang="ru-RU" sz="2400" b="1" u="none" dirty="0">
            <a:solidFill>
              <a:srgbClr val="00B0F0"/>
            </a:solidFill>
          </a:endParaRPr>
        </a:p>
      </dgm:t>
    </dgm:pt>
    <dgm:pt modelId="{5F57E62A-9266-481C-83CE-E1E9FA3EF33E}" type="parTrans" cxnId="{EEACDD17-21E3-4C4A-8EE5-F72590437FDC}">
      <dgm:prSet/>
      <dgm:spPr/>
      <dgm:t>
        <a:bodyPr/>
        <a:lstStyle/>
        <a:p>
          <a:endParaRPr lang="ru-RU"/>
        </a:p>
      </dgm:t>
    </dgm:pt>
    <dgm:pt modelId="{28AC4072-B62E-478A-AB89-35106B1BC3F2}" type="sibTrans" cxnId="{EEACDD17-21E3-4C4A-8EE5-F72590437FDC}">
      <dgm:prSet/>
      <dgm:spPr/>
      <dgm:t>
        <a:bodyPr/>
        <a:lstStyle/>
        <a:p>
          <a:endParaRPr lang="ru-RU"/>
        </a:p>
      </dgm:t>
    </dgm:pt>
    <dgm:pt modelId="{F922539B-6621-4CBA-9CC1-1C5CD37299F8}">
      <dgm:prSet phldrT="[Текст]"/>
      <dgm:spPr/>
      <dgm:t>
        <a:bodyPr/>
        <a:lstStyle/>
        <a:p>
          <a:r>
            <a:rPr lang="ru-RU" dirty="0" smtClean="0"/>
            <a:t>Образовательной организации</a:t>
          </a:r>
          <a:endParaRPr lang="ru-RU" dirty="0"/>
        </a:p>
      </dgm:t>
    </dgm:pt>
    <dgm:pt modelId="{96042156-2E7C-42A9-B0FB-A203B7CA702F}" type="parTrans" cxnId="{725B34C0-26C3-42E8-AA4D-A192D2A0DE02}">
      <dgm:prSet/>
      <dgm:spPr/>
    </dgm:pt>
    <dgm:pt modelId="{5A5E8F71-70F4-4CED-9367-2E729CC59E11}" type="sibTrans" cxnId="{725B34C0-26C3-42E8-AA4D-A192D2A0DE02}">
      <dgm:prSet/>
      <dgm:spPr/>
    </dgm:pt>
    <dgm:pt modelId="{41A693EC-F6AE-417A-909C-3C5239747773}" type="pres">
      <dgm:prSet presAssocID="{FF210079-9949-439B-96A4-853C06F4E9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1E552-8BE4-48C9-8CBD-EDE507085FD5}" type="pres">
      <dgm:prSet presAssocID="{AC0D2708-9394-4ADF-AFD5-C81323864BFE}" presName="circle1" presStyleLbl="node1" presStyleIdx="0" presStyleCnt="4"/>
      <dgm:spPr/>
    </dgm:pt>
    <dgm:pt modelId="{AC89033E-3E37-433B-B510-12E96470DC1F}" type="pres">
      <dgm:prSet presAssocID="{AC0D2708-9394-4ADF-AFD5-C81323864BFE}" presName="space" presStyleCnt="0"/>
      <dgm:spPr/>
    </dgm:pt>
    <dgm:pt modelId="{4362B081-0BEE-4FFB-B143-E427C66E8725}" type="pres">
      <dgm:prSet presAssocID="{AC0D2708-9394-4ADF-AFD5-C81323864BFE}" presName="rect1" presStyleLbl="alignAcc1" presStyleIdx="0" presStyleCnt="4"/>
      <dgm:spPr/>
      <dgm:t>
        <a:bodyPr/>
        <a:lstStyle/>
        <a:p>
          <a:endParaRPr lang="ru-RU"/>
        </a:p>
      </dgm:t>
    </dgm:pt>
    <dgm:pt modelId="{48EB1756-6293-4F04-B8AF-B4EB73AA9D94}" type="pres">
      <dgm:prSet presAssocID="{B4505457-43CE-4494-8E2D-19C3D36A8FC9}" presName="vertSpace2" presStyleLbl="node1" presStyleIdx="0" presStyleCnt="4"/>
      <dgm:spPr/>
    </dgm:pt>
    <dgm:pt modelId="{7D03C600-0694-4DFA-9510-A2E300AD13D4}" type="pres">
      <dgm:prSet presAssocID="{B4505457-43CE-4494-8E2D-19C3D36A8FC9}" presName="circle2" presStyleLbl="node1" presStyleIdx="1" presStyleCnt="4"/>
      <dgm:spPr/>
    </dgm:pt>
    <dgm:pt modelId="{1A56CC6B-C702-43C4-A705-8D3D643847B3}" type="pres">
      <dgm:prSet presAssocID="{B4505457-43CE-4494-8E2D-19C3D36A8FC9}" presName="rect2" presStyleLbl="alignAcc1" presStyleIdx="1" presStyleCnt="4"/>
      <dgm:spPr/>
      <dgm:t>
        <a:bodyPr/>
        <a:lstStyle/>
        <a:p>
          <a:endParaRPr lang="ru-RU"/>
        </a:p>
      </dgm:t>
    </dgm:pt>
    <dgm:pt modelId="{D38843F3-6C62-4BDF-A83F-2744D55FA7AC}" type="pres">
      <dgm:prSet presAssocID="{23AE1FA6-2220-4BAB-8B72-57C2211A1D78}" presName="vertSpace3" presStyleLbl="node1" presStyleIdx="1" presStyleCnt="4"/>
      <dgm:spPr/>
    </dgm:pt>
    <dgm:pt modelId="{52D6A7D4-1859-4034-96A9-F42CD62B6873}" type="pres">
      <dgm:prSet presAssocID="{23AE1FA6-2220-4BAB-8B72-57C2211A1D78}" presName="circle3" presStyleLbl="node1" presStyleIdx="2" presStyleCnt="4"/>
      <dgm:spPr/>
    </dgm:pt>
    <dgm:pt modelId="{73870DCE-099B-48B5-B218-D29CD005968C}" type="pres">
      <dgm:prSet presAssocID="{23AE1FA6-2220-4BAB-8B72-57C2211A1D78}" presName="rect3" presStyleLbl="alignAcc1" presStyleIdx="2" presStyleCnt="4"/>
      <dgm:spPr/>
      <dgm:t>
        <a:bodyPr/>
        <a:lstStyle/>
        <a:p>
          <a:endParaRPr lang="ru-RU"/>
        </a:p>
      </dgm:t>
    </dgm:pt>
    <dgm:pt modelId="{D3455C13-309E-4290-B837-30A0C2800D18}" type="pres">
      <dgm:prSet presAssocID="{5F31EB2A-5913-4A4C-8FE7-8DFE14763EDA}" presName="vertSpace4" presStyleLbl="node1" presStyleIdx="2" presStyleCnt="4"/>
      <dgm:spPr/>
    </dgm:pt>
    <dgm:pt modelId="{CB68DB3D-D5C4-4480-AE51-6448F52D8E36}" type="pres">
      <dgm:prSet presAssocID="{5F31EB2A-5913-4A4C-8FE7-8DFE14763EDA}" presName="circle4" presStyleLbl="node1" presStyleIdx="3" presStyleCnt="4"/>
      <dgm:spPr/>
    </dgm:pt>
    <dgm:pt modelId="{E233911F-E1D0-42EF-B3EB-C7E920CAEFD4}" type="pres">
      <dgm:prSet presAssocID="{5F31EB2A-5913-4A4C-8FE7-8DFE14763EDA}" presName="rect4" presStyleLbl="alignAcc1" presStyleIdx="3" presStyleCnt="4" custScaleY="106581"/>
      <dgm:spPr/>
      <dgm:t>
        <a:bodyPr/>
        <a:lstStyle/>
        <a:p>
          <a:endParaRPr lang="ru-RU"/>
        </a:p>
      </dgm:t>
    </dgm:pt>
    <dgm:pt modelId="{BDB51A68-8B66-408D-A34F-57CCD6B39C12}" type="pres">
      <dgm:prSet presAssocID="{AC0D2708-9394-4ADF-AFD5-C81323864BFE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025D-EDCF-4CBA-93AF-97D56ECDA2D0}" type="pres">
      <dgm:prSet presAssocID="{AC0D2708-9394-4ADF-AFD5-C81323864BFE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CF5F1-B5B4-4583-8E8C-43D8A30CE05F}" type="pres">
      <dgm:prSet presAssocID="{B4505457-43CE-4494-8E2D-19C3D36A8FC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E10CB-7BA7-4915-9719-71EA1191BB60}" type="pres">
      <dgm:prSet presAssocID="{B4505457-43CE-4494-8E2D-19C3D36A8FC9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9C28D-2613-43C3-B2A7-81EEC3014EE3}" type="pres">
      <dgm:prSet presAssocID="{23AE1FA6-2220-4BAB-8B72-57C2211A1D78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87F3-21CD-4863-A461-EA1F6FCBB426}" type="pres">
      <dgm:prSet presAssocID="{23AE1FA6-2220-4BAB-8B72-57C2211A1D78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D1C35-D0C8-44EC-82C6-44CD4C8B2FD3}" type="pres">
      <dgm:prSet presAssocID="{5F31EB2A-5913-4A4C-8FE7-8DFE14763EDA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239B9-FC6E-4FA6-B926-A0859CFE4572}" type="pres">
      <dgm:prSet presAssocID="{5F31EB2A-5913-4A4C-8FE7-8DFE14763EDA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5F76471E-93ED-400F-B46E-950044063EBE}" srcId="{B4505457-43CE-4494-8E2D-19C3D36A8FC9}" destId="{8B3824F1-DBE4-4DE6-AA1C-D0FBECE4C3EA}" srcOrd="1" destOrd="0" parTransId="{91B53682-CD77-47A4-9267-9152D7E1DEA4}" sibTransId="{CB137EEB-88E4-453A-A1C5-27A49D3BD3A6}"/>
    <dgm:cxn modelId="{5951EA56-B5B0-4145-90EC-F58C6EEA2A6E}" type="presOf" srcId="{AC0D2708-9394-4ADF-AFD5-C81323864BFE}" destId="{4362B081-0BEE-4FFB-B143-E427C66E8725}" srcOrd="0" destOrd="0" presId="urn:microsoft.com/office/officeart/2005/8/layout/target3"/>
    <dgm:cxn modelId="{62381B15-0A47-4BCD-91C7-875F2D2EAA6C}" srcId="{AC0D2708-9394-4ADF-AFD5-C81323864BFE}" destId="{09C5EA1F-E64F-4343-97D4-1DE5839728A7}" srcOrd="0" destOrd="0" parTransId="{8744AC2D-196C-4D6F-902A-58E296A6613D}" sibTransId="{9EE1E81F-A125-4200-B6BE-111B5E668462}"/>
    <dgm:cxn modelId="{8C35C97D-5BFC-42FE-8550-A55CA489BE51}" srcId="{23AE1FA6-2220-4BAB-8B72-57C2211A1D78}" destId="{B579F09B-FBDD-4731-AC7C-BC6A24922587}" srcOrd="0" destOrd="0" parTransId="{B4054537-BFB4-42A4-95B5-BB56CD6D42B7}" sibTransId="{06C439DA-D83E-447A-B7D2-02A408E55C8C}"/>
    <dgm:cxn modelId="{6DCB5E70-83B9-4160-9B8D-9923D1090B29}" type="presOf" srcId="{5F31EB2A-5913-4A4C-8FE7-8DFE14763EDA}" destId="{E233911F-E1D0-42EF-B3EB-C7E920CAEFD4}" srcOrd="0" destOrd="0" presId="urn:microsoft.com/office/officeart/2005/8/layout/target3"/>
    <dgm:cxn modelId="{725B34C0-26C3-42E8-AA4D-A192D2A0DE02}" srcId="{AC0D2708-9394-4ADF-AFD5-C81323864BFE}" destId="{F922539B-6621-4CBA-9CC1-1C5CD37299F8}" srcOrd="2" destOrd="0" parTransId="{96042156-2E7C-42A9-B0FB-A203B7CA702F}" sibTransId="{5A5E8F71-70F4-4CED-9367-2E729CC59E11}"/>
    <dgm:cxn modelId="{50F810BE-8D03-44E7-98F3-E44BA9C0FBC1}" srcId="{FF210079-9949-439B-96A4-853C06F4E92B}" destId="{23AE1FA6-2220-4BAB-8B72-57C2211A1D78}" srcOrd="2" destOrd="0" parTransId="{711A6DCE-5D66-442D-938B-28CDC0E34AD1}" sibTransId="{0F37F0E6-EE7B-4A71-A6F4-3893A0BACDB3}"/>
    <dgm:cxn modelId="{5B57FD4B-B57D-4981-B97D-27B11DBA5E6E}" type="presOf" srcId="{DCFE66E3-5515-4CF1-A270-1570A1FBB2E3}" destId="{D1DE10CB-7BA7-4915-9719-71EA1191BB60}" srcOrd="0" destOrd="0" presId="urn:microsoft.com/office/officeart/2005/8/layout/target3"/>
    <dgm:cxn modelId="{6553FDDB-D84A-465E-B2E9-D2C461B6CCE5}" type="presOf" srcId="{8B3824F1-DBE4-4DE6-AA1C-D0FBECE4C3EA}" destId="{D1DE10CB-7BA7-4915-9719-71EA1191BB60}" srcOrd="0" destOrd="1" presId="urn:microsoft.com/office/officeart/2005/8/layout/target3"/>
    <dgm:cxn modelId="{1AC1A1AC-780E-4E26-908B-0E013243873F}" type="presOf" srcId="{09C5EA1F-E64F-4343-97D4-1DE5839728A7}" destId="{A8B6025D-EDCF-4CBA-93AF-97D56ECDA2D0}" srcOrd="0" destOrd="0" presId="urn:microsoft.com/office/officeart/2005/8/layout/target3"/>
    <dgm:cxn modelId="{40884CA2-E4EB-464E-8A0E-9DEE5698CABA}" srcId="{B4505457-43CE-4494-8E2D-19C3D36A8FC9}" destId="{DCFE66E3-5515-4CF1-A270-1570A1FBB2E3}" srcOrd="0" destOrd="0" parTransId="{ED60CD7E-680B-46AF-9138-5FE2972986EA}" sibTransId="{95C26E74-4D8D-4B4C-BC9F-9A389218E42B}"/>
    <dgm:cxn modelId="{A0297BAE-CF87-47F9-A74B-2E123D6A9D10}" type="presOf" srcId="{B579F09B-FBDD-4731-AC7C-BC6A24922587}" destId="{4C9287F3-21CD-4863-A461-EA1F6FCBB426}" srcOrd="0" destOrd="0" presId="urn:microsoft.com/office/officeart/2005/8/layout/target3"/>
    <dgm:cxn modelId="{4908DFA8-FD6A-4258-B5A8-52AED8A60BE8}" type="presOf" srcId="{AC0D2708-9394-4ADF-AFD5-C81323864BFE}" destId="{BDB51A68-8B66-408D-A34F-57CCD6B39C12}" srcOrd="1" destOrd="0" presId="urn:microsoft.com/office/officeart/2005/8/layout/target3"/>
    <dgm:cxn modelId="{DA25805D-E380-4310-BE45-9171B61D1B31}" type="presOf" srcId="{5F31EB2A-5913-4A4C-8FE7-8DFE14763EDA}" destId="{B3DD1C35-D0C8-44EC-82C6-44CD4C8B2FD3}" srcOrd="1" destOrd="0" presId="urn:microsoft.com/office/officeart/2005/8/layout/target3"/>
    <dgm:cxn modelId="{F77DF596-8B8F-4006-A551-6EA263E9438D}" type="presOf" srcId="{23AE1FA6-2220-4BAB-8B72-57C2211A1D78}" destId="{F1C9C28D-2613-43C3-B2A7-81EEC3014EE3}" srcOrd="1" destOrd="0" presId="urn:microsoft.com/office/officeart/2005/8/layout/target3"/>
    <dgm:cxn modelId="{4117E6E2-3DE2-4FDD-8B46-1072EE715FC8}" srcId="{FF210079-9949-439B-96A4-853C06F4E92B}" destId="{AC0D2708-9394-4ADF-AFD5-C81323864BFE}" srcOrd="0" destOrd="0" parTransId="{E1DBEFB7-D8A5-4DD0-BB89-790C4F630A1B}" sibTransId="{13885E0A-6AD3-4798-B217-5E79101E9181}"/>
    <dgm:cxn modelId="{96519F5C-C414-4580-94AE-FC1F68C29F15}" srcId="{FF210079-9949-439B-96A4-853C06F4E92B}" destId="{B4505457-43CE-4494-8E2D-19C3D36A8FC9}" srcOrd="1" destOrd="0" parTransId="{C6635323-F716-4467-B0AB-59C0146F78F7}" sibTransId="{F10F66B1-A365-40BF-84D7-C555EDA63597}"/>
    <dgm:cxn modelId="{9C9CBB65-78D3-440C-98E6-4ACB5A5EB6E3}" type="presOf" srcId="{F922539B-6621-4CBA-9CC1-1C5CD37299F8}" destId="{A8B6025D-EDCF-4CBA-93AF-97D56ECDA2D0}" srcOrd="0" destOrd="2" presId="urn:microsoft.com/office/officeart/2005/8/layout/target3"/>
    <dgm:cxn modelId="{41EBEB1C-97FD-46E6-92ED-02DECFD058AB}" type="presOf" srcId="{FF210079-9949-439B-96A4-853C06F4E92B}" destId="{41A693EC-F6AE-417A-909C-3C5239747773}" srcOrd="0" destOrd="0" presId="urn:microsoft.com/office/officeart/2005/8/layout/target3"/>
    <dgm:cxn modelId="{592E2EEB-C443-4C8B-A4C6-BA6737D7F546}" type="presOf" srcId="{23AE1FA6-2220-4BAB-8B72-57C2211A1D78}" destId="{73870DCE-099B-48B5-B218-D29CD005968C}" srcOrd="0" destOrd="0" presId="urn:microsoft.com/office/officeart/2005/8/layout/target3"/>
    <dgm:cxn modelId="{B7DD6A80-9934-4B24-A4B0-D520492A3ACC}" type="presOf" srcId="{B4505457-43CE-4494-8E2D-19C3D36A8FC9}" destId="{C83CF5F1-B5B4-4583-8E8C-43D8A30CE05F}" srcOrd="1" destOrd="0" presId="urn:microsoft.com/office/officeart/2005/8/layout/target3"/>
    <dgm:cxn modelId="{EEACDD17-21E3-4C4A-8EE5-F72590437FDC}" srcId="{FF210079-9949-439B-96A4-853C06F4E92B}" destId="{5F31EB2A-5913-4A4C-8FE7-8DFE14763EDA}" srcOrd="3" destOrd="0" parTransId="{5F57E62A-9266-481C-83CE-E1E9FA3EF33E}" sibTransId="{28AC4072-B62E-478A-AB89-35106B1BC3F2}"/>
    <dgm:cxn modelId="{A1BE1600-6406-45CB-A440-B536013C1925}" type="presOf" srcId="{B4505457-43CE-4494-8E2D-19C3D36A8FC9}" destId="{1A56CC6B-C702-43C4-A705-8D3D643847B3}" srcOrd="0" destOrd="0" presId="urn:microsoft.com/office/officeart/2005/8/layout/target3"/>
    <dgm:cxn modelId="{0C8D2A78-8F39-45C2-9C72-699980F85D5B}" type="presOf" srcId="{7B1B7A8E-CAF0-498C-BE94-882904A8B0DE}" destId="{A8B6025D-EDCF-4CBA-93AF-97D56ECDA2D0}" srcOrd="0" destOrd="1" presId="urn:microsoft.com/office/officeart/2005/8/layout/target3"/>
    <dgm:cxn modelId="{0C3EA0FE-0C76-4F5B-BC49-5A053096F01D}" srcId="{AC0D2708-9394-4ADF-AFD5-C81323864BFE}" destId="{7B1B7A8E-CAF0-498C-BE94-882904A8B0DE}" srcOrd="1" destOrd="0" parTransId="{91557346-F728-4F50-BF5B-39376F713525}" sibTransId="{49835180-19AC-434A-B551-C77EA60944FA}"/>
    <dgm:cxn modelId="{4FC89EAF-A35E-4F33-85B6-7F109B3B7F03}" type="presParOf" srcId="{41A693EC-F6AE-417A-909C-3C5239747773}" destId="{2D71E552-8BE4-48C9-8CBD-EDE507085FD5}" srcOrd="0" destOrd="0" presId="urn:microsoft.com/office/officeart/2005/8/layout/target3"/>
    <dgm:cxn modelId="{A27F199F-2190-42DF-A6A9-B2C184BBB108}" type="presParOf" srcId="{41A693EC-F6AE-417A-909C-3C5239747773}" destId="{AC89033E-3E37-433B-B510-12E96470DC1F}" srcOrd="1" destOrd="0" presId="urn:microsoft.com/office/officeart/2005/8/layout/target3"/>
    <dgm:cxn modelId="{2B071081-29A3-46CE-BC19-7D3E2B838090}" type="presParOf" srcId="{41A693EC-F6AE-417A-909C-3C5239747773}" destId="{4362B081-0BEE-4FFB-B143-E427C66E8725}" srcOrd="2" destOrd="0" presId="urn:microsoft.com/office/officeart/2005/8/layout/target3"/>
    <dgm:cxn modelId="{8F414340-DFD1-4B55-A19E-BFE1E14A7596}" type="presParOf" srcId="{41A693EC-F6AE-417A-909C-3C5239747773}" destId="{48EB1756-6293-4F04-B8AF-B4EB73AA9D94}" srcOrd="3" destOrd="0" presId="urn:microsoft.com/office/officeart/2005/8/layout/target3"/>
    <dgm:cxn modelId="{C92C7DD3-1E3B-498B-8440-E24F956E5C07}" type="presParOf" srcId="{41A693EC-F6AE-417A-909C-3C5239747773}" destId="{7D03C600-0694-4DFA-9510-A2E300AD13D4}" srcOrd="4" destOrd="0" presId="urn:microsoft.com/office/officeart/2005/8/layout/target3"/>
    <dgm:cxn modelId="{CDDC305D-E31B-4770-A374-39998281F1AE}" type="presParOf" srcId="{41A693EC-F6AE-417A-909C-3C5239747773}" destId="{1A56CC6B-C702-43C4-A705-8D3D643847B3}" srcOrd="5" destOrd="0" presId="urn:microsoft.com/office/officeart/2005/8/layout/target3"/>
    <dgm:cxn modelId="{1F1D7A7B-E3ED-4C25-B086-B92FA9D16C4C}" type="presParOf" srcId="{41A693EC-F6AE-417A-909C-3C5239747773}" destId="{D38843F3-6C62-4BDF-A83F-2744D55FA7AC}" srcOrd="6" destOrd="0" presId="urn:microsoft.com/office/officeart/2005/8/layout/target3"/>
    <dgm:cxn modelId="{97FD3A55-F668-44B9-9C0B-7A5C65ED3B5D}" type="presParOf" srcId="{41A693EC-F6AE-417A-909C-3C5239747773}" destId="{52D6A7D4-1859-4034-96A9-F42CD62B6873}" srcOrd="7" destOrd="0" presId="urn:microsoft.com/office/officeart/2005/8/layout/target3"/>
    <dgm:cxn modelId="{D62B6CC6-DA48-441A-BAAB-B2BBDD589EE5}" type="presParOf" srcId="{41A693EC-F6AE-417A-909C-3C5239747773}" destId="{73870DCE-099B-48B5-B218-D29CD005968C}" srcOrd="8" destOrd="0" presId="urn:microsoft.com/office/officeart/2005/8/layout/target3"/>
    <dgm:cxn modelId="{DA46C8DE-8EFE-457D-A924-2D1F046A321B}" type="presParOf" srcId="{41A693EC-F6AE-417A-909C-3C5239747773}" destId="{D3455C13-309E-4290-B837-30A0C2800D18}" srcOrd="9" destOrd="0" presId="urn:microsoft.com/office/officeart/2005/8/layout/target3"/>
    <dgm:cxn modelId="{B9332373-CDEE-4132-826E-C4783DAA4188}" type="presParOf" srcId="{41A693EC-F6AE-417A-909C-3C5239747773}" destId="{CB68DB3D-D5C4-4480-AE51-6448F52D8E36}" srcOrd="10" destOrd="0" presId="urn:microsoft.com/office/officeart/2005/8/layout/target3"/>
    <dgm:cxn modelId="{F901C770-BFDD-4EE9-93DB-055DBC79B39C}" type="presParOf" srcId="{41A693EC-F6AE-417A-909C-3C5239747773}" destId="{E233911F-E1D0-42EF-B3EB-C7E920CAEFD4}" srcOrd="11" destOrd="0" presId="urn:microsoft.com/office/officeart/2005/8/layout/target3"/>
    <dgm:cxn modelId="{4DB2EFB1-300C-4401-9AEE-1E4AD20DF0D2}" type="presParOf" srcId="{41A693EC-F6AE-417A-909C-3C5239747773}" destId="{BDB51A68-8B66-408D-A34F-57CCD6B39C12}" srcOrd="12" destOrd="0" presId="urn:microsoft.com/office/officeart/2005/8/layout/target3"/>
    <dgm:cxn modelId="{748E3B4C-C04A-4092-A8C7-769450F9F2A7}" type="presParOf" srcId="{41A693EC-F6AE-417A-909C-3C5239747773}" destId="{A8B6025D-EDCF-4CBA-93AF-97D56ECDA2D0}" srcOrd="13" destOrd="0" presId="urn:microsoft.com/office/officeart/2005/8/layout/target3"/>
    <dgm:cxn modelId="{189E2DA3-F611-44C7-A95E-7AC30F0F56B0}" type="presParOf" srcId="{41A693EC-F6AE-417A-909C-3C5239747773}" destId="{C83CF5F1-B5B4-4583-8E8C-43D8A30CE05F}" srcOrd="14" destOrd="0" presId="urn:microsoft.com/office/officeart/2005/8/layout/target3"/>
    <dgm:cxn modelId="{6474842D-E0C4-4E5B-A6BE-F667550C7000}" type="presParOf" srcId="{41A693EC-F6AE-417A-909C-3C5239747773}" destId="{D1DE10CB-7BA7-4915-9719-71EA1191BB60}" srcOrd="15" destOrd="0" presId="urn:microsoft.com/office/officeart/2005/8/layout/target3"/>
    <dgm:cxn modelId="{FE716A52-4A0F-432D-9927-6297CE9B754B}" type="presParOf" srcId="{41A693EC-F6AE-417A-909C-3C5239747773}" destId="{F1C9C28D-2613-43C3-B2A7-81EEC3014EE3}" srcOrd="16" destOrd="0" presId="urn:microsoft.com/office/officeart/2005/8/layout/target3"/>
    <dgm:cxn modelId="{B1E8301E-C10D-4F0F-BD64-0BD9CB91AF45}" type="presParOf" srcId="{41A693EC-F6AE-417A-909C-3C5239747773}" destId="{4C9287F3-21CD-4863-A461-EA1F6FCBB426}" srcOrd="17" destOrd="0" presId="urn:microsoft.com/office/officeart/2005/8/layout/target3"/>
    <dgm:cxn modelId="{33902C75-3F10-43CF-88CB-0DEC499CD53B}" type="presParOf" srcId="{41A693EC-F6AE-417A-909C-3C5239747773}" destId="{B3DD1C35-D0C8-44EC-82C6-44CD4C8B2FD3}" srcOrd="18" destOrd="0" presId="urn:microsoft.com/office/officeart/2005/8/layout/target3"/>
    <dgm:cxn modelId="{F58EC75F-FB61-48F5-AFF1-DC5C8D2624C4}" type="presParOf" srcId="{41A693EC-F6AE-417A-909C-3C5239747773}" destId="{638239B9-FC6E-4FA6-B926-A0859CFE457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B81065-87C1-4C7B-A710-D979BDC498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B6345B-910D-4CFA-A8EB-87F5DFB1E9A0}">
      <dgm:prSet phldrT="[Текст]" custT="1"/>
      <dgm:spPr/>
      <dgm:t>
        <a:bodyPr/>
        <a:lstStyle/>
        <a:p>
          <a:r>
            <a:rPr lang="ru-RU" sz="2800" b="1" dirty="0" smtClean="0"/>
            <a:t>Базовый уровень</a:t>
          </a:r>
          <a:endParaRPr lang="ru-RU" sz="2800" b="1" dirty="0"/>
        </a:p>
      </dgm:t>
    </dgm:pt>
    <dgm:pt modelId="{05901446-36AD-45AE-9116-A95BE8480D16}" type="parTrans" cxnId="{D3507992-9621-4997-81FB-702DD59DE5E7}">
      <dgm:prSet/>
      <dgm:spPr/>
      <dgm:t>
        <a:bodyPr/>
        <a:lstStyle/>
        <a:p>
          <a:endParaRPr lang="ru-RU"/>
        </a:p>
      </dgm:t>
    </dgm:pt>
    <dgm:pt modelId="{D9CEE7B8-AD92-4158-88EC-B054F7A5B713}" type="sibTrans" cxnId="{D3507992-9621-4997-81FB-702DD59DE5E7}">
      <dgm:prSet/>
      <dgm:spPr/>
      <dgm:t>
        <a:bodyPr/>
        <a:lstStyle/>
        <a:p>
          <a:endParaRPr lang="ru-RU"/>
        </a:p>
      </dgm:t>
    </dgm:pt>
    <dgm:pt modelId="{FAF837C3-A116-463C-BE3C-A000542F77C3}">
      <dgm:prSet phldrT="[Текст]"/>
      <dgm:spPr/>
      <dgm:t>
        <a:bodyPr/>
        <a:lstStyle/>
        <a:p>
          <a:endParaRPr lang="ru-RU" sz="500" dirty="0"/>
        </a:p>
      </dgm:t>
    </dgm:pt>
    <dgm:pt modelId="{8375EDE4-6CEA-4EE0-955F-F6DA8E72340B}" type="parTrans" cxnId="{208E1EBE-0412-474A-BF76-3A55DEDA0D78}">
      <dgm:prSet/>
      <dgm:spPr/>
      <dgm:t>
        <a:bodyPr/>
        <a:lstStyle/>
        <a:p>
          <a:endParaRPr lang="ru-RU"/>
        </a:p>
      </dgm:t>
    </dgm:pt>
    <dgm:pt modelId="{C7D599BF-E57F-41A5-9BE7-F0BA01976526}" type="sibTrans" cxnId="{208E1EBE-0412-474A-BF76-3A55DEDA0D78}">
      <dgm:prSet/>
      <dgm:spPr/>
      <dgm:t>
        <a:bodyPr/>
        <a:lstStyle/>
        <a:p>
          <a:endParaRPr lang="ru-RU"/>
        </a:p>
      </dgm:t>
    </dgm:pt>
    <dgm:pt modelId="{5EF85002-CB32-46DB-AAEB-ED4F089C4683}">
      <dgm:prSet phldrT="[Текст]" custT="1"/>
      <dgm:spPr/>
      <dgm:t>
        <a:bodyPr/>
        <a:lstStyle/>
        <a:p>
          <a:r>
            <a:rPr lang="ru-RU" sz="2800" b="1" dirty="0" smtClean="0"/>
            <a:t>Основной уровень</a:t>
          </a:r>
          <a:endParaRPr lang="ru-RU" sz="2800" b="1" dirty="0"/>
        </a:p>
      </dgm:t>
    </dgm:pt>
    <dgm:pt modelId="{FB5BBCF8-16B6-4225-91B0-8662BDBC14A0}" type="parTrans" cxnId="{7D5D0671-69DD-4388-97D5-DCF0B8259335}">
      <dgm:prSet/>
      <dgm:spPr/>
      <dgm:t>
        <a:bodyPr/>
        <a:lstStyle/>
        <a:p>
          <a:endParaRPr lang="ru-RU"/>
        </a:p>
      </dgm:t>
    </dgm:pt>
    <dgm:pt modelId="{7944D354-F23A-4261-B884-4A76652D1B00}" type="sibTrans" cxnId="{7D5D0671-69DD-4388-97D5-DCF0B8259335}">
      <dgm:prSet/>
      <dgm:spPr/>
      <dgm:t>
        <a:bodyPr/>
        <a:lstStyle/>
        <a:p>
          <a:endParaRPr lang="ru-RU"/>
        </a:p>
      </dgm:t>
    </dgm:pt>
    <dgm:pt modelId="{0606DFDA-1248-4CFF-AEC8-85B074B31FA1}">
      <dgm:prSet phldrT="[Текст]"/>
      <dgm:spPr/>
      <dgm:t>
        <a:bodyPr/>
        <a:lstStyle/>
        <a:p>
          <a:pPr>
            <a:spcAft>
              <a:spcPct val="15000"/>
            </a:spcAft>
          </a:pPr>
          <a:endParaRPr lang="ru-RU" sz="600" dirty="0"/>
        </a:p>
      </dgm:t>
    </dgm:pt>
    <dgm:pt modelId="{48CCB867-469D-4006-80DE-7902587DFE5D}" type="parTrans" cxnId="{15CCFCBA-92B5-4240-83B4-CC977D4EC9E0}">
      <dgm:prSet/>
      <dgm:spPr/>
      <dgm:t>
        <a:bodyPr/>
        <a:lstStyle/>
        <a:p>
          <a:endParaRPr lang="ru-RU"/>
        </a:p>
      </dgm:t>
    </dgm:pt>
    <dgm:pt modelId="{F817F50F-22AD-4968-8BC9-FD16DB76B3A1}" type="sibTrans" cxnId="{15CCFCBA-92B5-4240-83B4-CC977D4EC9E0}">
      <dgm:prSet/>
      <dgm:spPr/>
      <dgm:t>
        <a:bodyPr/>
        <a:lstStyle/>
        <a:p>
          <a:endParaRPr lang="ru-RU"/>
        </a:p>
      </dgm:t>
    </dgm:pt>
    <dgm:pt modelId="{8D8B285C-18F2-4015-8D99-AF10754A2691}">
      <dgm:prSet phldrT="[Текст]" custT="1"/>
      <dgm:spPr/>
      <dgm:t>
        <a:bodyPr/>
        <a:lstStyle/>
        <a:p>
          <a:r>
            <a:rPr lang="ru-RU" sz="2800" b="1" dirty="0" smtClean="0"/>
            <a:t>Продвинутый уровень</a:t>
          </a:r>
          <a:endParaRPr lang="ru-RU" sz="2800" b="1" dirty="0"/>
        </a:p>
      </dgm:t>
    </dgm:pt>
    <dgm:pt modelId="{4F88068C-0FF2-4E23-B1A0-B6C6A47860ED}" type="parTrans" cxnId="{6CF8D528-5D85-4D86-BA02-E91BF7296A2B}">
      <dgm:prSet/>
      <dgm:spPr/>
      <dgm:t>
        <a:bodyPr/>
        <a:lstStyle/>
        <a:p>
          <a:endParaRPr lang="ru-RU"/>
        </a:p>
      </dgm:t>
    </dgm:pt>
    <dgm:pt modelId="{91F174F0-274C-481C-B173-EEC1BFE3ECE9}" type="sibTrans" cxnId="{6CF8D528-5D85-4D86-BA02-E91BF7296A2B}">
      <dgm:prSet/>
      <dgm:spPr/>
      <dgm:t>
        <a:bodyPr/>
        <a:lstStyle/>
        <a:p>
          <a:endParaRPr lang="ru-RU"/>
        </a:p>
      </dgm:t>
    </dgm:pt>
    <dgm:pt modelId="{0042B68A-1C8B-45C2-9C0B-3F672A192825}">
      <dgm:prSet phldrT="[Текст]"/>
      <dgm:spPr/>
      <dgm:t>
        <a:bodyPr/>
        <a:lstStyle/>
        <a:p>
          <a:endParaRPr lang="ru-RU" dirty="0"/>
        </a:p>
      </dgm:t>
    </dgm:pt>
    <dgm:pt modelId="{8DC41E3A-FA2E-44D9-9A4C-B980A497DEA4}" type="parTrans" cxnId="{2C14985B-2C5F-4DD5-B9AD-81F29905FD46}">
      <dgm:prSet/>
      <dgm:spPr/>
      <dgm:t>
        <a:bodyPr/>
        <a:lstStyle/>
        <a:p>
          <a:endParaRPr lang="ru-RU"/>
        </a:p>
      </dgm:t>
    </dgm:pt>
    <dgm:pt modelId="{0C4AB9CA-542B-4128-8E54-73455FFB1E05}" type="sibTrans" cxnId="{2C14985B-2C5F-4DD5-B9AD-81F29905FD46}">
      <dgm:prSet/>
      <dgm:spPr/>
      <dgm:t>
        <a:bodyPr/>
        <a:lstStyle/>
        <a:p>
          <a:endParaRPr lang="ru-RU"/>
        </a:p>
      </dgm:t>
    </dgm:pt>
    <dgm:pt modelId="{BA6BEB18-81BF-4406-B1B3-4C8B5D2A6171}">
      <dgm:prSet custT="1"/>
      <dgm:spPr/>
      <dgm:t>
        <a:bodyPr/>
        <a:lstStyle/>
        <a:p>
          <a:r>
            <a:rPr lang="ru-RU" sz="3200" dirty="0" smtClean="0"/>
            <a:t>С(к)ОШ №№ 15, 17, 24</a:t>
          </a:r>
          <a:endParaRPr lang="ru-RU" sz="3200" dirty="0"/>
        </a:p>
      </dgm:t>
    </dgm:pt>
    <dgm:pt modelId="{C75E8B77-B0B4-47ED-8ACD-F0D5FAF948BE}" type="parTrans" cxnId="{86B9A0FC-EBC3-4B94-A655-A0713762B65D}">
      <dgm:prSet/>
      <dgm:spPr/>
      <dgm:t>
        <a:bodyPr/>
        <a:lstStyle/>
        <a:p>
          <a:endParaRPr lang="ru-RU"/>
        </a:p>
      </dgm:t>
    </dgm:pt>
    <dgm:pt modelId="{9D1228F9-8979-40E1-9B4E-B30BEBFADA4B}" type="sibTrans" cxnId="{86B9A0FC-EBC3-4B94-A655-A0713762B65D}">
      <dgm:prSet/>
      <dgm:spPr/>
      <dgm:t>
        <a:bodyPr/>
        <a:lstStyle/>
        <a:p>
          <a:endParaRPr lang="ru-RU"/>
        </a:p>
      </dgm:t>
    </dgm:pt>
    <dgm:pt modelId="{AE1C1F93-739F-464A-B092-C7A378A6D026}">
      <dgm:prSet custT="1"/>
      <dgm:spPr/>
      <dgm:t>
        <a:bodyPr/>
        <a:lstStyle/>
        <a:p>
          <a:r>
            <a:rPr lang="ru-RU" sz="3200" dirty="0" smtClean="0"/>
            <a:t>В(с)ОШ №5</a:t>
          </a:r>
          <a:endParaRPr lang="ru-RU" sz="3200" dirty="0"/>
        </a:p>
      </dgm:t>
    </dgm:pt>
    <dgm:pt modelId="{1E4D756D-746A-4349-AC8C-77F77C76223B}" type="parTrans" cxnId="{3577817E-7AA7-4B48-96C6-187805E95268}">
      <dgm:prSet/>
      <dgm:spPr/>
      <dgm:t>
        <a:bodyPr/>
        <a:lstStyle/>
        <a:p>
          <a:endParaRPr lang="ru-RU"/>
        </a:p>
      </dgm:t>
    </dgm:pt>
    <dgm:pt modelId="{5B09CA4C-489B-41CA-90E7-71D1731E6BE1}" type="sibTrans" cxnId="{3577817E-7AA7-4B48-96C6-187805E95268}">
      <dgm:prSet/>
      <dgm:spPr/>
      <dgm:t>
        <a:bodyPr/>
        <a:lstStyle/>
        <a:p>
          <a:endParaRPr lang="ru-RU"/>
        </a:p>
      </dgm:t>
    </dgm:pt>
    <dgm:pt modelId="{6D545441-B014-4924-8458-A107E01069AA}">
      <dgm:prSet custT="1"/>
      <dgm:spPr/>
      <dgm:t>
        <a:bodyPr/>
        <a:lstStyle/>
        <a:p>
          <a:r>
            <a:rPr lang="ru-RU" sz="3200" dirty="0" smtClean="0"/>
            <a:t>С(к)ОШИ №№ 3, 4, 52</a:t>
          </a:r>
          <a:endParaRPr lang="ru-RU" sz="3200" dirty="0"/>
        </a:p>
      </dgm:t>
    </dgm:pt>
    <dgm:pt modelId="{80C54684-9800-4561-985E-67692DD9DDD8}" type="parTrans" cxnId="{AC5E1211-6208-417A-AAD4-94D57F16372B}">
      <dgm:prSet/>
      <dgm:spPr/>
      <dgm:t>
        <a:bodyPr/>
        <a:lstStyle/>
        <a:p>
          <a:endParaRPr lang="ru-RU"/>
        </a:p>
      </dgm:t>
    </dgm:pt>
    <dgm:pt modelId="{EEC7E97F-DBEA-45B8-B326-098ED60A5C1E}" type="sibTrans" cxnId="{AC5E1211-6208-417A-AAD4-94D57F16372B}">
      <dgm:prSet/>
      <dgm:spPr/>
      <dgm:t>
        <a:bodyPr/>
        <a:lstStyle/>
        <a:p>
          <a:endParaRPr lang="ru-RU"/>
        </a:p>
      </dgm:t>
    </dgm:pt>
    <dgm:pt modelId="{47AB24E0-8309-4253-A408-095006BD8C13}">
      <dgm:prSet custT="1"/>
      <dgm:spPr/>
      <dgm:t>
        <a:bodyPr/>
        <a:lstStyle/>
        <a:p>
          <a:endParaRPr lang="ru-RU" sz="2400" dirty="0"/>
        </a:p>
      </dgm:t>
    </dgm:pt>
    <dgm:pt modelId="{1DCCD975-CD3A-4FE5-B727-68014A101F18}" type="parTrans" cxnId="{C91E78BB-4EA6-4601-8079-E765A0723C6D}">
      <dgm:prSet/>
      <dgm:spPr/>
      <dgm:t>
        <a:bodyPr/>
        <a:lstStyle/>
        <a:p>
          <a:endParaRPr lang="ru-RU"/>
        </a:p>
      </dgm:t>
    </dgm:pt>
    <dgm:pt modelId="{7F2CD9CF-BA4E-4E50-9B2B-91D2355FD133}" type="sibTrans" cxnId="{C91E78BB-4EA6-4601-8079-E765A0723C6D}">
      <dgm:prSet/>
      <dgm:spPr/>
      <dgm:t>
        <a:bodyPr/>
        <a:lstStyle/>
        <a:p>
          <a:endParaRPr lang="ru-RU"/>
        </a:p>
      </dgm:t>
    </dgm:pt>
    <dgm:pt modelId="{235F0B27-6A74-46B4-9D30-AE5390ABC9B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СОШ №№ 1, 3, 5, 7, 8, 10, 12, 13, 14, 16, 20, 21, 25, 28, 31, 32, 33, 34, 36, 37, 38, 39, 40, 41, 42, 47, 48, 50, 54, 55, 56, 59, 60, 61, 62, 63, 64, 65, 66, 67</a:t>
          </a:r>
          <a:endParaRPr lang="ru-RU" sz="2400" dirty="0"/>
        </a:p>
      </dgm:t>
    </dgm:pt>
    <dgm:pt modelId="{7080ECE6-BB2D-4E7A-9460-DC411047CD7C}" type="parTrans" cxnId="{25CF513F-D13B-450E-9601-F19A4369B177}">
      <dgm:prSet/>
      <dgm:spPr/>
      <dgm:t>
        <a:bodyPr/>
        <a:lstStyle/>
        <a:p>
          <a:endParaRPr lang="ru-RU"/>
        </a:p>
      </dgm:t>
    </dgm:pt>
    <dgm:pt modelId="{D55F4009-7163-4424-B6D1-591C77E098CE}" type="sibTrans" cxnId="{25CF513F-D13B-450E-9601-F19A4369B177}">
      <dgm:prSet/>
      <dgm:spPr/>
      <dgm:t>
        <a:bodyPr/>
        <a:lstStyle/>
        <a:p>
          <a:endParaRPr lang="ru-RU"/>
        </a:p>
      </dgm:t>
    </dgm:pt>
    <dgm:pt modelId="{168BB9FF-E41B-4DDB-9FA5-F9A2F292A42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Гимназии №№ 18, 53</a:t>
          </a:r>
          <a:endParaRPr lang="ru-RU" sz="2400" dirty="0"/>
        </a:p>
      </dgm:t>
    </dgm:pt>
    <dgm:pt modelId="{00EBDB54-68F1-4420-8B61-15571F13533B}" type="parTrans" cxnId="{116427E0-CAC0-4DDC-80F6-BD082B3C20AE}">
      <dgm:prSet/>
      <dgm:spPr/>
      <dgm:t>
        <a:bodyPr/>
        <a:lstStyle/>
        <a:p>
          <a:endParaRPr lang="ru-RU"/>
        </a:p>
      </dgm:t>
    </dgm:pt>
    <dgm:pt modelId="{4F7C29DA-D10E-4786-B89B-5ED4635196E8}" type="sibTrans" cxnId="{116427E0-CAC0-4DDC-80F6-BD082B3C20AE}">
      <dgm:prSet/>
      <dgm:spPr/>
      <dgm:t>
        <a:bodyPr/>
        <a:lstStyle/>
        <a:p>
          <a:endParaRPr lang="ru-RU"/>
        </a:p>
      </dgm:t>
    </dgm:pt>
    <dgm:pt modelId="{CC1E9B82-4524-455F-A895-D8C177EF531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СШИ №2</a:t>
          </a:r>
          <a:endParaRPr lang="ru-RU" sz="2400" dirty="0"/>
        </a:p>
      </dgm:t>
    </dgm:pt>
    <dgm:pt modelId="{0FAA5A20-4A38-400D-99D8-CAA90265AA57}" type="parTrans" cxnId="{855F46B3-B76F-460C-B6D4-131D83B55291}">
      <dgm:prSet/>
      <dgm:spPr/>
      <dgm:t>
        <a:bodyPr/>
        <a:lstStyle/>
        <a:p>
          <a:endParaRPr lang="ru-RU"/>
        </a:p>
      </dgm:t>
    </dgm:pt>
    <dgm:pt modelId="{21D8C5E3-F0FC-4754-9B66-DD8DFAD364A8}" type="sibTrans" cxnId="{855F46B3-B76F-460C-B6D4-131D83B55291}">
      <dgm:prSet/>
      <dgm:spPr/>
      <dgm:t>
        <a:bodyPr/>
        <a:lstStyle/>
        <a:p>
          <a:endParaRPr lang="ru-RU"/>
        </a:p>
      </dgm:t>
    </dgm:pt>
    <dgm:pt modelId="{037459B9-6165-4536-A125-CA4B2D26336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Академический лицей, </a:t>
          </a:r>
          <a:endParaRPr lang="ru-RU" sz="2400" dirty="0"/>
        </a:p>
      </dgm:t>
    </dgm:pt>
    <dgm:pt modelId="{AC7F6A89-53EB-4AC4-8C68-266B91817B80}" type="parTrans" cxnId="{D50F44CD-4AF9-4A48-A93C-6792A4A033AC}">
      <dgm:prSet/>
      <dgm:spPr/>
      <dgm:t>
        <a:bodyPr/>
        <a:lstStyle/>
        <a:p>
          <a:endParaRPr lang="ru-RU"/>
        </a:p>
      </dgm:t>
    </dgm:pt>
    <dgm:pt modelId="{09D9D490-22B3-4CAB-B2FD-7355EC477C17}" type="sibTrans" cxnId="{D50F44CD-4AF9-4A48-A93C-6792A4A033AC}">
      <dgm:prSet/>
      <dgm:spPr/>
      <dgm:t>
        <a:bodyPr/>
        <a:lstStyle/>
        <a:p>
          <a:endParaRPr lang="ru-RU"/>
        </a:p>
      </dgm:t>
    </dgm:pt>
    <dgm:pt modelId="{3EA7D3C7-AF09-43B9-8CCF-475DD5AA1C8A}">
      <dgm:prSet/>
      <dgm:spPr/>
      <dgm:t>
        <a:bodyPr/>
        <a:lstStyle/>
        <a:p>
          <a:pPr>
            <a:spcAft>
              <a:spcPct val="15000"/>
            </a:spcAft>
          </a:pPr>
          <a:endParaRPr lang="ru-RU" sz="600" dirty="0"/>
        </a:p>
      </dgm:t>
    </dgm:pt>
    <dgm:pt modelId="{70038273-27BB-4B3B-9629-8E8ECC589B7E}" type="parTrans" cxnId="{44E1968A-0A2A-4EE6-85C1-2A90B0C99988}">
      <dgm:prSet/>
      <dgm:spPr/>
      <dgm:t>
        <a:bodyPr/>
        <a:lstStyle/>
        <a:p>
          <a:endParaRPr lang="ru-RU"/>
        </a:p>
      </dgm:t>
    </dgm:pt>
    <dgm:pt modelId="{1419C74B-6028-4C9C-8AB2-D7187901621F}" type="sibTrans" cxnId="{44E1968A-0A2A-4EE6-85C1-2A90B0C99988}">
      <dgm:prSet/>
      <dgm:spPr/>
      <dgm:t>
        <a:bodyPr/>
        <a:lstStyle/>
        <a:p>
          <a:endParaRPr lang="ru-RU"/>
        </a:p>
      </dgm:t>
    </dgm:pt>
    <dgm:pt modelId="{B51E26B9-EDB8-4787-9BFE-AF5EA775A58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МЛ №1</a:t>
          </a:r>
          <a:endParaRPr lang="ru-RU" sz="2400" dirty="0"/>
        </a:p>
      </dgm:t>
    </dgm:pt>
    <dgm:pt modelId="{D2A61E9F-EACC-4ECD-8521-AC445AE83179}" type="parTrans" cxnId="{B5B11A8B-D23B-46FA-AF3F-CA5EEAB75AA8}">
      <dgm:prSet/>
      <dgm:spPr/>
      <dgm:t>
        <a:bodyPr/>
        <a:lstStyle/>
        <a:p>
          <a:endParaRPr lang="ru-RU"/>
        </a:p>
      </dgm:t>
    </dgm:pt>
    <dgm:pt modelId="{B8F40468-4E47-4D30-AAD1-16C391F538ED}" type="sibTrans" cxnId="{B5B11A8B-D23B-46FA-AF3F-CA5EEAB75AA8}">
      <dgm:prSet/>
      <dgm:spPr/>
      <dgm:t>
        <a:bodyPr/>
        <a:lstStyle/>
        <a:p>
          <a:endParaRPr lang="ru-RU"/>
        </a:p>
      </dgm:t>
    </dgm:pt>
    <dgm:pt modelId="{B1834D51-6713-4D2D-938E-22DA74C239E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МГМЛ</a:t>
          </a:r>
          <a:endParaRPr lang="ru-RU" sz="2400" dirty="0"/>
        </a:p>
      </dgm:t>
    </dgm:pt>
    <dgm:pt modelId="{B29C127D-2C01-492B-BBB1-73E4449DFE3B}" type="parTrans" cxnId="{507E9C8F-35BE-4134-A97F-8CA807D99ED1}">
      <dgm:prSet/>
      <dgm:spPr/>
      <dgm:t>
        <a:bodyPr/>
        <a:lstStyle/>
        <a:p>
          <a:endParaRPr lang="ru-RU"/>
        </a:p>
      </dgm:t>
    </dgm:pt>
    <dgm:pt modelId="{B221B998-8A30-476D-8CE9-30F15CB9DC5A}" type="sibTrans" cxnId="{507E9C8F-35BE-4134-A97F-8CA807D99ED1}">
      <dgm:prSet/>
      <dgm:spPr/>
      <dgm:t>
        <a:bodyPr/>
        <a:lstStyle/>
        <a:p>
          <a:endParaRPr lang="ru-RU"/>
        </a:p>
      </dgm:t>
    </dgm:pt>
    <dgm:pt modelId="{DF676355-F0C1-4F23-A3C2-A0CF274DF3D3}" type="pres">
      <dgm:prSet presAssocID="{CAB81065-87C1-4C7B-A710-D979BDC498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0972A7-8227-4731-A73E-09F3ABEA9CE9}" type="pres">
      <dgm:prSet presAssocID="{6BB6345B-910D-4CFA-A8EB-87F5DFB1E9A0}" presName="composite" presStyleCnt="0"/>
      <dgm:spPr/>
    </dgm:pt>
    <dgm:pt modelId="{9A0C3CC6-6630-4955-8328-460651D7C225}" type="pres">
      <dgm:prSet presAssocID="{6BB6345B-910D-4CFA-A8EB-87F5DFB1E9A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0042E-6D97-49F4-A47C-A04844145877}" type="pres">
      <dgm:prSet presAssocID="{6BB6345B-910D-4CFA-A8EB-87F5DFB1E9A0}" presName="desTx" presStyleLbl="alignAccFollowNode1" presStyleIdx="0" presStyleCnt="3" custAng="0" custScaleX="99858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47EB0-2742-49E9-9884-9F29D1DB09ED}" type="pres">
      <dgm:prSet presAssocID="{D9CEE7B8-AD92-4158-88EC-B054F7A5B713}" presName="space" presStyleCnt="0"/>
      <dgm:spPr/>
    </dgm:pt>
    <dgm:pt modelId="{1E7ABC3A-62C5-4DA8-BEE0-E0B25A2056D4}" type="pres">
      <dgm:prSet presAssocID="{5EF85002-CB32-46DB-AAEB-ED4F089C4683}" presName="composite" presStyleCnt="0"/>
      <dgm:spPr/>
    </dgm:pt>
    <dgm:pt modelId="{F8655318-8C12-4E18-9C62-25ED42B64CD3}" type="pres">
      <dgm:prSet presAssocID="{5EF85002-CB32-46DB-AAEB-ED4F089C4683}" presName="parTx" presStyleLbl="alignNode1" presStyleIdx="1" presStyleCnt="3" custScaleX="124836" custLinFactNeighborX="427" custLinFactNeighborY="-18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5D6C7-A6D6-455C-A50E-8AA12D9BAC16}" type="pres">
      <dgm:prSet presAssocID="{5EF85002-CB32-46DB-AAEB-ED4F089C4683}" presName="desTx" presStyleLbl="alignAccFollowNode1" presStyleIdx="1" presStyleCnt="3" custScaleX="125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A46B8-3ED4-4197-A382-C9658E3FBB75}" type="pres">
      <dgm:prSet presAssocID="{7944D354-F23A-4261-B884-4A76652D1B00}" presName="space" presStyleCnt="0"/>
      <dgm:spPr/>
    </dgm:pt>
    <dgm:pt modelId="{91706AB6-6DD5-4438-B485-EFDE1919EBC9}" type="pres">
      <dgm:prSet presAssocID="{8D8B285C-18F2-4015-8D99-AF10754A2691}" presName="composite" presStyleCnt="0"/>
      <dgm:spPr/>
    </dgm:pt>
    <dgm:pt modelId="{728DAB25-8C6A-460A-AD0C-5BC1F111F128}" type="pres">
      <dgm:prSet presAssocID="{8D8B285C-18F2-4015-8D99-AF10754A26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CC717-9C7F-4C42-95A9-A98BB4C0BACA}" type="pres">
      <dgm:prSet presAssocID="{8D8B285C-18F2-4015-8D99-AF10754A269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91C9D0-1A32-4FAF-B529-EE84DDF17018}" type="presOf" srcId="{CC1E9B82-4524-455F-A895-D8C177EF5315}" destId="{7CB5D6C7-A6D6-455C-A50E-8AA12D9BAC16}" srcOrd="0" destOrd="3" presId="urn:microsoft.com/office/officeart/2005/8/layout/hList1"/>
    <dgm:cxn modelId="{6CF8D528-5D85-4D86-BA02-E91BF7296A2B}" srcId="{CAB81065-87C1-4C7B-A710-D979BDC49846}" destId="{8D8B285C-18F2-4015-8D99-AF10754A2691}" srcOrd="2" destOrd="0" parTransId="{4F88068C-0FF2-4E23-B1A0-B6C6A47860ED}" sibTransId="{91F174F0-274C-481C-B173-EEC1BFE3ECE9}"/>
    <dgm:cxn modelId="{855F46B3-B76F-460C-B6D4-131D83B55291}" srcId="{5EF85002-CB32-46DB-AAEB-ED4F089C4683}" destId="{CC1E9B82-4524-455F-A895-D8C177EF5315}" srcOrd="3" destOrd="0" parTransId="{0FAA5A20-4A38-400D-99D8-CAA90265AA57}" sibTransId="{21D8C5E3-F0FC-4754-9B66-DD8DFAD364A8}"/>
    <dgm:cxn modelId="{C3FFB602-2E79-4AE0-9F6A-503E44CA49D5}" type="presOf" srcId="{0606DFDA-1248-4CFF-AEC8-85B074B31FA1}" destId="{7CB5D6C7-A6D6-455C-A50E-8AA12D9BAC16}" srcOrd="0" destOrd="0" presId="urn:microsoft.com/office/officeart/2005/8/layout/hList1"/>
    <dgm:cxn modelId="{4255484D-A5DE-4DDB-823A-271DB6BAF18B}" type="presOf" srcId="{BA6BEB18-81BF-4406-B1B3-4C8B5D2A6171}" destId="{F420042E-6D97-49F4-A47C-A04844145877}" srcOrd="0" destOrd="1" presId="urn:microsoft.com/office/officeart/2005/8/layout/hList1"/>
    <dgm:cxn modelId="{25CF513F-D13B-450E-9601-F19A4369B177}" srcId="{5EF85002-CB32-46DB-AAEB-ED4F089C4683}" destId="{235F0B27-6A74-46B4-9D30-AE5390ABC9B7}" srcOrd="1" destOrd="0" parTransId="{7080ECE6-BB2D-4E7A-9460-DC411047CD7C}" sibTransId="{D55F4009-7163-4424-B6D1-591C77E098CE}"/>
    <dgm:cxn modelId="{3577817E-7AA7-4B48-96C6-187805E95268}" srcId="{6BB6345B-910D-4CFA-A8EB-87F5DFB1E9A0}" destId="{AE1C1F93-739F-464A-B092-C7A378A6D026}" srcOrd="2" destOrd="0" parTransId="{1E4D756D-746A-4349-AC8C-77F77C76223B}" sibTransId="{5B09CA4C-489B-41CA-90E7-71D1731E6BE1}"/>
    <dgm:cxn modelId="{C91E78BB-4EA6-4601-8079-E765A0723C6D}" srcId="{6BB6345B-910D-4CFA-A8EB-87F5DFB1E9A0}" destId="{47AB24E0-8309-4253-A408-095006BD8C13}" srcOrd="4" destOrd="0" parTransId="{1DCCD975-CD3A-4FE5-B727-68014A101F18}" sibTransId="{7F2CD9CF-BA4E-4E50-9B2B-91D2355FD133}"/>
    <dgm:cxn modelId="{3EE40AD5-0E23-4D72-B848-518245E3B504}" type="presOf" srcId="{0042B68A-1C8B-45C2-9C0B-3F672A192825}" destId="{580CC717-9C7F-4C42-95A9-A98BB4C0BACA}" srcOrd="0" destOrd="0" presId="urn:microsoft.com/office/officeart/2005/8/layout/hList1"/>
    <dgm:cxn modelId="{CDEB33FC-8FED-48F0-8F27-16A218750405}" type="presOf" srcId="{AE1C1F93-739F-464A-B092-C7A378A6D026}" destId="{F420042E-6D97-49F4-A47C-A04844145877}" srcOrd="0" destOrd="2" presId="urn:microsoft.com/office/officeart/2005/8/layout/hList1"/>
    <dgm:cxn modelId="{A51D9B94-94EA-4A0A-8AE1-92785551FBAD}" type="presOf" srcId="{6D545441-B014-4924-8458-A107E01069AA}" destId="{F420042E-6D97-49F4-A47C-A04844145877}" srcOrd="0" destOrd="3" presId="urn:microsoft.com/office/officeart/2005/8/layout/hList1"/>
    <dgm:cxn modelId="{814783A1-2B92-461D-A046-624AD5EE37DD}" type="presOf" srcId="{B1834D51-6713-4D2D-938E-22DA74C239E9}" destId="{7CB5D6C7-A6D6-455C-A50E-8AA12D9BAC16}" srcOrd="0" destOrd="6" presId="urn:microsoft.com/office/officeart/2005/8/layout/hList1"/>
    <dgm:cxn modelId="{208E1EBE-0412-474A-BF76-3A55DEDA0D78}" srcId="{6BB6345B-910D-4CFA-A8EB-87F5DFB1E9A0}" destId="{FAF837C3-A116-463C-BE3C-A000542F77C3}" srcOrd="0" destOrd="0" parTransId="{8375EDE4-6CEA-4EE0-955F-F6DA8E72340B}" sibTransId="{C7D599BF-E57F-41A5-9BE7-F0BA01976526}"/>
    <dgm:cxn modelId="{AC5E1211-6208-417A-AAD4-94D57F16372B}" srcId="{6BB6345B-910D-4CFA-A8EB-87F5DFB1E9A0}" destId="{6D545441-B014-4924-8458-A107E01069AA}" srcOrd="3" destOrd="0" parTransId="{80C54684-9800-4561-985E-67692DD9DDD8}" sibTransId="{EEC7E97F-DBEA-45B8-B326-098ED60A5C1E}"/>
    <dgm:cxn modelId="{6B0325CA-8A82-4209-B06C-9F4BE2B2DE98}" type="presOf" srcId="{B51E26B9-EDB8-4787-9BFE-AF5EA775A58F}" destId="{7CB5D6C7-A6D6-455C-A50E-8AA12D9BAC16}" srcOrd="0" destOrd="5" presId="urn:microsoft.com/office/officeart/2005/8/layout/hList1"/>
    <dgm:cxn modelId="{D50F44CD-4AF9-4A48-A93C-6792A4A033AC}" srcId="{5EF85002-CB32-46DB-AAEB-ED4F089C4683}" destId="{037459B9-6165-4536-A125-CA4B2D263360}" srcOrd="4" destOrd="0" parTransId="{AC7F6A89-53EB-4AC4-8C68-266B91817B80}" sibTransId="{09D9D490-22B3-4CAB-B2FD-7355EC477C17}"/>
    <dgm:cxn modelId="{291907DA-3556-46DA-B8AA-E0C3EAC05D19}" type="presOf" srcId="{235F0B27-6A74-46B4-9D30-AE5390ABC9B7}" destId="{7CB5D6C7-A6D6-455C-A50E-8AA12D9BAC16}" srcOrd="0" destOrd="1" presId="urn:microsoft.com/office/officeart/2005/8/layout/hList1"/>
    <dgm:cxn modelId="{44E1968A-0A2A-4EE6-85C1-2A90B0C99988}" srcId="{5EF85002-CB32-46DB-AAEB-ED4F089C4683}" destId="{3EA7D3C7-AF09-43B9-8CCF-475DD5AA1C8A}" srcOrd="7" destOrd="0" parTransId="{70038273-27BB-4B3B-9629-8E8ECC589B7E}" sibTransId="{1419C74B-6028-4C9C-8AB2-D7187901621F}"/>
    <dgm:cxn modelId="{116427E0-CAC0-4DDC-80F6-BD082B3C20AE}" srcId="{5EF85002-CB32-46DB-AAEB-ED4F089C4683}" destId="{168BB9FF-E41B-4DDB-9FA5-F9A2F292A426}" srcOrd="2" destOrd="0" parTransId="{00EBDB54-68F1-4420-8B61-15571F13533B}" sibTransId="{4F7C29DA-D10E-4786-B89B-5ED4635196E8}"/>
    <dgm:cxn modelId="{8AB466B6-0AA8-43F7-97D7-D6D689B7E231}" type="presOf" srcId="{037459B9-6165-4536-A125-CA4B2D263360}" destId="{7CB5D6C7-A6D6-455C-A50E-8AA12D9BAC16}" srcOrd="0" destOrd="4" presId="urn:microsoft.com/office/officeart/2005/8/layout/hList1"/>
    <dgm:cxn modelId="{6F162B8A-F6E8-43B8-8F3E-6868168AD710}" type="presOf" srcId="{47AB24E0-8309-4253-A408-095006BD8C13}" destId="{F420042E-6D97-49F4-A47C-A04844145877}" srcOrd="0" destOrd="4" presId="urn:microsoft.com/office/officeart/2005/8/layout/hList1"/>
    <dgm:cxn modelId="{BC27F032-3ABB-4424-BF5C-4C3E343E0252}" type="presOf" srcId="{5EF85002-CB32-46DB-AAEB-ED4F089C4683}" destId="{F8655318-8C12-4E18-9C62-25ED42B64CD3}" srcOrd="0" destOrd="0" presId="urn:microsoft.com/office/officeart/2005/8/layout/hList1"/>
    <dgm:cxn modelId="{15CCFCBA-92B5-4240-83B4-CC977D4EC9E0}" srcId="{5EF85002-CB32-46DB-AAEB-ED4F089C4683}" destId="{0606DFDA-1248-4CFF-AEC8-85B074B31FA1}" srcOrd="0" destOrd="0" parTransId="{48CCB867-469D-4006-80DE-7902587DFE5D}" sibTransId="{F817F50F-22AD-4968-8BC9-FD16DB76B3A1}"/>
    <dgm:cxn modelId="{86B9A0FC-EBC3-4B94-A655-A0713762B65D}" srcId="{6BB6345B-910D-4CFA-A8EB-87F5DFB1E9A0}" destId="{BA6BEB18-81BF-4406-B1B3-4C8B5D2A6171}" srcOrd="1" destOrd="0" parTransId="{C75E8B77-B0B4-47ED-8ACD-F0D5FAF948BE}" sibTransId="{9D1228F9-8979-40E1-9B4E-B30BEBFADA4B}"/>
    <dgm:cxn modelId="{2C14985B-2C5F-4DD5-B9AD-81F29905FD46}" srcId="{8D8B285C-18F2-4015-8D99-AF10754A2691}" destId="{0042B68A-1C8B-45C2-9C0B-3F672A192825}" srcOrd="0" destOrd="0" parTransId="{8DC41E3A-FA2E-44D9-9A4C-B980A497DEA4}" sibTransId="{0C4AB9CA-542B-4128-8E54-73455FFB1E05}"/>
    <dgm:cxn modelId="{06048C2A-6755-4308-AB12-3A9714BC9BFC}" type="presOf" srcId="{3EA7D3C7-AF09-43B9-8CCF-475DD5AA1C8A}" destId="{7CB5D6C7-A6D6-455C-A50E-8AA12D9BAC16}" srcOrd="0" destOrd="7" presId="urn:microsoft.com/office/officeart/2005/8/layout/hList1"/>
    <dgm:cxn modelId="{7D5D0671-69DD-4388-97D5-DCF0B8259335}" srcId="{CAB81065-87C1-4C7B-A710-D979BDC49846}" destId="{5EF85002-CB32-46DB-AAEB-ED4F089C4683}" srcOrd="1" destOrd="0" parTransId="{FB5BBCF8-16B6-4225-91B0-8662BDBC14A0}" sibTransId="{7944D354-F23A-4261-B884-4A76652D1B00}"/>
    <dgm:cxn modelId="{758E81E5-7E36-4729-8FCE-3B5E7F838806}" type="presOf" srcId="{FAF837C3-A116-463C-BE3C-A000542F77C3}" destId="{F420042E-6D97-49F4-A47C-A04844145877}" srcOrd="0" destOrd="0" presId="urn:microsoft.com/office/officeart/2005/8/layout/hList1"/>
    <dgm:cxn modelId="{2649C58C-D0FE-4870-A1F1-56CB99C0828F}" type="presOf" srcId="{6BB6345B-910D-4CFA-A8EB-87F5DFB1E9A0}" destId="{9A0C3CC6-6630-4955-8328-460651D7C225}" srcOrd="0" destOrd="0" presId="urn:microsoft.com/office/officeart/2005/8/layout/hList1"/>
    <dgm:cxn modelId="{B5B11A8B-D23B-46FA-AF3F-CA5EEAB75AA8}" srcId="{5EF85002-CB32-46DB-AAEB-ED4F089C4683}" destId="{B51E26B9-EDB8-4787-9BFE-AF5EA775A58F}" srcOrd="5" destOrd="0" parTransId="{D2A61E9F-EACC-4ECD-8521-AC445AE83179}" sibTransId="{B8F40468-4E47-4D30-AAD1-16C391F538ED}"/>
    <dgm:cxn modelId="{01C777AF-3D9C-4DA7-91C9-0C1EA42D96C4}" type="presOf" srcId="{168BB9FF-E41B-4DDB-9FA5-F9A2F292A426}" destId="{7CB5D6C7-A6D6-455C-A50E-8AA12D9BAC16}" srcOrd="0" destOrd="2" presId="urn:microsoft.com/office/officeart/2005/8/layout/hList1"/>
    <dgm:cxn modelId="{DF9CF891-AABE-4CC8-8882-B0B00192E70C}" type="presOf" srcId="{CAB81065-87C1-4C7B-A710-D979BDC49846}" destId="{DF676355-F0C1-4F23-A3C2-A0CF274DF3D3}" srcOrd="0" destOrd="0" presId="urn:microsoft.com/office/officeart/2005/8/layout/hList1"/>
    <dgm:cxn modelId="{507E9C8F-35BE-4134-A97F-8CA807D99ED1}" srcId="{5EF85002-CB32-46DB-AAEB-ED4F089C4683}" destId="{B1834D51-6713-4D2D-938E-22DA74C239E9}" srcOrd="6" destOrd="0" parTransId="{B29C127D-2C01-492B-BBB1-73E4449DFE3B}" sibTransId="{B221B998-8A30-476D-8CE9-30F15CB9DC5A}"/>
    <dgm:cxn modelId="{D3507992-9621-4997-81FB-702DD59DE5E7}" srcId="{CAB81065-87C1-4C7B-A710-D979BDC49846}" destId="{6BB6345B-910D-4CFA-A8EB-87F5DFB1E9A0}" srcOrd="0" destOrd="0" parTransId="{05901446-36AD-45AE-9116-A95BE8480D16}" sibTransId="{D9CEE7B8-AD92-4158-88EC-B054F7A5B713}"/>
    <dgm:cxn modelId="{4A800DEA-F037-44A0-BBE7-69FF10B68B7C}" type="presOf" srcId="{8D8B285C-18F2-4015-8D99-AF10754A2691}" destId="{728DAB25-8C6A-460A-AD0C-5BC1F111F128}" srcOrd="0" destOrd="0" presId="urn:microsoft.com/office/officeart/2005/8/layout/hList1"/>
    <dgm:cxn modelId="{F8134D8A-42F7-44C9-9D75-E4469243F734}" type="presParOf" srcId="{DF676355-F0C1-4F23-A3C2-A0CF274DF3D3}" destId="{0A0972A7-8227-4731-A73E-09F3ABEA9CE9}" srcOrd="0" destOrd="0" presId="urn:microsoft.com/office/officeart/2005/8/layout/hList1"/>
    <dgm:cxn modelId="{BEB45769-CCA1-401C-A9B2-23811E972F07}" type="presParOf" srcId="{0A0972A7-8227-4731-A73E-09F3ABEA9CE9}" destId="{9A0C3CC6-6630-4955-8328-460651D7C225}" srcOrd="0" destOrd="0" presId="urn:microsoft.com/office/officeart/2005/8/layout/hList1"/>
    <dgm:cxn modelId="{DF96134D-5285-4251-8F96-4AF39520981A}" type="presParOf" srcId="{0A0972A7-8227-4731-A73E-09F3ABEA9CE9}" destId="{F420042E-6D97-49F4-A47C-A04844145877}" srcOrd="1" destOrd="0" presId="urn:microsoft.com/office/officeart/2005/8/layout/hList1"/>
    <dgm:cxn modelId="{595C9D92-C211-41E0-91DB-70D9CF5F9779}" type="presParOf" srcId="{DF676355-F0C1-4F23-A3C2-A0CF274DF3D3}" destId="{10747EB0-2742-49E9-9884-9F29D1DB09ED}" srcOrd="1" destOrd="0" presId="urn:microsoft.com/office/officeart/2005/8/layout/hList1"/>
    <dgm:cxn modelId="{8BB5E449-B1C8-4CCB-B9D1-0C8737381BB2}" type="presParOf" srcId="{DF676355-F0C1-4F23-A3C2-A0CF274DF3D3}" destId="{1E7ABC3A-62C5-4DA8-BEE0-E0B25A2056D4}" srcOrd="2" destOrd="0" presId="urn:microsoft.com/office/officeart/2005/8/layout/hList1"/>
    <dgm:cxn modelId="{538CF342-B61E-4A62-B237-37B639BFC9E2}" type="presParOf" srcId="{1E7ABC3A-62C5-4DA8-BEE0-E0B25A2056D4}" destId="{F8655318-8C12-4E18-9C62-25ED42B64CD3}" srcOrd="0" destOrd="0" presId="urn:microsoft.com/office/officeart/2005/8/layout/hList1"/>
    <dgm:cxn modelId="{0BE93E82-FCC4-4AB3-8688-98781EEAE10D}" type="presParOf" srcId="{1E7ABC3A-62C5-4DA8-BEE0-E0B25A2056D4}" destId="{7CB5D6C7-A6D6-455C-A50E-8AA12D9BAC16}" srcOrd="1" destOrd="0" presId="urn:microsoft.com/office/officeart/2005/8/layout/hList1"/>
    <dgm:cxn modelId="{BA90091F-5776-45A5-95A0-A8609A739537}" type="presParOf" srcId="{DF676355-F0C1-4F23-A3C2-A0CF274DF3D3}" destId="{E02A46B8-3ED4-4197-A382-C9658E3FBB75}" srcOrd="3" destOrd="0" presId="urn:microsoft.com/office/officeart/2005/8/layout/hList1"/>
    <dgm:cxn modelId="{9BE443AE-6860-4223-863E-F21A1550187A}" type="presParOf" srcId="{DF676355-F0C1-4F23-A3C2-A0CF274DF3D3}" destId="{91706AB6-6DD5-4438-B485-EFDE1919EBC9}" srcOrd="4" destOrd="0" presId="urn:microsoft.com/office/officeart/2005/8/layout/hList1"/>
    <dgm:cxn modelId="{82712086-DA0D-46B8-890A-A9EB2AB14E65}" type="presParOf" srcId="{91706AB6-6DD5-4438-B485-EFDE1919EBC9}" destId="{728DAB25-8C6A-460A-AD0C-5BC1F111F128}" srcOrd="0" destOrd="0" presId="urn:microsoft.com/office/officeart/2005/8/layout/hList1"/>
    <dgm:cxn modelId="{3C6F5ECA-BE01-4566-B32F-A4736E637CB6}" type="presParOf" srcId="{91706AB6-6DD5-4438-B485-EFDE1919EBC9}" destId="{580CC717-9C7F-4C42-95A9-A98BB4C0BA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07F41D-A5F3-44A0-9688-F1063B49EBD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7AAA68-10AD-4C89-882B-44B726AB7B5E}">
      <dgm:prSet phldrT="[Текст]" custT="1"/>
      <dgm:spPr/>
      <dgm:t>
        <a:bodyPr/>
        <a:lstStyle/>
        <a:p>
          <a:r>
            <a:rPr lang="ru-RU" sz="1500" dirty="0" smtClean="0"/>
            <a:t> </a:t>
          </a:r>
          <a:r>
            <a:rPr lang="ru-RU" sz="3300" dirty="0" smtClean="0"/>
            <a:t>Базовый уровень </a:t>
          </a:r>
        </a:p>
        <a:p>
          <a:r>
            <a:rPr lang="ru-RU" sz="1500" dirty="0" smtClean="0"/>
            <a:t>40часов</a:t>
          </a:r>
          <a:endParaRPr lang="ru-RU" sz="1500" dirty="0"/>
        </a:p>
      </dgm:t>
    </dgm:pt>
    <dgm:pt modelId="{A8CFA3DC-0886-4BF8-9B58-3680B47570BE}" type="parTrans" cxnId="{8D337ABC-A273-4E46-95F8-AFE45882338B}">
      <dgm:prSet/>
      <dgm:spPr/>
      <dgm:t>
        <a:bodyPr/>
        <a:lstStyle/>
        <a:p>
          <a:endParaRPr lang="ru-RU"/>
        </a:p>
      </dgm:t>
    </dgm:pt>
    <dgm:pt modelId="{89948AC7-99D3-43F7-ADD5-C49B5B4DCAC8}" type="sibTrans" cxnId="{8D337ABC-A273-4E46-95F8-AFE45882338B}">
      <dgm:prSet/>
      <dgm:spPr/>
      <dgm:t>
        <a:bodyPr/>
        <a:lstStyle/>
        <a:p>
          <a:endParaRPr lang="ru-RU"/>
        </a:p>
      </dgm:t>
    </dgm:pt>
    <dgm:pt modelId="{0991F9B7-9925-4CC3-948F-77B23CD4DC2F}">
      <dgm:prSet phldrT="[Текст]" custT="1"/>
      <dgm:spPr/>
      <dgm:t>
        <a:bodyPr/>
        <a:lstStyle/>
        <a:p>
          <a:pPr algn="ctr"/>
          <a:r>
            <a:rPr lang="ru-RU" sz="2400" b="1" dirty="0" smtClean="0"/>
            <a:t>40 часов</a:t>
          </a:r>
          <a:endParaRPr lang="ru-RU" sz="2400" b="1" dirty="0"/>
        </a:p>
      </dgm:t>
    </dgm:pt>
    <dgm:pt modelId="{1697EA56-320E-4DEB-A980-00265E3209B2}" type="parTrans" cxnId="{6F6BD29E-0938-4563-B93E-D91DC6AEF37F}">
      <dgm:prSet/>
      <dgm:spPr/>
      <dgm:t>
        <a:bodyPr/>
        <a:lstStyle/>
        <a:p>
          <a:endParaRPr lang="ru-RU"/>
        </a:p>
      </dgm:t>
    </dgm:pt>
    <dgm:pt modelId="{7E6E057E-E06E-466D-902D-1CAE6F7AAF0E}" type="sibTrans" cxnId="{6F6BD29E-0938-4563-B93E-D91DC6AEF37F}">
      <dgm:prSet/>
      <dgm:spPr/>
      <dgm:t>
        <a:bodyPr/>
        <a:lstStyle/>
        <a:p>
          <a:endParaRPr lang="ru-RU"/>
        </a:p>
      </dgm:t>
    </dgm:pt>
    <dgm:pt modelId="{042EF978-64D0-4B74-B9B9-0F2B3CB2AF3C}">
      <dgm:prSet phldrT="[Текст]" custT="1"/>
      <dgm:spPr/>
      <dgm:t>
        <a:bodyPr/>
        <a:lstStyle/>
        <a:p>
          <a:pPr algn="l"/>
          <a:r>
            <a:rPr lang="ru-RU" sz="2000" dirty="0" smtClean="0"/>
            <a:t>Взаимодействие с родителями (2ч)</a:t>
          </a:r>
          <a:endParaRPr lang="ru-RU" sz="2000" dirty="0"/>
        </a:p>
      </dgm:t>
    </dgm:pt>
    <dgm:pt modelId="{AABD8ACE-2E38-4C87-9F64-246B2E926CA0}" type="parTrans" cxnId="{7FF5E5E6-EE2A-4FF3-8B98-4C1C693BDAF1}">
      <dgm:prSet/>
      <dgm:spPr/>
      <dgm:t>
        <a:bodyPr/>
        <a:lstStyle/>
        <a:p>
          <a:endParaRPr lang="ru-RU"/>
        </a:p>
      </dgm:t>
    </dgm:pt>
    <dgm:pt modelId="{620D4C64-F5FE-487A-9549-1C679C8E4EA6}" type="sibTrans" cxnId="{7FF5E5E6-EE2A-4FF3-8B98-4C1C693BDAF1}">
      <dgm:prSet/>
      <dgm:spPr/>
      <dgm:t>
        <a:bodyPr/>
        <a:lstStyle/>
        <a:p>
          <a:endParaRPr lang="ru-RU"/>
        </a:p>
      </dgm:t>
    </dgm:pt>
    <dgm:pt modelId="{F592623D-1EE7-44EF-9055-643F6E86E28A}">
      <dgm:prSet phldrT="[Текст]" custT="1"/>
      <dgm:spPr/>
      <dgm:t>
        <a:bodyPr/>
        <a:lstStyle/>
        <a:p>
          <a:r>
            <a:rPr lang="ru-RU" sz="3300" dirty="0" smtClean="0"/>
            <a:t>Основной уровень</a:t>
          </a:r>
          <a:endParaRPr lang="ru-RU" sz="3300" dirty="0"/>
        </a:p>
      </dgm:t>
    </dgm:pt>
    <dgm:pt modelId="{92E8234F-59E4-44EC-8554-278B4645A817}" type="parTrans" cxnId="{06FDE45A-A8A8-4B4A-831D-CDA74D78B1D1}">
      <dgm:prSet/>
      <dgm:spPr/>
      <dgm:t>
        <a:bodyPr/>
        <a:lstStyle/>
        <a:p>
          <a:endParaRPr lang="ru-RU"/>
        </a:p>
      </dgm:t>
    </dgm:pt>
    <dgm:pt modelId="{ED161C8D-CAB4-4873-9BAF-E27CD5B87F38}" type="sibTrans" cxnId="{06FDE45A-A8A8-4B4A-831D-CDA74D78B1D1}">
      <dgm:prSet/>
      <dgm:spPr/>
      <dgm:t>
        <a:bodyPr/>
        <a:lstStyle/>
        <a:p>
          <a:endParaRPr lang="ru-RU"/>
        </a:p>
      </dgm:t>
    </dgm:pt>
    <dgm:pt modelId="{276A2FAC-443D-46D4-A61B-2A7CAFC121F8}">
      <dgm:prSet phldrT="[Текст]" custT="1"/>
      <dgm:spPr/>
      <dgm:t>
        <a:bodyPr/>
        <a:lstStyle/>
        <a:p>
          <a:pPr algn="ctr"/>
          <a:r>
            <a:rPr lang="ru-RU" sz="2400" b="1" dirty="0" smtClean="0"/>
            <a:t>60 часов</a:t>
          </a:r>
          <a:endParaRPr lang="ru-RU" sz="2400" b="1" dirty="0"/>
        </a:p>
      </dgm:t>
    </dgm:pt>
    <dgm:pt modelId="{CC9BFB4E-D587-4942-AD4F-D64641DA2007}" type="parTrans" cxnId="{BE3BA857-7E10-4E83-8800-DCF033B46CC1}">
      <dgm:prSet/>
      <dgm:spPr/>
      <dgm:t>
        <a:bodyPr/>
        <a:lstStyle/>
        <a:p>
          <a:endParaRPr lang="ru-RU"/>
        </a:p>
      </dgm:t>
    </dgm:pt>
    <dgm:pt modelId="{ACAE4935-F7ED-433D-9618-8967CF7E1C86}" type="sibTrans" cxnId="{BE3BA857-7E10-4E83-8800-DCF033B46CC1}">
      <dgm:prSet/>
      <dgm:spPr/>
      <dgm:t>
        <a:bodyPr/>
        <a:lstStyle/>
        <a:p>
          <a:endParaRPr lang="ru-RU"/>
        </a:p>
      </dgm:t>
    </dgm:pt>
    <dgm:pt modelId="{9E7612F3-611C-4875-9D21-C8044DD6AF0B}">
      <dgm:prSet phldrT="[Текст]" custT="1"/>
      <dgm:spPr/>
      <dgm:t>
        <a:bodyPr/>
        <a:lstStyle/>
        <a:p>
          <a:pPr algn="l"/>
          <a:r>
            <a:rPr lang="ru-RU" sz="2000" dirty="0" smtClean="0"/>
            <a:t>Урочная (9ч)</a:t>
          </a:r>
          <a:endParaRPr lang="ru-RU" sz="2000" dirty="0"/>
        </a:p>
      </dgm:t>
    </dgm:pt>
    <dgm:pt modelId="{984146DD-A8D3-4FB1-A1B9-F2E5DA1F7777}" type="parTrans" cxnId="{A4EA8631-6320-4AF4-B073-3B1E081B3D8C}">
      <dgm:prSet/>
      <dgm:spPr/>
      <dgm:t>
        <a:bodyPr/>
        <a:lstStyle/>
        <a:p>
          <a:endParaRPr lang="ru-RU"/>
        </a:p>
      </dgm:t>
    </dgm:pt>
    <dgm:pt modelId="{BD21C21D-C894-4087-B70F-D773E154FA75}" type="sibTrans" cxnId="{A4EA8631-6320-4AF4-B073-3B1E081B3D8C}">
      <dgm:prSet/>
      <dgm:spPr/>
      <dgm:t>
        <a:bodyPr/>
        <a:lstStyle/>
        <a:p>
          <a:endParaRPr lang="ru-RU"/>
        </a:p>
      </dgm:t>
    </dgm:pt>
    <dgm:pt modelId="{374BE50D-130C-4222-B6DA-58E491386754}">
      <dgm:prSet phldrT="[Текст]"/>
      <dgm:spPr/>
      <dgm:t>
        <a:bodyPr/>
        <a:lstStyle/>
        <a:p>
          <a:r>
            <a:rPr lang="ru-RU" dirty="0" smtClean="0"/>
            <a:t>Продвинутый уровень</a:t>
          </a:r>
          <a:endParaRPr lang="ru-RU" dirty="0"/>
        </a:p>
      </dgm:t>
    </dgm:pt>
    <dgm:pt modelId="{CDDE6CA3-8E57-4123-9C6B-7156AAC09B4C}" type="parTrans" cxnId="{17222101-D87B-4ABC-B9D4-0CA03BBC494D}">
      <dgm:prSet/>
      <dgm:spPr/>
      <dgm:t>
        <a:bodyPr/>
        <a:lstStyle/>
        <a:p>
          <a:endParaRPr lang="ru-RU"/>
        </a:p>
      </dgm:t>
    </dgm:pt>
    <dgm:pt modelId="{33BE0853-048B-466D-A386-4B561E47F79A}" type="sibTrans" cxnId="{17222101-D87B-4ABC-B9D4-0CA03BBC494D}">
      <dgm:prSet/>
      <dgm:spPr/>
      <dgm:t>
        <a:bodyPr/>
        <a:lstStyle/>
        <a:p>
          <a:endParaRPr lang="ru-RU"/>
        </a:p>
      </dgm:t>
    </dgm:pt>
    <dgm:pt modelId="{264193EE-438C-4D16-BCFB-4A8BF0A31404}">
      <dgm:prSet phldrT="[Текст]" custT="1"/>
      <dgm:spPr/>
      <dgm:t>
        <a:bodyPr/>
        <a:lstStyle/>
        <a:p>
          <a:pPr algn="ctr"/>
          <a:r>
            <a:rPr lang="ru-RU" sz="2400" b="1" dirty="0" smtClean="0"/>
            <a:t>80 часов</a:t>
          </a:r>
          <a:endParaRPr lang="ru-RU" sz="2400" b="1" dirty="0"/>
        </a:p>
      </dgm:t>
    </dgm:pt>
    <dgm:pt modelId="{2EBB0A94-DF59-46B0-A9B4-D7E057C7F5C0}" type="parTrans" cxnId="{ABC842A3-AFC6-4B62-A67D-794577114937}">
      <dgm:prSet/>
      <dgm:spPr/>
      <dgm:t>
        <a:bodyPr/>
        <a:lstStyle/>
        <a:p>
          <a:endParaRPr lang="ru-RU"/>
        </a:p>
      </dgm:t>
    </dgm:pt>
    <dgm:pt modelId="{27610AF2-FA57-48C6-9260-6A520D986F01}" type="sibTrans" cxnId="{ABC842A3-AFC6-4B62-A67D-794577114937}">
      <dgm:prSet/>
      <dgm:spPr/>
      <dgm:t>
        <a:bodyPr/>
        <a:lstStyle/>
        <a:p>
          <a:endParaRPr lang="ru-RU"/>
        </a:p>
      </dgm:t>
    </dgm:pt>
    <dgm:pt modelId="{3B97918E-69C2-4E5A-8A56-5145631D97BF}">
      <dgm:prSet phldrT="[Текст]" custT="1"/>
      <dgm:spPr/>
      <dgm:t>
        <a:bodyPr/>
        <a:lstStyle/>
        <a:p>
          <a:pPr algn="l"/>
          <a:r>
            <a:rPr lang="ru-RU" sz="2000" dirty="0" smtClean="0"/>
            <a:t>Внеурочная (курс «Россия – мои горизонты» (34ч)</a:t>
          </a:r>
          <a:endParaRPr lang="ru-RU" sz="2000" dirty="0"/>
        </a:p>
      </dgm:t>
    </dgm:pt>
    <dgm:pt modelId="{A177594A-2A74-4CB8-AEBF-92F8E7C68A74}" type="parTrans" cxnId="{EC57EE5D-FAC2-4E1D-82F8-94C03221EAE5}">
      <dgm:prSet/>
      <dgm:spPr/>
      <dgm:t>
        <a:bodyPr/>
        <a:lstStyle/>
        <a:p>
          <a:endParaRPr lang="ru-RU"/>
        </a:p>
      </dgm:t>
    </dgm:pt>
    <dgm:pt modelId="{846B2482-B0CB-4CBA-8DDA-AC563C6DE154}" type="sibTrans" cxnId="{EC57EE5D-FAC2-4E1D-82F8-94C03221EAE5}">
      <dgm:prSet/>
      <dgm:spPr/>
      <dgm:t>
        <a:bodyPr/>
        <a:lstStyle/>
        <a:p>
          <a:endParaRPr lang="ru-RU"/>
        </a:p>
      </dgm:t>
    </dgm:pt>
    <dgm:pt modelId="{1784F4A6-8385-4931-AAED-E155313B9253}">
      <dgm:prSet phldrT="[Текст]" custT="1"/>
      <dgm:spPr/>
      <dgm:t>
        <a:bodyPr/>
        <a:lstStyle/>
        <a:p>
          <a:pPr algn="l"/>
          <a:r>
            <a:rPr lang="ru-RU" sz="2000" dirty="0" smtClean="0"/>
            <a:t>Урочная (4ч)</a:t>
          </a:r>
          <a:endParaRPr lang="ru-RU" sz="2000" dirty="0"/>
        </a:p>
      </dgm:t>
    </dgm:pt>
    <dgm:pt modelId="{57A82A35-48FF-42F8-830B-A208AACFFCD0}" type="parTrans" cxnId="{CB955D2D-6FC6-4770-924B-6D4B1EDB6CC4}">
      <dgm:prSet/>
      <dgm:spPr/>
      <dgm:t>
        <a:bodyPr/>
        <a:lstStyle/>
        <a:p>
          <a:endParaRPr lang="ru-RU"/>
        </a:p>
      </dgm:t>
    </dgm:pt>
    <dgm:pt modelId="{66A69E07-42F1-470F-8F11-C2E6DADE9BB4}" type="sibTrans" cxnId="{CB955D2D-6FC6-4770-924B-6D4B1EDB6CC4}">
      <dgm:prSet/>
      <dgm:spPr/>
      <dgm:t>
        <a:bodyPr/>
        <a:lstStyle/>
        <a:p>
          <a:endParaRPr lang="ru-RU"/>
        </a:p>
      </dgm:t>
    </dgm:pt>
    <dgm:pt modelId="{0B1CCCEE-4736-4D14-8CAD-CCEF4C3BAE4E}">
      <dgm:prSet phldrT="[Текст]" custT="1"/>
      <dgm:spPr/>
      <dgm:t>
        <a:bodyPr/>
        <a:lstStyle/>
        <a:p>
          <a:pPr algn="l"/>
          <a:r>
            <a:rPr lang="ru-RU" sz="2000" dirty="0" smtClean="0"/>
            <a:t>Внеурочная (курс «Россия – мои горизонты» (34ч)</a:t>
          </a:r>
          <a:endParaRPr lang="ru-RU" sz="2000" dirty="0"/>
        </a:p>
      </dgm:t>
    </dgm:pt>
    <dgm:pt modelId="{895BAD23-E608-4AD0-B53B-84F179235A3B}" type="parTrans" cxnId="{31568356-3DAF-4799-AA7C-812DA8BA1A8C}">
      <dgm:prSet/>
      <dgm:spPr/>
      <dgm:t>
        <a:bodyPr/>
        <a:lstStyle/>
        <a:p>
          <a:endParaRPr lang="ru-RU"/>
        </a:p>
      </dgm:t>
    </dgm:pt>
    <dgm:pt modelId="{B0369D7A-8777-40A1-930E-EB2495487FAC}" type="sibTrans" cxnId="{31568356-3DAF-4799-AA7C-812DA8BA1A8C}">
      <dgm:prSet/>
      <dgm:spPr/>
      <dgm:t>
        <a:bodyPr/>
        <a:lstStyle/>
        <a:p>
          <a:endParaRPr lang="ru-RU"/>
        </a:p>
      </dgm:t>
    </dgm:pt>
    <dgm:pt modelId="{50DD3F5B-A0AD-42ED-834E-F896EA2D2F9C}">
      <dgm:prSet phldrT="[Текст]" custT="1"/>
      <dgm:spPr/>
      <dgm:t>
        <a:bodyPr/>
        <a:lstStyle/>
        <a:p>
          <a:pPr algn="l"/>
          <a:r>
            <a:rPr lang="ru-RU" sz="2000" dirty="0" smtClean="0"/>
            <a:t>Практико-ориентированный модуль (12ч) Взаимодействие с родителями (2ч)</a:t>
          </a:r>
          <a:endParaRPr lang="ru-RU" sz="2000" dirty="0"/>
        </a:p>
      </dgm:t>
    </dgm:pt>
    <dgm:pt modelId="{73797DBD-5A35-4D37-A513-5A677108F3DC}" type="parTrans" cxnId="{FC55492C-0D3B-423B-BA83-6F0D32AF63CF}">
      <dgm:prSet/>
      <dgm:spPr/>
      <dgm:t>
        <a:bodyPr/>
        <a:lstStyle/>
        <a:p>
          <a:endParaRPr lang="ru-RU"/>
        </a:p>
      </dgm:t>
    </dgm:pt>
    <dgm:pt modelId="{932CB40B-F5A4-4A15-B03B-6AD373D1E4EE}" type="sibTrans" cxnId="{FC55492C-0D3B-423B-BA83-6F0D32AF63CF}">
      <dgm:prSet/>
      <dgm:spPr/>
      <dgm:t>
        <a:bodyPr/>
        <a:lstStyle/>
        <a:p>
          <a:endParaRPr lang="ru-RU"/>
        </a:p>
      </dgm:t>
    </dgm:pt>
    <dgm:pt modelId="{BCA63DD6-DABF-4005-BA22-09E70C89FA8A}">
      <dgm:prSet phldrT="[Текст]" custT="1"/>
      <dgm:spPr/>
      <dgm:t>
        <a:bodyPr/>
        <a:lstStyle/>
        <a:p>
          <a:pPr algn="l"/>
          <a:r>
            <a:rPr lang="ru-RU" sz="2000" dirty="0" smtClean="0"/>
            <a:t>Дополнительное образование (3ч)</a:t>
          </a:r>
          <a:endParaRPr lang="ru-RU" sz="2000" dirty="0"/>
        </a:p>
      </dgm:t>
    </dgm:pt>
    <dgm:pt modelId="{0FC66721-1815-40FA-B749-3F85E3E821D1}" type="parTrans" cxnId="{EDFE3CD6-3FAA-4557-BE35-845690639722}">
      <dgm:prSet/>
      <dgm:spPr/>
      <dgm:t>
        <a:bodyPr/>
        <a:lstStyle/>
        <a:p>
          <a:endParaRPr lang="ru-RU"/>
        </a:p>
      </dgm:t>
    </dgm:pt>
    <dgm:pt modelId="{0BFDFB29-B157-4AB0-9AE5-F50237E166AE}" type="sibTrans" cxnId="{EDFE3CD6-3FAA-4557-BE35-845690639722}">
      <dgm:prSet/>
      <dgm:spPr/>
      <dgm:t>
        <a:bodyPr/>
        <a:lstStyle/>
        <a:p>
          <a:endParaRPr lang="ru-RU"/>
        </a:p>
      </dgm:t>
    </dgm:pt>
    <dgm:pt modelId="{52A3CD65-4D27-4E2B-9C50-2D72028B9595}">
      <dgm:prSet custT="1"/>
      <dgm:spPr/>
      <dgm:t>
        <a:bodyPr/>
        <a:lstStyle/>
        <a:p>
          <a:pPr algn="l"/>
          <a:r>
            <a:rPr lang="ru-RU" sz="2000" dirty="0" smtClean="0"/>
            <a:t>Внеурочная (курс «Россия – мои горизонты» (34ч)</a:t>
          </a:r>
          <a:endParaRPr lang="ru-RU" sz="2000" dirty="0"/>
        </a:p>
      </dgm:t>
    </dgm:pt>
    <dgm:pt modelId="{C5F2CDF6-B6FB-4B98-A8E5-49BB992C6E2F}" type="parTrans" cxnId="{F61779E6-855B-4248-9E75-DC59E94EC2FA}">
      <dgm:prSet/>
      <dgm:spPr/>
      <dgm:t>
        <a:bodyPr/>
        <a:lstStyle/>
        <a:p>
          <a:endParaRPr lang="ru-RU"/>
        </a:p>
      </dgm:t>
    </dgm:pt>
    <dgm:pt modelId="{F6E31193-F956-43C5-BDBA-11A91DA7B1DD}" type="sibTrans" cxnId="{F61779E6-855B-4248-9E75-DC59E94EC2FA}">
      <dgm:prSet/>
      <dgm:spPr/>
      <dgm:t>
        <a:bodyPr/>
        <a:lstStyle/>
        <a:p>
          <a:endParaRPr lang="ru-RU"/>
        </a:p>
      </dgm:t>
    </dgm:pt>
    <dgm:pt modelId="{1C708DAD-287B-465E-AA13-A3718D3C5D04}">
      <dgm:prSet custT="1"/>
      <dgm:spPr/>
      <dgm:t>
        <a:bodyPr/>
        <a:lstStyle/>
        <a:p>
          <a:pPr algn="l"/>
          <a:r>
            <a:rPr lang="ru-RU" sz="2000" dirty="0" smtClean="0"/>
            <a:t>Практико-ориентированный модуль (18ч) Взаимодействие с родителями (4ч)</a:t>
          </a:r>
          <a:endParaRPr lang="ru-RU" sz="2000" dirty="0"/>
        </a:p>
      </dgm:t>
    </dgm:pt>
    <dgm:pt modelId="{B0F8E4EC-D0C9-45E5-86B3-2990359D4DD0}" type="parTrans" cxnId="{C2E40295-B810-4A33-B761-3124AD72531D}">
      <dgm:prSet/>
      <dgm:spPr/>
      <dgm:t>
        <a:bodyPr/>
        <a:lstStyle/>
        <a:p>
          <a:endParaRPr lang="ru-RU"/>
        </a:p>
      </dgm:t>
    </dgm:pt>
    <dgm:pt modelId="{E7309117-509E-425A-90AF-90FDE7DC79AF}" type="sibTrans" cxnId="{C2E40295-B810-4A33-B761-3124AD72531D}">
      <dgm:prSet/>
      <dgm:spPr/>
      <dgm:t>
        <a:bodyPr/>
        <a:lstStyle/>
        <a:p>
          <a:endParaRPr lang="ru-RU"/>
        </a:p>
      </dgm:t>
    </dgm:pt>
    <dgm:pt modelId="{BD36384D-FE0B-4D8C-B9FF-E146EE14BE4E}">
      <dgm:prSet custT="1"/>
      <dgm:spPr/>
      <dgm:t>
        <a:bodyPr/>
        <a:lstStyle/>
        <a:p>
          <a:pPr algn="l"/>
          <a:r>
            <a:rPr lang="ru-RU" sz="2000" dirty="0" smtClean="0"/>
            <a:t>Дополнительное образование (3ч)</a:t>
          </a:r>
          <a:endParaRPr lang="ru-RU" sz="2000" dirty="0"/>
        </a:p>
      </dgm:t>
    </dgm:pt>
    <dgm:pt modelId="{A1F1EE8C-BBC6-466B-BBEF-5AFBADB35833}" type="parTrans" cxnId="{E96B0359-BBA6-4600-8D93-951E8C413CDE}">
      <dgm:prSet/>
      <dgm:spPr/>
      <dgm:t>
        <a:bodyPr/>
        <a:lstStyle/>
        <a:p>
          <a:endParaRPr lang="ru-RU"/>
        </a:p>
      </dgm:t>
    </dgm:pt>
    <dgm:pt modelId="{DB7AC4B3-2834-4B20-8846-FB95A62EF5D6}" type="sibTrans" cxnId="{E96B0359-BBA6-4600-8D93-951E8C413CDE}">
      <dgm:prSet/>
      <dgm:spPr/>
      <dgm:t>
        <a:bodyPr/>
        <a:lstStyle/>
        <a:p>
          <a:endParaRPr lang="ru-RU"/>
        </a:p>
      </dgm:t>
    </dgm:pt>
    <dgm:pt modelId="{EE53406A-BD87-407D-9AE4-1075EF6E0699}">
      <dgm:prSet custT="1"/>
      <dgm:spPr/>
      <dgm:t>
        <a:bodyPr/>
        <a:lstStyle/>
        <a:p>
          <a:pPr algn="l"/>
          <a:r>
            <a:rPr lang="ru-RU" sz="2000" dirty="0" smtClean="0"/>
            <a:t>Профессиональное обучение</a:t>
          </a:r>
          <a:r>
            <a:rPr lang="ru-RU" sz="2000" b="1" dirty="0" smtClean="0"/>
            <a:t>  (</a:t>
          </a:r>
          <a:r>
            <a:rPr lang="ru-RU" sz="2000" b="0" dirty="0" smtClean="0"/>
            <a:t>10ч)</a:t>
          </a:r>
          <a:endParaRPr lang="ru-RU" sz="2000" b="0" dirty="0"/>
        </a:p>
      </dgm:t>
    </dgm:pt>
    <dgm:pt modelId="{747DBCA3-CC6E-43F4-87BA-52DF0C2ED3FE}" type="parTrans" cxnId="{3CA0E98B-3D41-4B71-BC3C-A0C1B1059CDB}">
      <dgm:prSet/>
      <dgm:spPr/>
      <dgm:t>
        <a:bodyPr/>
        <a:lstStyle/>
        <a:p>
          <a:endParaRPr lang="ru-RU"/>
        </a:p>
      </dgm:t>
    </dgm:pt>
    <dgm:pt modelId="{D095FF99-C49C-451D-8F50-52A652D3C62A}" type="sibTrans" cxnId="{3CA0E98B-3D41-4B71-BC3C-A0C1B1059CDB}">
      <dgm:prSet/>
      <dgm:spPr/>
      <dgm:t>
        <a:bodyPr/>
        <a:lstStyle/>
        <a:p>
          <a:endParaRPr lang="ru-RU"/>
        </a:p>
      </dgm:t>
    </dgm:pt>
    <dgm:pt modelId="{7FE8A162-00E5-473B-AA83-1673C58863C5}">
      <dgm:prSet custT="1"/>
      <dgm:spPr/>
      <dgm:t>
        <a:bodyPr/>
        <a:lstStyle/>
        <a:p>
          <a:pPr algn="l"/>
          <a:r>
            <a:rPr lang="ru-RU" sz="1500" b="1" dirty="0" smtClean="0"/>
            <a:t>профильные и </a:t>
          </a:r>
          <a:r>
            <a:rPr lang="ru-RU" sz="1500" b="1" dirty="0" err="1" smtClean="0"/>
            <a:t>предпрофильные</a:t>
          </a:r>
          <a:endParaRPr lang="ru-RU" sz="1500" dirty="0"/>
        </a:p>
      </dgm:t>
    </dgm:pt>
    <dgm:pt modelId="{F8DADFE5-BBBE-41E3-A9EE-74158A398190}" type="parTrans" cxnId="{392A333A-F3DA-4E04-B2C4-C9A46644FC9E}">
      <dgm:prSet/>
      <dgm:spPr/>
      <dgm:t>
        <a:bodyPr/>
        <a:lstStyle/>
        <a:p>
          <a:endParaRPr lang="ru-RU"/>
        </a:p>
      </dgm:t>
    </dgm:pt>
    <dgm:pt modelId="{E62B4CDD-00B4-4066-AA93-CCA572E1A6D3}" type="sibTrans" cxnId="{392A333A-F3DA-4E04-B2C4-C9A46644FC9E}">
      <dgm:prSet/>
      <dgm:spPr/>
      <dgm:t>
        <a:bodyPr/>
        <a:lstStyle/>
        <a:p>
          <a:endParaRPr lang="ru-RU"/>
        </a:p>
      </dgm:t>
    </dgm:pt>
    <dgm:pt modelId="{C3479842-945F-4CCA-B713-1A784647281C}">
      <dgm:prSet/>
      <dgm:spPr/>
      <dgm:t>
        <a:bodyPr/>
        <a:lstStyle/>
        <a:p>
          <a:pPr algn="l"/>
          <a:endParaRPr lang="ru-RU" sz="1500" dirty="0"/>
        </a:p>
      </dgm:t>
    </dgm:pt>
    <dgm:pt modelId="{EED6C142-E25A-4125-AC96-C78F2386AB2A}" type="parTrans" cxnId="{26138A30-4C17-4F4D-8B2D-D1663294FF11}">
      <dgm:prSet/>
      <dgm:spPr/>
      <dgm:t>
        <a:bodyPr/>
        <a:lstStyle/>
        <a:p>
          <a:endParaRPr lang="ru-RU"/>
        </a:p>
      </dgm:t>
    </dgm:pt>
    <dgm:pt modelId="{B43633D5-29E2-4395-A406-824362587771}" type="sibTrans" cxnId="{26138A30-4C17-4F4D-8B2D-D1663294FF11}">
      <dgm:prSet/>
      <dgm:spPr/>
      <dgm:t>
        <a:bodyPr/>
        <a:lstStyle/>
        <a:p>
          <a:endParaRPr lang="ru-RU"/>
        </a:p>
      </dgm:t>
    </dgm:pt>
    <dgm:pt modelId="{EA125E08-3791-454B-9D24-10639A5C66D3}">
      <dgm:prSet/>
      <dgm:spPr/>
      <dgm:t>
        <a:bodyPr/>
        <a:lstStyle/>
        <a:p>
          <a:pPr algn="l"/>
          <a:endParaRPr lang="ru-RU" sz="1500" dirty="0"/>
        </a:p>
      </dgm:t>
    </dgm:pt>
    <dgm:pt modelId="{ADA4F461-CF1D-4EE4-8073-1D13BD656673}" type="parTrans" cxnId="{F1E3223D-C2F5-401D-9DF2-C8D754154171}">
      <dgm:prSet/>
      <dgm:spPr/>
      <dgm:t>
        <a:bodyPr/>
        <a:lstStyle/>
        <a:p>
          <a:endParaRPr lang="ru-RU"/>
        </a:p>
      </dgm:t>
    </dgm:pt>
    <dgm:pt modelId="{BABB4945-D593-43CC-BA54-EB7EDBC68DAB}" type="sibTrans" cxnId="{F1E3223D-C2F5-401D-9DF2-C8D754154171}">
      <dgm:prSet/>
      <dgm:spPr/>
      <dgm:t>
        <a:bodyPr/>
        <a:lstStyle/>
        <a:p>
          <a:endParaRPr lang="ru-RU"/>
        </a:p>
      </dgm:t>
    </dgm:pt>
    <dgm:pt modelId="{767F86CF-8CE3-4D2A-AEA3-E5D94F8B89F7}">
      <dgm:prSet/>
      <dgm:spPr/>
      <dgm:t>
        <a:bodyPr/>
        <a:lstStyle/>
        <a:p>
          <a:pPr algn="l"/>
          <a:endParaRPr lang="ru-RU" sz="1500" dirty="0"/>
        </a:p>
      </dgm:t>
    </dgm:pt>
    <dgm:pt modelId="{8E4DA625-8227-4729-8AB3-B747E4F41105}" type="parTrans" cxnId="{F4C26753-4615-4DAE-BF8B-A7699DEF6047}">
      <dgm:prSet/>
      <dgm:spPr/>
      <dgm:t>
        <a:bodyPr/>
        <a:lstStyle/>
        <a:p>
          <a:endParaRPr lang="ru-RU"/>
        </a:p>
      </dgm:t>
    </dgm:pt>
    <dgm:pt modelId="{7EC8792D-C99B-4685-B081-1CC90F29B359}" type="sibTrans" cxnId="{F4C26753-4615-4DAE-BF8B-A7699DEF6047}">
      <dgm:prSet/>
      <dgm:spPr/>
      <dgm:t>
        <a:bodyPr/>
        <a:lstStyle/>
        <a:p>
          <a:endParaRPr lang="ru-RU"/>
        </a:p>
      </dgm:t>
    </dgm:pt>
    <dgm:pt modelId="{1D40C79A-6D99-4602-B71E-6ED9B8AA1320}">
      <dgm:prSet/>
      <dgm:spPr/>
      <dgm:t>
        <a:bodyPr/>
        <a:lstStyle/>
        <a:p>
          <a:pPr algn="l"/>
          <a:endParaRPr lang="ru-RU" sz="1500" dirty="0"/>
        </a:p>
      </dgm:t>
    </dgm:pt>
    <dgm:pt modelId="{24B501CF-93C2-454A-BC6A-0A14D70C068C}" type="parTrans" cxnId="{0D2951CA-FC1C-45B3-A186-CCB69CFEFF4C}">
      <dgm:prSet/>
      <dgm:spPr/>
      <dgm:t>
        <a:bodyPr/>
        <a:lstStyle/>
        <a:p>
          <a:endParaRPr lang="ru-RU"/>
        </a:p>
      </dgm:t>
    </dgm:pt>
    <dgm:pt modelId="{C64B23C2-074B-4AC6-AC81-55069B98AF17}" type="sibTrans" cxnId="{0D2951CA-FC1C-45B3-A186-CCB69CFEFF4C}">
      <dgm:prSet/>
      <dgm:spPr/>
      <dgm:t>
        <a:bodyPr/>
        <a:lstStyle/>
        <a:p>
          <a:endParaRPr lang="ru-RU"/>
        </a:p>
      </dgm:t>
    </dgm:pt>
    <dgm:pt modelId="{461EE75C-546C-4F5F-8BE5-3F9933AC8B70}">
      <dgm:prSet phldrT="[Текст]" custT="1"/>
      <dgm:spPr/>
      <dgm:t>
        <a:bodyPr/>
        <a:lstStyle/>
        <a:p>
          <a:pPr algn="l"/>
          <a:r>
            <a:rPr lang="ru-RU" sz="2000" dirty="0" smtClean="0"/>
            <a:t>Урочная (11ч)</a:t>
          </a:r>
          <a:endParaRPr lang="ru-RU" sz="2000" b="1" dirty="0"/>
        </a:p>
      </dgm:t>
    </dgm:pt>
    <dgm:pt modelId="{79BC1791-8E78-411C-830C-CB391BFD969C}" type="parTrans" cxnId="{09CCA05E-B94F-4213-939F-959E20B2CBA8}">
      <dgm:prSet/>
      <dgm:spPr/>
      <dgm:t>
        <a:bodyPr/>
        <a:lstStyle/>
        <a:p>
          <a:endParaRPr lang="ru-RU"/>
        </a:p>
      </dgm:t>
    </dgm:pt>
    <dgm:pt modelId="{28386394-B371-48BE-9FCA-ED9B7500E5C5}" type="sibTrans" cxnId="{09CCA05E-B94F-4213-939F-959E20B2CBA8}">
      <dgm:prSet/>
      <dgm:spPr/>
      <dgm:t>
        <a:bodyPr/>
        <a:lstStyle/>
        <a:p>
          <a:endParaRPr lang="ru-RU"/>
        </a:p>
      </dgm:t>
    </dgm:pt>
    <dgm:pt modelId="{12E23D77-1AEB-4E8B-B3B7-423DB1584CFB}" type="pres">
      <dgm:prSet presAssocID="{2307F41D-A5F3-44A0-9688-F1063B49EBD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2AFC4D-9260-492E-A183-4CD2995365BA}" type="pres">
      <dgm:prSet presAssocID="{067AAA68-10AD-4C89-882B-44B726AB7B5E}" presName="compositeNode" presStyleCnt="0">
        <dgm:presLayoutVars>
          <dgm:bulletEnabled val="1"/>
        </dgm:presLayoutVars>
      </dgm:prSet>
      <dgm:spPr/>
    </dgm:pt>
    <dgm:pt modelId="{DE1EF6AF-07C7-41E4-94F9-DCDA11A7BC99}" type="pres">
      <dgm:prSet presAssocID="{067AAA68-10AD-4C89-882B-44B726AB7B5E}" presName="image" presStyleLbl="fgImgPlace1" presStyleIdx="0" presStyleCnt="3" custScaleX="58857" custScaleY="52056" custLinFactNeighborX="3805" custLinFactNeighborY="8610"/>
      <dgm:spPr/>
    </dgm:pt>
    <dgm:pt modelId="{B59F3C67-3512-432C-84C5-1131854D8841}" type="pres">
      <dgm:prSet presAssocID="{067AAA68-10AD-4C89-882B-44B726AB7B5E}" presName="childNode" presStyleLbl="node1" presStyleIdx="0" presStyleCnt="3" custScaleX="104479" custScaleY="102563" custLinFactNeighborX="-1449" custLinFactNeighborY="-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26FD4-AA26-468E-9D6F-5A98A77C020F}" type="pres">
      <dgm:prSet presAssocID="{067AAA68-10AD-4C89-882B-44B726AB7B5E}" presName="parentNode" presStyleLbl="revTx" presStyleIdx="0" presStyleCnt="3" custLinFactNeighborX="-201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8847C-F2E7-428F-BD3B-DFF603F4C3A6}" type="pres">
      <dgm:prSet presAssocID="{89948AC7-99D3-43F7-ADD5-C49B5B4DCAC8}" presName="sibTrans" presStyleCnt="0"/>
      <dgm:spPr/>
    </dgm:pt>
    <dgm:pt modelId="{52C612DF-5A71-4C52-AF8A-F1CD1E40F2A1}" type="pres">
      <dgm:prSet presAssocID="{F592623D-1EE7-44EF-9055-643F6E86E28A}" presName="compositeNode" presStyleCnt="0">
        <dgm:presLayoutVars>
          <dgm:bulletEnabled val="1"/>
        </dgm:presLayoutVars>
      </dgm:prSet>
      <dgm:spPr/>
    </dgm:pt>
    <dgm:pt modelId="{0CF4E586-AD25-4A9C-95F7-18E3C14F60A4}" type="pres">
      <dgm:prSet presAssocID="{F592623D-1EE7-44EF-9055-643F6E86E28A}" presName="image" presStyleLbl="fgImgPlace1" presStyleIdx="1" presStyleCnt="3" custScaleX="59540" custScaleY="54431" custLinFactNeighborX="4605" custLinFactNeighborY="6908"/>
      <dgm:spPr/>
    </dgm:pt>
    <dgm:pt modelId="{7C5FF61B-60A9-475A-A675-219BF5E36163}" type="pres">
      <dgm:prSet presAssocID="{F592623D-1EE7-44EF-9055-643F6E86E28A}" presName="childNode" presStyleLbl="node1" presStyleIdx="1" presStyleCnt="3" custScaleX="119988" custScaleY="104311" custLinFactNeighborX="-5850" custLinFactNeighborY="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2A583-9489-4A19-8CF7-8D45BDE439E5}" type="pres">
      <dgm:prSet presAssocID="{F592623D-1EE7-44EF-9055-643F6E86E28A}" presName="parentNode" presStyleLbl="revTx" presStyleIdx="1" presStyleCnt="3" custAng="0" custScaleX="112228" custScaleY="100193" custLinFactNeighborX="-88211" custLinFactNeighborY="-12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B813E-4375-4B01-BE76-EF92E130974B}" type="pres">
      <dgm:prSet presAssocID="{ED161C8D-CAB4-4873-9BAF-E27CD5B87F38}" presName="sibTrans" presStyleCnt="0"/>
      <dgm:spPr/>
    </dgm:pt>
    <dgm:pt modelId="{945634B5-4FCB-4DD3-AC21-58398BFAB73E}" type="pres">
      <dgm:prSet presAssocID="{374BE50D-130C-4222-B6DA-58E491386754}" presName="compositeNode" presStyleCnt="0">
        <dgm:presLayoutVars>
          <dgm:bulletEnabled val="1"/>
        </dgm:presLayoutVars>
      </dgm:prSet>
      <dgm:spPr/>
    </dgm:pt>
    <dgm:pt modelId="{E1DD48A4-3F91-43D0-85A0-CD394DD780DB}" type="pres">
      <dgm:prSet presAssocID="{374BE50D-130C-4222-B6DA-58E491386754}" presName="image" presStyleLbl="fgImgPlace1" presStyleIdx="2" presStyleCnt="3" custScaleX="65450" custScaleY="51484" custLinFactNeighborY="11514"/>
      <dgm:spPr/>
    </dgm:pt>
    <dgm:pt modelId="{A4E02547-6547-41F9-8641-7FD8120D436F}" type="pres">
      <dgm:prSet presAssocID="{374BE50D-130C-4222-B6DA-58E491386754}" presName="childNode" presStyleLbl="node1" presStyleIdx="2" presStyleCnt="3" custScaleX="135508" custScaleY="105168" custLinFactNeighborX="860" custLinFactNeighborY="1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3C713-26BD-416D-885A-F86CDF92EE00}" type="pres">
      <dgm:prSet presAssocID="{374BE50D-130C-4222-B6DA-58E491386754}" presName="parentNode" presStyleLbl="revTx" presStyleIdx="2" presStyleCnt="3" custLinFactX="-3044" custLinFactNeighborX="-100000" custLinFactNeighborY="1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9E0130-CA77-48BD-8057-027354C09254}" type="presOf" srcId="{1C708DAD-287B-465E-AA13-A3718D3C5D04}" destId="{A4E02547-6547-41F9-8641-7FD8120D436F}" srcOrd="0" destOrd="3" presId="urn:microsoft.com/office/officeart/2005/8/layout/hList2"/>
    <dgm:cxn modelId="{7FF5E5E6-EE2A-4FF3-8B98-4C1C693BDAF1}" srcId="{067AAA68-10AD-4C89-882B-44B726AB7B5E}" destId="{042EF978-64D0-4B74-B9B9-0F2B3CB2AF3C}" srcOrd="3" destOrd="0" parTransId="{AABD8ACE-2E38-4C87-9F64-246B2E926CA0}" sibTransId="{620D4C64-F5FE-487A-9549-1C679C8E4EA6}"/>
    <dgm:cxn modelId="{2A5087FF-D933-454F-A481-73BAFD958978}" type="presOf" srcId="{C3479842-945F-4CCA-B713-1A784647281C}" destId="{A4E02547-6547-41F9-8641-7FD8120D436F}" srcOrd="0" destOrd="6" presId="urn:microsoft.com/office/officeart/2005/8/layout/hList2"/>
    <dgm:cxn modelId="{36221F7A-9167-44D7-B2BA-00A80D617714}" type="presOf" srcId="{3B97918E-69C2-4E5A-8A56-5145631D97BF}" destId="{B59F3C67-3512-432C-84C5-1131854D8841}" srcOrd="0" destOrd="2" presId="urn:microsoft.com/office/officeart/2005/8/layout/hList2"/>
    <dgm:cxn modelId="{392A333A-F3DA-4E04-B2C4-C9A46644FC9E}" srcId="{374BE50D-130C-4222-B6DA-58E491386754}" destId="{7FE8A162-00E5-473B-AA83-1673C58863C5}" srcOrd="10" destOrd="0" parTransId="{F8DADFE5-BBBE-41E3-A9EE-74158A398190}" sibTransId="{E62B4CDD-00B4-4066-AA93-CCA572E1A6D3}"/>
    <dgm:cxn modelId="{F4C26753-4615-4DAE-BF8B-A7699DEF6047}" srcId="{374BE50D-130C-4222-B6DA-58E491386754}" destId="{767F86CF-8CE3-4D2A-AEA3-E5D94F8B89F7}" srcOrd="8" destOrd="0" parTransId="{8E4DA625-8227-4729-8AB3-B747E4F41105}" sibTransId="{7EC8792D-C99B-4685-B081-1CC90F29B359}"/>
    <dgm:cxn modelId="{CB955D2D-6FC6-4770-924B-6D4B1EDB6CC4}" srcId="{067AAA68-10AD-4C89-882B-44B726AB7B5E}" destId="{1784F4A6-8385-4931-AAED-E155313B9253}" srcOrd="1" destOrd="0" parTransId="{57A82A35-48FF-42F8-830B-A208AACFFCD0}" sibTransId="{66A69E07-42F1-470F-8F11-C2E6DADE9BB4}"/>
    <dgm:cxn modelId="{26138A30-4C17-4F4D-8B2D-D1663294FF11}" srcId="{374BE50D-130C-4222-B6DA-58E491386754}" destId="{C3479842-945F-4CCA-B713-1A784647281C}" srcOrd="6" destOrd="0" parTransId="{EED6C142-E25A-4125-AC96-C78F2386AB2A}" sibTransId="{B43633D5-29E2-4395-A406-824362587771}"/>
    <dgm:cxn modelId="{09CCA05E-B94F-4213-939F-959E20B2CBA8}" srcId="{374BE50D-130C-4222-B6DA-58E491386754}" destId="{461EE75C-546C-4F5F-8BE5-3F9933AC8B70}" srcOrd="1" destOrd="0" parTransId="{79BC1791-8E78-411C-830C-CB391BFD969C}" sibTransId="{28386394-B371-48BE-9FCA-ED9B7500E5C5}"/>
    <dgm:cxn modelId="{31568356-3DAF-4799-AA7C-812DA8BA1A8C}" srcId="{F592623D-1EE7-44EF-9055-643F6E86E28A}" destId="{0B1CCCEE-4736-4D14-8CAD-CCEF4C3BAE4E}" srcOrd="2" destOrd="0" parTransId="{895BAD23-E608-4AD0-B53B-84F179235A3B}" sibTransId="{B0369D7A-8777-40A1-930E-EB2495487FAC}"/>
    <dgm:cxn modelId="{17222101-D87B-4ABC-B9D4-0CA03BBC494D}" srcId="{2307F41D-A5F3-44A0-9688-F1063B49EBD4}" destId="{374BE50D-130C-4222-B6DA-58E491386754}" srcOrd="2" destOrd="0" parTransId="{CDDE6CA3-8E57-4123-9C6B-7156AAC09B4C}" sibTransId="{33BE0853-048B-466D-A386-4B561E47F79A}"/>
    <dgm:cxn modelId="{0D2951CA-FC1C-45B3-A186-CCB69CFEFF4C}" srcId="{374BE50D-130C-4222-B6DA-58E491386754}" destId="{1D40C79A-6D99-4602-B71E-6ED9B8AA1320}" srcOrd="9" destOrd="0" parTransId="{24B501CF-93C2-454A-BC6A-0A14D70C068C}" sibTransId="{C64B23C2-074B-4AC6-AC81-55069B98AF17}"/>
    <dgm:cxn modelId="{FC55492C-0D3B-423B-BA83-6F0D32AF63CF}" srcId="{F592623D-1EE7-44EF-9055-643F6E86E28A}" destId="{50DD3F5B-A0AD-42ED-834E-F896EA2D2F9C}" srcOrd="3" destOrd="0" parTransId="{73797DBD-5A35-4D37-A513-5A677108F3DC}" sibTransId="{932CB40B-F5A4-4A15-B03B-6AD373D1E4EE}"/>
    <dgm:cxn modelId="{FCB84F3A-E5BC-478A-88CF-7387B2DA8F3B}" type="presOf" srcId="{276A2FAC-443D-46D4-A61B-2A7CAFC121F8}" destId="{7C5FF61B-60A9-475A-A675-219BF5E36163}" srcOrd="0" destOrd="0" presId="urn:microsoft.com/office/officeart/2005/8/layout/hList2"/>
    <dgm:cxn modelId="{D483CDAE-82E0-4231-9F26-2FAA16A90227}" type="presOf" srcId="{2307F41D-A5F3-44A0-9688-F1063B49EBD4}" destId="{12E23D77-1AEB-4E8B-B3B7-423DB1584CFB}" srcOrd="0" destOrd="0" presId="urn:microsoft.com/office/officeart/2005/8/layout/hList2"/>
    <dgm:cxn modelId="{8B606B41-188E-4D02-A89D-E9F23F6DA1D7}" type="presOf" srcId="{461EE75C-546C-4F5F-8BE5-3F9933AC8B70}" destId="{A4E02547-6547-41F9-8641-7FD8120D436F}" srcOrd="0" destOrd="1" presId="urn:microsoft.com/office/officeart/2005/8/layout/hList2"/>
    <dgm:cxn modelId="{E9AA4E6F-4EC5-4938-9C2F-AAE8DCE2A101}" type="presOf" srcId="{767F86CF-8CE3-4D2A-AEA3-E5D94F8B89F7}" destId="{A4E02547-6547-41F9-8641-7FD8120D436F}" srcOrd="0" destOrd="8" presId="urn:microsoft.com/office/officeart/2005/8/layout/hList2"/>
    <dgm:cxn modelId="{0E78C3C5-9C76-41A5-9462-CADF6563EF46}" type="presOf" srcId="{EA125E08-3791-454B-9D24-10639A5C66D3}" destId="{A4E02547-6547-41F9-8641-7FD8120D436F}" srcOrd="0" destOrd="7" presId="urn:microsoft.com/office/officeart/2005/8/layout/hList2"/>
    <dgm:cxn modelId="{0C8FF31B-4211-448A-9548-B7022DC4CD8F}" type="presOf" srcId="{BCA63DD6-DABF-4005-BA22-09E70C89FA8A}" destId="{7C5FF61B-60A9-475A-A675-219BF5E36163}" srcOrd="0" destOrd="4" presId="urn:microsoft.com/office/officeart/2005/8/layout/hList2"/>
    <dgm:cxn modelId="{ABC842A3-AFC6-4B62-A67D-794577114937}" srcId="{374BE50D-130C-4222-B6DA-58E491386754}" destId="{264193EE-438C-4D16-BCFB-4A8BF0A31404}" srcOrd="0" destOrd="0" parTransId="{2EBB0A94-DF59-46B0-A9B4-D7E057C7F5C0}" sibTransId="{27610AF2-FA57-48C6-9260-6A520D986F01}"/>
    <dgm:cxn modelId="{052C16E0-C0F1-42BB-B85E-69D28CCD78A8}" type="presOf" srcId="{067AAA68-10AD-4C89-882B-44B726AB7B5E}" destId="{92F26FD4-AA26-468E-9D6F-5A98A77C020F}" srcOrd="0" destOrd="0" presId="urn:microsoft.com/office/officeart/2005/8/layout/hList2"/>
    <dgm:cxn modelId="{C2E40295-B810-4A33-B761-3124AD72531D}" srcId="{374BE50D-130C-4222-B6DA-58E491386754}" destId="{1C708DAD-287B-465E-AA13-A3718D3C5D04}" srcOrd="3" destOrd="0" parTransId="{B0F8E4EC-D0C9-45E5-86B3-2990359D4DD0}" sibTransId="{E7309117-509E-425A-90AF-90FDE7DC79AF}"/>
    <dgm:cxn modelId="{F61779E6-855B-4248-9E75-DC59E94EC2FA}" srcId="{374BE50D-130C-4222-B6DA-58E491386754}" destId="{52A3CD65-4D27-4E2B-9C50-2D72028B9595}" srcOrd="2" destOrd="0" parTransId="{C5F2CDF6-B6FB-4B98-A8E5-49BB992C6E2F}" sibTransId="{F6E31193-F956-43C5-BDBA-11A91DA7B1DD}"/>
    <dgm:cxn modelId="{27731B21-8C63-40FD-BD52-D35DFC63FAB2}" type="presOf" srcId="{0991F9B7-9925-4CC3-948F-77B23CD4DC2F}" destId="{B59F3C67-3512-432C-84C5-1131854D8841}" srcOrd="0" destOrd="0" presId="urn:microsoft.com/office/officeart/2005/8/layout/hList2"/>
    <dgm:cxn modelId="{0D51141C-79EA-4A92-9FDC-FE2E08C119DB}" type="presOf" srcId="{BD36384D-FE0B-4D8C-B9FF-E146EE14BE4E}" destId="{A4E02547-6547-41F9-8641-7FD8120D436F}" srcOrd="0" destOrd="4" presId="urn:microsoft.com/office/officeart/2005/8/layout/hList2"/>
    <dgm:cxn modelId="{243A340F-D7EB-413C-871D-E300C18B4758}" type="presOf" srcId="{1784F4A6-8385-4931-AAED-E155313B9253}" destId="{B59F3C67-3512-432C-84C5-1131854D8841}" srcOrd="0" destOrd="1" presId="urn:microsoft.com/office/officeart/2005/8/layout/hList2"/>
    <dgm:cxn modelId="{6F6BD29E-0938-4563-B93E-D91DC6AEF37F}" srcId="{067AAA68-10AD-4C89-882B-44B726AB7B5E}" destId="{0991F9B7-9925-4CC3-948F-77B23CD4DC2F}" srcOrd="0" destOrd="0" parTransId="{1697EA56-320E-4DEB-A980-00265E3209B2}" sibTransId="{7E6E057E-E06E-466D-902D-1CAE6F7AAF0E}"/>
    <dgm:cxn modelId="{0ED954DF-22A9-426A-A312-ED0F4E1D9B34}" type="presOf" srcId="{264193EE-438C-4D16-BCFB-4A8BF0A31404}" destId="{A4E02547-6547-41F9-8641-7FD8120D436F}" srcOrd="0" destOrd="0" presId="urn:microsoft.com/office/officeart/2005/8/layout/hList2"/>
    <dgm:cxn modelId="{B7592DDE-744E-465C-8F11-6FB17E6B752B}" type="presOf" srcId="{9E7612F3-611C-4875-9D21-C8044DD6AF0B}" destId="{7C5FF61B-60A9-475A-A675-219BF5E36163}" srcOrd="0" destOrd="1" presId="urn:microsoft.com/office/officeart/2005/8/layout/hList2"/>
    <dgm:cxn modelId="{BE3BA857-7E10-4E83-8800-DCF033B46CC1}" srcId="{F592623D-1EE7-44EF-9055-643F6E86E28A}" destId="{276A2FAC-443D-46D4-A61B-2A7CAFC121F8}" srcOrd="0" destOrd="0" parTransId="{CC9BFB4E-D587-4942-AD4F-D64641DA2007}" sibTransId="{ACAE4935-F7ED-433D-9618-8967CF7E1C86}"/>
    <dgm:cxn modelId="{B0DDAC1C-37F0-441E-A173-453735C31BF9}" type="presOf" srcId="{52A3CD65-4D27-4E2B-9C50-2D72028B9595}" destId="{A4E02547-6547-41F9-8641-7FD8120D436F}" srcOrd="0" destOrd="2" presId="urn:microsoft.com/office/officeart/2005/8/layout/hList2"/>
    <dgm:cxn modelId="{C754C369-13FB-4257-BB0E-A792B4A9516B}" type="presOf" srcId="{EE53406A-BD87-407D-9AE4-1075EF6E0699}" destId="{A4E02547-6547-41F9-8641-7FD8120D436F}" srcOrd="0" destOrd="5" presId="urn:microsoft.com/office/officeart/2005/8/layout/hList2"/>
    <dgm:cxn modelId="{EDFE3CD6-3FAA-4557-BE35-845690639722}" srcId="{F592623D-1EE7-44EF-9055-643F6E86E28A}" destId="{BCA63DD6-DABF-4005-BA22-09E70C89FA8A}" srcOrd="4" destOrd="0" parTransId="{0FC66721-1815-40FA-B749-3F85E3E821D1}" sibTransId="{0BFDFB29-B157-4AB0-9AE5-F50237E166AE}"/>
    <dgm:cxn modelId="{A4EA8631-6320-4AF4-B073-3B1E081B3D8C}" srcId="{F592623D-1EE7-44EF-9055-643F6E86E28A}" destId="{9E7612F3-611C-4875-9D21-C8044DD6AF0B}" srcOrd="1" destOrd="0" parTransId="{984146DD-A8D3-4FB1-A1B9-F2E5DA1F7777}" sibTransId="{BD21C21D-C894-4087-B70F-D773E154FA75}"/>
    <dgm:cxn modelId="{BA9C210E-922A-408D-A4BF-BBBA7D4A26FB}" type="presOf" srcId="{374BE50D-130C-4222-B6DA-58E491386754}" destId="{D9D3C713-26BD-416D-885A-F86CDF92EE00}" srcOrd="0" destOrd="0" presId="urn:microsoft.com/office/officeart/2005/8/layout/hList2"/>
    <dgm:cxn modelId="{88507E00-88F9-4F7B-BB65-93794D1698CA}" type="presOf" srcId="{F592623D-1EE7-44EF-9055-643F6E86E28A}" destId="{9052A583-9489-4A19-8CF7-8D45BDE439E5}" srcOrd="0" destOrd="0" presId="urn:microsoft.com/office/officeart/2005/8/layout/hList2"/>
    <dgm:cxn modelId="{F91A8699-7B6D-4EB5-9C76-0F39EDE3FCC9}" type="presOf" srcId="{042EF978-64D0-4B74-B9B9-0F2B3CB2AF3C}" destId="{B59F3C67-3512-432C-84C5-1131854D8841}" srcOrd="0" destOrd="3" presId="urn:microsoft.com/office/officeart/2005/8/layout/hList2"/>
    <dgm:cxn modelId="{3CA0E98B-3D41-4B71-BC3C-A0C1B1059CDB}" srcId="{374BE50D-130C-4222-B6DA-58E491386754}" destId="{EE53406A-BD87-407D-9AE4-1075EF6E0699}" srcOrd="5" destOrd="0" parTransId="{747DBCA3-CC6E-43F4-87BA-52DF0C2ED3FE}" sibTransId="{D095FF99-C49C-451D-8F50-52A652D3C62A}"/>
    <dgm:cxn modelId="{8D337ABC-A273-4E46-95F8-AFE45882338B}" srcId="{2307F41D-A5F3-44A0-9688-F1063B49EBD4}" destId="{067AAA68-10AD-4C89-882B-44B726AB7B5E}" srcOrd="0" destOrd="0" parTransId="{A8CFA3DC-0886-4BF8-9B58-3680B47570BE}" sibTransId="{89948AC7-99D3-43F7-ADD5-C49B5B4DCAC8}"/>
    <dgm:cxn modelId="{AA21F175-7511-4DFD-A3B8-2C427F41CC10}" type="presOf" srcId="{1D40C79A-6D99-4602-B71E-6ED9B8AA1320}" destId="{A4E02547-6547-41F9-8641-7FD8120D436F}" srcOrd="0" destOrd="9" presId="urn:microsoft.com/office/officeart/2005/8/layout/hList2"/>
    <dgm:cxn modelId="{2F3B0BA7-ABF9-47E0-8578-3E768C5721D6}" type="presOf" srcId="{50DD3F5B-A0AD-42ED-834E-F896EA2D2F9C}" destId="{7C5FF61B-60A9-475A-A675-219BF5E36163}" srcOrd="0" destOrd="3" presId="urn:microsoft.com/office/officeart/2005/8/layout/hList2"/>
    <dgm:cxn modelId="{F1E3223D-C2F5-401D-9DF2-C8D754154171}" srcId="{374BE50D-130C-4222-B6DA-58E491386754}" destId="{EA125E08-3791-454B-9D24-10639A5C66D3}" srcOrd="7" destOrd="0" parTransId="{ADA4F461-CF1D-4EE4-8073-1D13BD656673}" sibTransId="{BABB4945-D593-43CC-BA54-EB7EDBC68DAB}"/>
    <dgm:cxn modelId="{EC57EE5D-FAC2-4E1D-82F8-94C03221EAE5}" srcId="{067AAA68-10AD-4C89-882B-44B726AB7B5E}" destId="{3B97918E-69C2-4E5A-8A56-5145631D97BF}" srcOrd="2" destOrd="0" parTransId="{A177594A-2A74-4CB8-AEBF-92F8E7C68A74}" sibTransId="{846B2482-B0CB-4CBA-8DDA-AC563C6DE154}"/>
    <dgm:cxn modelId="{B37007C2-445A-499A-BB3F-290F46FD3066}" type="presOf" srcId="{7FE8A162-00E5-473B-AA83-1673C58863C5}" destId="{A4E02547-6547-41F9-8641-7FD8120D436F}" srcOrd="0" destOrd="10" presId="urn:microsoft.com/office/officeart/2005/8/layout/hList2"/>
    <dgm:cxn modelId="{E96B0359-BBA6-4600-8D93-951E8C413CDE}" srcId="{374BE50D-130C-4222-B6DA-58E491386754}" destId="{BD36384D-FE0B-4D8C-B9FF-E146EE14BE4E}" srcOrd="4" destOrd="0" parTransId="{A1F1EE8C-BBC6-466B-BBEF-5AFBADB35833}" sibTransId="{DB7AC4B3-2834-4B20-8846-FB95A62EF5D6}"/>
    <dgm:cxn modelId="{06FDE45A-A8A8-4B4A-831D-CDA74D78B1D1}" srcId="{2307F41D-A5F3-44A0-9688-F1063B49EBD4}" destId="{F592623D-1EE7-44EF-9055-643F6E86E28A}" srcOrd="1" destOrd="0" parTransId="{92E8234F-59E4-44EC-8554-278B4645A817}" sibTransId="{ED161C8D-CAB4-4873-9BAF-E27CD5B87F38}"/>
    <dgm:cxn modelId="{60A74DCB-89C2-4C50-83BD-A608EFA611BF}" type="presOf" srcId="{0B1CCCEE-4736-4D14-8CAD-CCEF4C3BAE4E}" destId="{7C5FF61B-60A9-475A-A675-219BF5E36163}" srcOrd="0" destOrd="2" presId="urn:microsoft.com/office/officeart/2005/8/layout/hList2"/>
    <dgm:cxn modelId="{76621EC8-E4BD-4791-B7C1-0C9423F7DAFF}" type="presParOf" srcId="{12E23D77-1AEB-4E8B-B3B7-423DB1584CFB}" destId="{832AFC4D-9260-492E-A183-4CD2995365BA}" srcOrd="0" destOrd="0" presId="urn:microsoft.com/office/officeart/2005/8/layout/hList2"/>
    <dgm:cxn modelId="{7455BEB7-42AD-4D3A-AB28-9185822763A7}" type="presParOf" srcId="{832AFC4D-9260-492E-A183-4CD2995365BA}" destId="{DE1EF6AF-07C7-41E4-94F9-DCDA11A7BC99}" srcOrd="0" destOrd="0" presId="urn:microsoft.com/office/officeart/2005/8/layout/hList2"/>
    <dgm:cxn modelId="{F4BAA3A4-E612-4CDF-A6BF-426C4B9561F8}" type="presParOf" srcId="{832AFC4D-9260-492E-A183-4CD2995365BA}" destId="{B59F3C67-3512-432C-84C5-1131854D8841}" srcOrd="1" destOrd="0" presId="urn:microsoft.com/office/officeart/2005/8/layout/hList2"/>
    <dgm:cxn modelId="{DA533BBB-1DB4-4800-A482-22C3BDE72428}" type="presParOf" srcId="{832AFC4D-9260-492E-A183-4CD2995365BA}" destId="{92F26FD4-AA26-468E-9D6F-5A98A77C020F}" srcOrd="2" destOrd="0" presId="urn:microsoft.com/office/officeart/2005/8/layout/hList2"/>
    <dgm:cxn modelId="{2F39B97B-3466-4AA3-A51E-83F735FC5FEF}" type="presParOf" srcId="{12E23D77-1AEB-4E8B-B3B7-423DB1584CFB}" destId="{8398847C-F2E7-428F-BD3B-DFF603F4C3A6}" srcOrd="1" destOrd="0" presId="urn:microsoft.com/office/officeart/2005/8/layout/hList2"/>
    <dgm:cxn modelId="{3913EFED-4835-4378-B9A7-89CFB03916D9}" type="presParOf" srcId="{12E23D77-1AEB-4E8B-B3B7-423DB1584CFB}" destId="{52C612DF-5A71-4C52-AF8A-F1CD1E40F2A1}" srcOrd="2" destOrd="0" presId="urn:microsoft.com/office/officeart/2005/8/layout/hList2"/>
    <dgm:cxn modelId="{F26AB441-A4C5-4363-BF43-F71CD7C9938C}" type="presParOf" srcId="{52C612DF-5A71-4C52-AF8A-F1CD1E40F2A1}" destId="{0CF4E586-AD25-4A9C-95F7-18E3C14F60A4}" srcOrd="0" destOrd="0" presId="urn:microsoft.com/office/officeart/2005/8/layout/hList2"/>
    <dgm:cxn modelId="{DF5DBC95-3F6F-4FB4-A1A4-6FCD070552BE}" type="presParOf" srcId="{52C612DF-5A71-4C52-AF8A-F1CD1E40F2A1}" destId="{7C5FF61B-60A9-475A-A675-219BF5E36163}" srcOrd="1" destOrd="0" presId="urn:microsoft.com/office/officeart/2005/8/layout/hList2"/>
    <dgm:cxn modelId="{11F061E0-10BC-46B9-A910-1C29EED3F4D2}" type="presParOf" srcId="{52C612DF-5A71-4C52-AF8A-F1CD1E40F2A1}" destId="{9052A583-9489-4A19-8CF7-8D45BDE439E5}" srcOrd="2" destOrd="0" presId="urn:microsoft.com/office/officeart/2005/8/layout/hList2"/>
    <dgm:cxn modelId="{DF785A38-4E66-40E3-A23A-89580BB0C5E3}" type="presParOf" srcId="{12E23D77-1AEB-4E8B-B3B7-423DB1584CFB}" destId="{CCCB813E-4375-4B01-BE76-EF92E130974B}" srcOrd="3" destOrd="0" presId="urn:microsoft.com/office/officeart/2005/8/layout/hList2"/>
    <dgm:cxn modelId="{3F3C8DAC-0224-410D-8A52-EA7335A7C7F4}" type="presParOf" srcId="{12E23D77-1AEB-4E8B-B3B7-423DB1584CFB}" destId="{945634B5-4FCB-4DD3-AC21-58398BFAB73E}" srcOrd="4" destOrd="0" presId="urn:microsoft.com/office/officeart/2005/8/layout/hList2"/>
    <dgm:cxn modelId="{DCFE4E1A-1091-4B6E-949E-49406CB31394}" type="presParOf" srcId="{945634B5-4FCB-4DD3-AC21-58398BFAB73E}" destId="{E1DD48A4-3F91-43D0-85A0-CD394DD780DB}" srcOrd="0" destOrd="0" presId="urn:microsoft.com/office/officeart/2005/8/layout/hList2"/>
    <dgm:cxn modelId="{B82211AB-5862-45D6-A718-159852AE7442}" type="presParOf" srcId="{945634B5-4FCB-4DD3-AC21-58398BFAB73E}" destId="{A4E02547-6547-41F9-8641-7FD8120D436F}" srcOrd="1" destOrd="0" presId="urn:microsoft.com/office/officeart/2005/8/layout/hList2"/>
    <dgm:cxn modelId="{9E13317B-AF8F-47B1-AAB6-47CB50A92550}" type="presParOf" srcId="{945634B5-4FCB-4DD3-AC21-58398BFAB73E}" destId="{D9D3C713-26BD-416D-885A-F86CDF92EE0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B81065-87C1-4C7B-A710-D979BDC498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B6345B-910D-4CFA-A8EB-87F5DFB1E9A0}">
      <dgm:prSet phldrT="[Текст]" custT="1"/>
      <dgm:spPr/>
      <dgm:t>
        <a:bodyPr/>
        <a:lstStyle/>
        <a:p>
          <a:r>
            <a:rPr lang="ru-RU" sz="2800" b="1" dirty="0" smtClean="0"/>
            <a:t>Базовый уровень</a:t>
          </a:r>
          <a:endParaRPr lang="ru-RU" sz="2800" b="1" dirty="0"/>
        </a:p>
      </dgm:t>
    </dgm:pt>
    <dgm:pt modelId="{05901446-36AD-45AE-9116-A95BE8480D16}" type="parTrans" cxnId="{D3507992-9621-4997-81FB-702DD59DE5E7}">
      <dgm:prSet/>
      <dgm:spPr/>
      <dgm:t>
        <a:bodyPr/>
        <a:lstStyle/>
        <a:p>
          <a:endParaRPr lang="ru-RU"/>
        </a:p>
      </dgm:t>
    </dgm:pt>
    <dgm:pt modelId="{D9CEE7B8-AD92-4158-88EC-B054F7A5B713}" type="sibTrans" cxnId="{D3507992-9621-4997-81FB-702DD59DE5E7}">
      <dgm:prSet/>
      <dgm:spPr/>
      <dgm:t>
        <a:bodyPr/>
        <a:lstStyle/>
        <a:p>
          <a:endParaRPr lang="ru-RU"/>
        </a:p>
      </dgm:t>
    </dgm:pt>
    <dgm:pt modelId="{FAF837C3-A116-463C-BE3C-A000542F77C3}">
      <dgm:prSet phldrT="[Текст]" custT="1"/>
      <dgm:spPr/>
      <dgm:t>
        <a:bodyPr/>
        <a:lstStyle/>
        <a:p>
          <a:r>
            <a:rPr lang="ru-RU" sz="2400" dirty="0" smtClean="0"/>
            <a:t>Хотя бы в одном классе в каждой параллели (6-11 классов)</a:t>
          </a:r>
          <a:endParaRPr lang="ru-RU" sz="2400" dirty="0"/>
        </a:p>
      </dgm:t>
    </dgm:pt>
    <dgm:pt modelId="{8375EDE4-6CEA-4EE0-955F-F6DA8E72340B}" type="parTrans" cxnId="{208E1EBE-0412-474A-BF76-3A55DEDA0D78}">
      <dgm:prSet/>
      <dgm:spPr/>
      <dgm:t>
        <a:bodyPr/>
        <a:lstStyle/>
        <a:p>
          <a:endParaRPr lang="ru-RU"/>
        </a:p>
      </dgm:t>
    </dgm:pt>
    <dgm:pt modelId="{C7D599BF-E57F-41A5-9BE7-F0BA01976526}" type="sibTrans" cxnId="{208E1EBE-0412-474A-BF76-3A55DEDA0D78}">
      <dgm:prSet/>
      <dgm:spPr/>
      <dgm:t>
        <a:bodyPr/>
        <a:lstStyle/>
        <a:p>
          <a:endParaRPr lang="ru-RU"/>
        </a:p>
      </dgm:t>
    </dgm:pt>
    <dgm:pt modelId="{5EF85002-CB32-46DB-AAEB-ED4F089C4683}">
      <dgm:prSet phldrT="[Текст]" custT="1"/>
      <dgm:spPr/>
      <dgm:t>
        <a:bodyPr/>
        <a:lstStyle/>
        <a:p>
          <a:r>
            <a:rPr lang="ru-RU" sz="2800" b="1" dirty="0" smtClean="0"/>
            <a:t>Основной уровень</a:t>
          </a:r>
          <a:endParaRPr lang="ru-RU" sz="2800" b="1" dirty="0"/>
        </a:p>
      </dgm:t>
    </dgm:pt>
    <dgm:pt modelId="{FB5BBCF8-16B6-4225-91B0-8662BDBC14A0}" type="parTrans" cxnId="{7D5D0671-69DD-4388-97D5-DCF0B8259335}">
      <dgm:prSet/>
      <dgm:spPr/>
      <dgm:t>
        <a:bodyPr/>
        <a:lstStyle/>
        <a:p>
          <a:endParaRPr lang="ru-RU"/>
        </a:p>
      </dgm:t>
    </dgm:pt>
    <dgm:pt modelId="{7944D354-F23A-4261-B884-4A76652D1B00}" type="sibTrans" cxnId="{7D5D0671-69DD-4388-97D5-DCF0B8259335}">
      <dgm:prSet/>
      <dgm:spPr/>
      <dgm:t>
        <a:bodyPr/>
        <a:lstStyle/>
        <a:p>
          <a:endParaRPr lang="ru-RU"/>
        </a:p>
      </dgm:t>
    </dgm:pt>
    <dgm:pt modelId="{0606DFDA-1248-4CFF-AEC8-85B074B31FA1}">
      <dgm:prSet phldrT="[Текст]" custT="1"/>
      <dgm:spPr/>
      <dgm:t>
        <a:bodyPr/>
        <a:lstStyle/>
        <a:p>
          <a:r>
            <a:rPr lang="ru-RU" sz="2400" dirty="0" smtClean="0"/>
            <a:t>Хотя бы в одном классе в каждой параллели (6-11 классов) на базовом или основном уровне, при этом обязательно хотя бы в одном классе (из вышеуказанных) на основном уровне</a:t>
          </a:r>
          <a:endParaRPr lang="ru-RU" sz="2400" dirty="0"/>
        </a:p>
      </dgm:t>
    </dgm:pt>
    <dgm:pt modelId="{48CCB867-469D-4006-80DE-7902587DFE5D}" type="parTrans" cxnId="{15CCFCBA-92B5-4240-83B4-CC977D4EC9E0}">
      <dgm:prSet/>
      <dgm:spPr/>
      <dgm:t>
        <a:bodyPr/>
        <a:lstStyle/>
        <a:p>
          <a:endParaRPr lang="ru-RU"/>
        </a:p>
      </dgm:t>
    </dgm:pt>
    <dgm:pt modelId="{F817F50F-22AD-4968-8BC9-FD16DB76B3A1}" type="sibTrans" cxnId="{15CCFCBA-92B5-4240-83B4-CC977D4EC9E0}">
      <dgm:prSet/>
      <dgm:spPr/>
      <dgm:t>
        <a:bodyPr/>
        <a:lstStyle/>
        <a:p>
          <a:endParaRPr lang="ru-RU"/>
        </a:p>
      </dgm:t>
    </dgm:pt>
    <dgm:pt modelId="{8D8B285C-18F2-4015-8D99-AF10754A2691}">
      <dgm:prSet phldrT="[Текст]" custT="1"/>
      <dgm:spPr/>
      <dgm:t>
        <a:bodyPr/>
        <a:lstStyle/>
        <a:p>
          <a:r>
            <a:rPr lang="ru-RU" sz="2800" b="1" dirty="0" smtClean="0"/>
            <a:t>Продвинутый уровень</a:t>
          </a:r>
          <a:endParaRPr lang="ru-RU" sz="2800" b="1" dirty="0"/>
        </a:p>
      </dgm:t>
    </dgm:pt>
    <dgm:pt modelId="{4F88068C-0FF2-4E23-B1A0-B6C6A47860ED}" type="parTrans" cxnId="{6CF8D528-5D85-4D86-BA02-E91BF7296A2B}">
      <dgm:prSet/>
      <dgm:spPr/>
      <dgm:t>
        <a:bodyPr/>
        <a:lstStyle/>
        <a:p>
          <a:endParaRPr lang="ru-RU"/>
        </a:p>
      </dgm:t>
    </dgm:pt>
    <dgm:pt modelId="{91F174F0-274C-481C-B173-EEC1BFE3ECE9}" type="sibTrans" cxnId="{6CF8D528-5D85-4D86-BA02-E91BF7296A2B}">
      <dgm:prSet/>
      <dgm:spPr/>
      <dgm:t>
        <a:bodyPr/>
        <a:lstStyle/>
        <a:p>
          <a:endParaRPr lang="ru-RU"/>
        </a:p>
      </dgm:t>
    </dgm:pt>
    <dgm:pt modelId="{0042B68A-1C8B-45C2-9C0B-3F672A192825}">
      <dgm:prSet phldrT="[Текст]"/>
      <dgm:spPr/>
      <dgm:t>
        <a:bodyPr/>
        <a:lstStyle/>
        <a:p>
          <a:r>
            <a:rPr lang="ru-RU" dirty="0" smtClean="0"/>
            <a:t>Хотя бы в одном классе в каждой параллели (6-11 классов) на базовом, основном или продвинутом уровне, при этом обязательно хотя бы в одном классе (из вышеуказанных) на продвинутом уровне</a:t>
          </a:r>
          <a:endParaRPr lang="ru-RU" dirty="0"/>
        </a:p>
      </dgm:t>
    </dgm:pt>
    <dgm:pt modelId="{8DC41E3A-FA2E-44D9-9A4C-B980A497DEA4}" type="parTrans" cxnId="{2C14985B-2C5F-4DD5-B9AD-81F29905FD46}">
      <dgm:prSet/>
      <dgm:spPr/>
      <dgm:t>
        <a:bodyPr/>
        <a:lstStyle/>
        <a:p>
          <a:endParaRPr lang="ru-RU"/>
        </a:p>
      </dgm:t>
    </dgm:pt>
    <dgm:pt modelId="{0C4AB9CA-542B-4128-8E54-73455FFB1E05}" type="sibTrans" cxnId="{2C14985B-2C5F-4DD5-B9AD-81F29905FD46}">
      <dgm:prSet/>
      <dgm:spPr/>
      <dgm:t>
        <a:bodyPr/>
        <a:lstStyle/>
        <a:p>
          <a:endParaRPr lang="ru-RU"/>
        </a:p>
      </dgm:t>
    </dgm:pt>
    <dgm:pt modelId="{DF676355-F0C1-4F23-A3C2-A0CF274DF3D3}" type="pres">
      <dgm:prSet presAssocID="{CAB81065-87C1-4C7B-A710-D979BDC498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0972A7-8227-4731-A73E-09F3ABEA9CE9}" type="pres">
      <dgm:prSet presAssocID="{6BB6345B-910D-4CFA-A8EB-87F5DFB1E9A0}" presName="composite" presStyleCnt="0"/>
      <dgm:spPr/>
    </dgm:pt>
    <dgm:pt modelId="{9A0C3CC6-6630-4955-8328-460651D7C225}" type="pres">
      <dgm:prSet presAssocID="{6BB6345B-910D-4CFA-A8EB-87F5DFB1E9A0}" presName="parTx" presStyleLbl="alignNode1" presStyleIdx="0" presStyleCnt="3" custLinFactNeighborX="1808" custLinFactNeighborY="-18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0042E-6D97-49F4-A47C-A04844145877}" type="pres">
      <dgm:prSet presAssocID="{6BB6345B-910D-4CFA-A8EB-87F5DFB1E9A0}" presName="desTx" presStyleLbl="alignAccFollowNode1" presStyleIdx="0" presStyleCnt="3" custScaleY="99516" custLinFactNeighborX="2167" custLinFactNeighborY="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47EB0-2742-49E9-9884-9F29D1DB09ED}" type="pres">
      <dgm:prSet presAssocID="{D9CEE7B8-AD92-4158-88EC-B054F7A5B713}" presName="space" presStyleCnt="0"/>
      <dgm:spPr/>
    </dgm:pt>
    <dgm:pt modelId="{1E7ABC3A-62C5-4DA8-BEE0-E0B25A2056D4}" type="pres">
      <dgm:prSet presAssocID="{5EF85002-CB32-46DB-AAEB-ED4F089C4683}" presName="composite" presStyleCnt="0"/>
      <dgm:spPr/>
    </dgm:pt>
    <dgm:pt modelId="{F8655318-8C12-4E18-9C62-25ED42B64CD3}" type="pres">
      <dgm:prSet presAssocID="{5EF85002-CB32-46DB-AAEB-ED4F089C468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5D6C7-A6D6-455C-A50E-8AA12D9BAC16}" type="pres">
      <dgm:prSet presAssocID="{5EF85002-CB32-46DB-AAEB-ED4F089C468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A46B8-3ED4-4197-A382-C9658E3FBB75}" type="pres">
      <dgm:prSet presAssocID="{7944D354-F23A-4261-B884-4A76652D1B00}" presName="space" presStyleCnt="0"/>
      <dgm:spPr/>
    </dgm:pt>
    <dgm:pt modelId="{91706AB6-6DD5-4438-B485-EFDE1919EBC9}" type="pres">
      <dgm:prSet presAssocID="{8D8B285C-18F2-4015-8D99-AF10754A2691}" presName="composite" presStyleCnt="0"/>
      <dgm:spPr/>
    </dgm:pt>
    <dgm:pt modelId="{728DAB25-8C6A-460A-AD0C-5BC1F111F128}" type="pres">
      <dgm:prSet presAssocID="{8D8B285C-18F2-4015-8D99-AF10754A26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CC717-9C7F-4C42-95A9-A98BB4C0BACA}" type="pres">
      <dgm:prSet presAssocID="{8D8B285C-18F2-4015-8D99-AF10754A269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8D528-5D85-4D86-BA02-E91BF7296A2B}" srcId="{CAB81065-87C1-4C7B-A710-D979BDC49846}" destId="{8D8B285C-18F2-4015-8D99-AF10754A2691}" srcOrd="2" destOrd="0" parTransId="{4F88068C-0FF2-4E23-B1A0-B6C6A47860ED}" sibTransId="{91F174F0-274C-481C-B173-EEC1BFE3ECE9}"/>
    <dgm:cxn modelId="{2F026333-8EDD-4211-B75F-8571EA21FE1B}" type="presOf" srcId="{0042B68A-1C8B-45C2-9C0B-3F672A192825}" destId="{580CC717-9C7F-4C42-95A9-A98BB4C0BACA}" srcOrd="0" destOrd="0" presId="urn:microsoft.com/office/officeart/2005/8/layout/hList1"/>
    <dgm:cxn modelId="{0CE0FE94-D03C-4DC2-814F-F93595759D89}" type="presOf" srcId="{8D8B285C-18F2-4015-8D99-AF10754A2691}" destId="{728DAB25-8C6A-460A-AD0C-5BC1F111F128}" srcOrd="0" destOrd="0" presId="urn:microsoft.com/office/officeart/2005/8/layout/hList1"/>
    <dgm:cxn modelId="{208E1EBE-0412-474A-BF76-3A55DEDA0D78}" srcId="{6BB6345B-910D-4CFA-A8EB-87F5DFB1E9A0}" destId="{FAF837C3-A116-463C-BE3C-A000542F77C3}" srcOrd="0" destOrd="0" parTransId="{8375EDE4-6CEA-4EE0-955F-F6DA8E72340B}" sibTransId="{C7D599BF-E57F-41A5-9BE7-F0BA01976526}"/>
    <dgm:cxn modelId="{3D73A2F5-7FB2-42FF-888F-A0AAD134065D}" type="presOf" srcId="{6BB6345B-910D-4CFA-A8EB-87F5DFB1E9A0}" destId="{9A0C3CC6-6630-4955-8328-460651D7C225}" srcOrd="0" destOrd="0" presId="urn:microsoft.com/office/officeart/2005/8/layout/hList1"/>
    <dgm:cxn modelId="{BE503F67-6EDE-453B-84C2-DFCB8281E4CE}" type="presOf" srcId="{CAB81065-87C1-4C7B-A710-D979BDC49846}" destId="{DF676355-F0C1-4F23-A3C2-A0CF274DF3D3}" srcOrd="0" destOrd="0" presId="urn:microsoft.com/office/officeart/2005/8/layout/hList1"/>
    <dgm:cxn modelId="{6DC763D6-0F72-428E-8A39-1932A0F84F12}" type="presOf" srcId="{0606DFDA-1248-4CFF-AEC8-85B074B31FA1}" destId="{7CB5D6C7-A6D6-455C-A50E-8AA12D9BAC16}" srcOrd="0" destOrd="0" presId="urn:microsoft.com/office/officeart/2005/8/layout/hList1"/>
    <dgm:cxn modelId="{CD95E645-D50E-44B5-A674-E68D90C988A8}" type="presOf" srcId="{5EF85002-CB32-46DB-AAEB-ED4F089C4683}" destId="{F8655318-8C12-4E18-9C62-25ED42B64CD3}" srcOrd="0" destOrd="0" presId="urn:microsoft.com/office/officeart/2005/8/layout/hList1"/>
    <dgm:cxn modelId="{15CCFCBA-92B5-4240-83B4-CC977D4EC9E0}" srcId="{5EF85002-CB32-46DB-AAEB-ED4F089C4683}" destId="{0606DFDA-1248-4CFF-AEC8-85B074B31FA1}" srcOrd="0" destOrd="0" parTransId="{48CCB867-469D-4006-80DE-7902587DFE5D}" sibTransId="{F817F50F-22AD-4968-8BC9-FD16DB76B3A1}"/>
    <dgm:cxn modelId="{2C14985B-2C5F-4DD5-B9AD-81F29905FD46}" srcId="{8D8B285C-18F2-4015-8D99-AF10754A2691}" destId="{0042B68A-1C8B-45C2-9C0B-3F672A192825}" srcOrd="0" destOrd="0" parTransId="{8DC41E3A-FA2E-44D9-9A4C-B980A497DEA4}" sibTransId="{0C4AB9CA-542B-4128-8E54-73455FFB1E05}"/>
    <dgm:cxn modelId="{7D5D0671-69DD-4388-97D5-DCF0B8259335}" srcId="{CAB81065-87C1-4C7B-A710-D979BDC49846}" destId="{5EF85002-CB32-46DB-AAEB-ED4F089C4683}" srcOrd="1" destOrd="0" parTransId="{FB5BBCF8-16B6-4225-91B0-8662BDBC14A0}" sibTransId="{7944D354-F23A-4261-B884-4A76652D1B00}"/>
    <dgm:cxn modelId="{D3507992-9621-4997-81FB-702DD59DE5E7}" srcId="{CAB81065-87C1-4C7B-A710-D979BDC49846}" destId="{6BB6345B-910D-4CFA-A8EB-87F5DFB1E9A0}" srcOrd="0" destOrd="0" parTransId="{05901446-36AD-45AE-9116-A95BE8480D16}" sibTransId="{D9CEE7B8-AD92-4158-88EC-B054F7A5B713}"/>
    <dgm:cxn modelId="{155290AA-EC27-431F-93C2-EC66E54C5E71}" type="presOf" srcId="{FAF837C3-A116-463C-BE3C-A000542F77C3}" destId="{F420042E-6D97-49F4-A47C-A04844145877}" srcOrd="0" destOrd="0" presId="urn:microsoft.com/office/officeart/2005/8/layout/hList1"/>
    <dgm:cxn modelId="{46419104-AFDB-4818-BC46-86011B615433}" type="presParOf" srcId="{DF676355-F0C1-4F23-A3C2-A0CF274DF3D3}" destId="{0A0972A7-8227-4731-A73E-09F3ABEA9CE9}" srcOrd="0" destOrd="0" presId="urn:microsoft.com/office/officeart/2005/8/layout/hList1"/>
    <dgm:cxn modelId="{914FC100-10BC-45BF-B972-CFC966BEC7DC}" type="presParOf" srcId="{0A0972A7-8227-4731-A73E-09F3ABEA9CE9}" destId="{9A0C3CC6-6630-4955-8328-460651D7C225}" srcOrd="0" destOrd="0" presId="urn:microsoft.com/office/officeart/2005/8/layout/hList1"/>
    <dgm:cxn modelId="{A584449B-D357-4957-AF49-902C7BB6CD8B}" type="presParOf" srcId="{0A0972A7-8227-4731-A73E-09F3ABEA9CE9}" destId="{F420042E-6D97-49F4-A47C-A04844145877}" srcOrd="1" destOrd="0" presId="urn:microsoft.com/office/officeart/2005/8/layout/hList1"/>
    <dgm:cxn modelId="{F6CE16B7-FB6B-473E-A980-49DEA0325E44}" type="presParOf" srcId="{DF676355-F0C1-4F23-A3C2-A0CF274DF3D3}" destId="{10747EB0-2742-49E9-9884-9F29D1DB09ED}" srcOrd="1" destOrd="0" presId="urn:microsoft.com/office/officeart/2005/8/layout/hList1"/>
    <dgm:cxn modelId="{32F0D308-AF7C-41B2-B186-8AD45C2A2301}" type="presParOf" srcId="{DF676355-F0C1-4F23-A3C2-A0CF274DF3D3}" destId="{1E7ABC3A-62C5-4DA8-BEE0-E0B25A2056D4}" srcOrd="2" destOrd="0" presId="urn:microsoft.com/office/officeart/2005/8/layout/hList1"/>
    <dgm:cxn modelId="{61A99D29-F18E-4586-9A9F-DF94ECEE2F3A}" type="presParOf" srcId="{1E7ABC3A-62C5-4DA8-BEE0-E0B25A2056D4}" destId="{F8655318-8C12-4E18-9C62-25ED42B64CD3}" srcOrd="0" destOrd="0" presId="urn:microsoft.com/office/officeart/2005/8/layout/hList1"/>
    <dgm:cxn modelId="{4D903257-6A35-4E28-9A5C-54CBC7B409E5}" type="presParOf" srcId="{1E7ABC3A-62C5-4DA8-BEE0-E0B25A2056D4}" destId="{7CB5D6C7-A6D6-455C-A50E-8AA12D9BAC16}" srcOrd="1" destOrd="0" presId="urn:microsoft.com/office/officeart/2005/8/layout/hList1"/>
    <dgm:cxn modelId="{E0B7CC4B-54A2-49FC-863B-DB0EA2E05D8F}" type="presParOf" srcId="{DF676355-F0C1-4F23-A3C2-A0CF274DF3D3}" destId="{E02A46B8-3ED4-4197-A382-C9658E3FBB75}" srcOrd="3" destOrd="0" presId="urn:microsoft.com/office/officeart/2005/8/layout/hList1"/>
    <dgm:cxn modelId="{C5FFCCF7-8026-43F2-8B3A-FCAB3587415B}" type="presParOf" srcId="{DF676355-F0C1-4F23-A3C2-A0CF274DF3D3}" destId="{91706AB6-6DD5-4438-B485-EFDE1919EBC9}" srcOrd="4" destOrd="0" presId="urn:microsoft.com/office/officeart/2005/8/layout/hList1"/>
    <dgm:cxn modelId="{BE8EBD1F-0B9E-4AF1-B0E0-7AEB311F3405}" type="presParOf" srcId="{91706AB6-6DD5-4438-B485-EFDE1919EBC9}" destId="{728DAB25-8C6A-460A-AD0C-5BC1F111F128}" srcOrd="0" destOrd="0" presId="urn:microsoft.com/office/officeart/2005/8/layout/hList1"/>
    <dgm:cxn modelId="{E2819693-8D56-451E-B048-387385ACBF5A}" type="presParOf" srcId="{91706AB6-6DD5-4438-B485-EFDE1919EBC9}" destId="{580CC717-9C7F-4C42-95A9-A98BB4C0BA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1E552-8BE4-48C9-8CBD-EDE507085FD5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2B081-0BEE-4FFB-B143-E427C66E8725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Внедрение обновленных ФГОС НОО, ООО, СОО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175669" y="0"/>
        <a:ext cx="4169965" cy="924659"/>
      </dsp:txXfrm>
    </dsp:sp>
    <dsp:sp modelId="{7D03C600-0694-4DFA-9510-A2E300AD13D4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6CC6B-C702-43C4-A705-8D3D643847B3}">
      <dsp:nvSpPr>
        <dsp:cNvPr id="0" name=""/>
        <dsp:cNvSpPr/>
      </dsp:nvSpPr>
      <dsp:spPr>
        <a:xfrm>
          <a:off x="2175669" y="911020"/>
          <a:ext cx="8339931" cy="3209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Переход на ФОП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НОО, ООО, СОО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175669" y="911020"/>
        <a:ext cx="4169965" cy="924659"/>
      </dsp:txXfrm>
    </dsp:sp>
    <dsp:sp modelId="{52D6A7D4-1859-4034-96A9-F42CD62B6873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70DCE-099B-48B5-B218-D29CD005968C}">
      <dsp:nvSpPr>
        <dsp:cNvPr id="0" name=""/>
        <dsp:cNvSpPr/>
      </dsp:nvSpPr>
      <dsp:spPr>
        <a:xfrm>
          <a:off x="2175669" y="1849318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Единая система воспитания</a:t>
          </a:r>
          <a:endParaRPr lang="ru-RU" sz="2400" b="1" kern="1200" dirty="0"/>
        </a:p>
      </dsp:txBody>
      <dsp:txXfrm>
        <a:off x="2175669" y="1849318"/>
        <a:ext cx="4169965" cy="924659"/>
      </dsp:txXfrm>
    </dsp:sp>
    <dsp:sp modelId="{CB68DB3D-D5C4-4480-AE51-6448F52D8E36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3911F-E1D0-42EF-B3EB-C7E920CAEFD4}">
      <dsp:nvSpPr>
        <dsp:cNvPr id="0" name=""/>
        <dsp:cNvSpPr/>
      </dsp:nvSpPr>
      <dsp:spPr>
        <a:xfrm>
          <a:off x="2175669" y="2773977"/>
          <a:ext cx="8339931" cy="924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Формирование функциональной грамотности обучающихся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175669" y="2773977"/>
        <a:ext cx="4169965" cy="924659"/>
      </dsp:txXfrm>
    </dsp:sp>
    <dsp:sp modelId="{A8B6025D-EDCF-4CBA-93AF-97D56ECDA2D0}">
      <dsp:nvSpPr>
        <dsp:cNvPr id="0" name=""/>
        <dsp:cNvSpPr/>
      </dsp:nvSpPr>
      <dsp:spPr>
        <a:xfrm>
          <a:off x="6345634" y="0"/>
          <a:ext cx="4169965" cy="924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bg1"/>
            </a:solidFill>
          </a:endParaRPr>
        </a:p>
      </dsp:txBody>
      <dsp:txXfrm>
        <a:off x="6345634" y="0"/>
        <a:ext cx="4169965" cy="924659"/>
      </dsp:txXfrm>
    </dsp:sp>
    <dsp:sp modelId="{D1DE10CB-7BA7-4915-9719-71EA1191BB60}">
      <dsp:nvSpPr>
        <dsp:cNvPr id="0" name=""/>
        <dsp:cNvSpPr/>
      </dsp:nvSpPr>
      <dsp:spPr>
        <a:xfrm>
          <a:off x="6345634" y="924659"/>
          <a:ext cx="4169965" cy="924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1-4 классы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5, 6, 7 , 10 классы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8, 9, 11 классы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bg1"/>
            </a:solidFill>
          </a:endParaRPr>
        </a:p>
      </dsp:txBody>
      <dsp:txXfrm>
        <a:off x="6345634" y="924659"/>
        <a:ext cx="4169965" cy="924659"/>
      </dsp:txXfrm>
    </dsp:sp>
    <dsp:sp modelId="{4C9287F3-21CD-4863-A461-EA1F6FCBB426}">
      <dsp:nvSpPr>
        <dsp:cNvPr id="0" name=""/>
        <dsp:cNvSpPr/>
      </dsp:nvSpPr>
      <dsp:spPr>
        <a:xfrm>
          <a:off x="6345634" y="1849318"/>
          <a:ext cx="4169965" cy="924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«Разговоры о важном»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Детские и подростковые объединения</a:t>
          </a:r>
          <a:endParaRPr lang="ru-RU" sz="1300" kern="1200" dirty="0"/>
        </a:p>
      </dsp:txBody>
      <dsp:txXfrm>
        <a:off x="6345634" y="1849318"/>
        <a:ext cx="4169965" cy="924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1E552-8BE4-48C9-8CBD-EDE507085FD5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2B081-0BEE-4FFB-B143-E427C66E8725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Проект «Школа </a:t>
          </a:r>
          <a:r>
            <a:rPr lang="ru-RU" sz="2400" b="1" kern="1200" dirty="0" err="1" smtClean="0">
              <a:solidFill>
                <a:schemeClr val="tx1"/>
              </a:solidFill>
            </a:rPr>
            <a:t>Минпросвещения</a:t>
          </a:r>
          <a:r>
            <a:rPr lang="ru-RU" sz="2400" b="1" kern="1200" dirty="0" smtClean="0">
              <a:solidFill>
                <a:schemeClr val="tx1"/>
              </a:solidFill>
            </a:rPr>
            <a:t> России»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175669" y="0"/>
        <a:ext cx="4169965" cy="924659"/>
      </dsp:txXfrm>
    </dsp:sp>
    <dsp:sp modelId="{7D03C600-0694-4DFA-9510-A2E300AD13D4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6CC6B-C702-43C4-A705-8D3D643847B3}">
      <dsp:nvSpPr>
        <dsp:cNvPr id="0" name=""/>
        <dsp:cNvSpPr/>
      </dsp:nvSpPr>
      <dsp:spPr>
        <a:xfrm>
          <a:off x="2175669" y="979246"/>
          <a:ext cx="8339931" cy="3209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Проект ФГИС «Моя школа»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Проект «Код будущего»</a:t>
          </a:r>
          <a:endParaRPr lang="ru-RU" sz="2000" b="1" kern="1200" dirty="0">
            <a:solidFill>
              <a:srgbClr val="00B0F0"/>
            </a:solidFill>
          </a:endParaRPr>
        </a:p>
      </dsp:txBody>
      <dsp:txXfrm>
        <a:off x="2175669" y="979246"/>
        <a:ext cx="4169965" cy="924659"/>
      </dsp:txXfrm>
    </dsp:sp>
    <dsp:sp modelId="{52D6A7D4-1859-4034-96A9-F42CD62B6873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70DCE-099B-48B5-B218-D29CD005968C}">
      <dsp:nvSpPr>
        <dsp:cNvPr id="0" name=""/>
        <dsp:cNvSpPr/>
      </dsp:nvSpPr>
      <dsp:spPr>
        <a:xfrm>
          <a:off x="2175669" y="1849318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Цифровизация</a:t>
          </a:r>
          <a:r>
            <a:rPr lang="ru-RU" sz="2000" b="1" kern="1200" dirty="0" smtClean="0"/>
            <a:t> массовых социально значимых услуг</a:t>
          </a:r>
          <a:endParaRPr lang="ru-RU" sz="2000" b="1" kern="1200" dirty="0"/>
        </a:p>
      </dsp:txBody>
      <dsp:txXfrm>
        <a:off x="2175669" y="1849318"/>
        <a:ext cx="4169965" cy="924659"/>
      </dsp:txXfrm>
    </dsp:sp>
    <dsp:sp modelId="{CB68DB3D-D5C4-4480-AE51-6448F52D8E36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3911F-E1D0-42EF-B3EB-C7E920CAEFD4}">
      <dsp:nvSpPr>
        <dsp:cNvPr id="0" name=""/>
        <dsp:cNvSpPr/>
      </dsp:nvSpPr>
      <dsp:spPr>
        <a:xfrm>
          <a:off x="2175669" y="2859018"/>
          <a:ext cx="8339931" cy="754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Адресное непрерывное профессиональное развитие педагога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Проект «Флагманы образования» и работа с кадровым резервом</a:t>
          </a:r>
          <a:endParaRPr lang="ru-RU" sz="1800" b="1" kern="1200" dirty="0">
            <a:solidFill>
              <a:srgbClr val="00B0F0"/>
            </a:solidFill>
          </a:endParaRPr>
        </a:p>
      </dsp:txBody>
      <dsp:txXfrm>
        <a:off x="2175669" y="2859018"/>
        <a:ext cx="4169965" cy="754577"/>
      </dsp:txXfrm>
    </dsp:sp>
    <dsp:sp modelId="{A8B6025D-EDCF-4CBA-93AF-97D56ECDA2D0}">
      <dsp:nvSpPr>
        <dsp:cNvPr id="0" name=""/>
        <dsp:cNvSpPr/>
      </dsp:nvSpPr>
      <dsp:spPr>
        <a:xfrm>
          <a:off x="6345634" y="0"/>
          <a:ext cx="4169965" cy="924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solidFill>
              <a:schemeClr val="bg1"/>
            </a:solidFill>
          </a:endParaRPr>
        </a:p>
      </dsp:txBody>
      <dsp:txXfrm>
        <a:off x="6345634" y="0"/>
        <a:ext cx="4169965" cy="924659"/>
      </dsp:txXfrm>
    </dsp:sp>
    <dsp:sp modelId="{D1DE10CB-7BA7-4915-9719-71EA1191BB60}">
      <dsp:nvSpPr>
        <dsp:cNvPr id="0" name=""/>
        <dsp:cNvSpPr/>
      </dsp:nvSpPr>
      <dsp:spPr>
        <a:xfrm>
          <a:off x="6345634" y="924659"/>
          <a:ext cx="4169965" cy="924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solidFill>
              <a:schemeClr val="bg1"/>
            </a:solidFill>
          </a:endParaRPr>
        </a:p>
      </dsp:txBody>
      <dsp:txXfrm>
        <a:off x="6345634" y="924659"/>
        <a:ext cx="4169965" cy="924659"/>
      </dsp:txXfrm>
    </dsp:sp>
    <dsp:sp modelId="{4C9287F3-21CD-4863-A461-EA1F6FCBB426}">
      <dsp:nvSpPr>
        <dsp:cNvPr id="0" name=""/>
        <dsp:cNvSpPr/>
      </dsp:nvSpPr>
      <dsp:spPr>
        <a:xfrm>
          <a:off x="6345634" y="1849318"/>
          <a:ext cx="4169965" cy="924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6345634" y="1849318"/>
        <a:ext cx="4169965" cy="924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1E552-8BE4-48C9-8CBD-EDE507085FD5}">
      <dsp:nvSpPr>
        <dsp:cNvPr id="0" name=""/>
        <dsp:cNvSpPr/>
      </dsp:nvSpPr>
      <dsp:spPr>
        <a:xfrm>
          <a:off x="0" y="0"/>
          <a:ext cx="4853249" cy="48532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2B081-0BEE-4FFB-B143-E427C66E8725}">
      <dsp:nvSpPr>
        <dsp:cNvPr id="0" name=""/>
        <dsp:cNvSpPr/>
      </dsp:nvSpPr>
      <dsp:spPr>
        <a:xfrm>
          <a:off x="2426624" y="0"/>
          <a:ext cx="8088975" cy="4853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Мотивирующий мониторинг деятельности</a:t>
          </a:r>
          <a:endParaRPr lang="ru-RU" sz="2400" b="1" kern="1200" dirty="0">
            <a:solidFill>
              <a:srgbClr val="00B0F0"/>
            </a:solidFill>
          </a:endParaRPr>
        </a:p>
      </dsp:txBody>
      <dsp:txXfrm>
        <a:off x="2426624" y="0"/>
        <a:ext cx="4044487" cy="1031315"/>
      </dsp:txXfrm>
    </dsp:sp>
    <dsp:sp modelId="{7D03C600-0694-4DFA-9510-A2E300AD13D4}">
      <dsp:nvSpPr>
        <dsp:cNvPr id="0" name=""/>
        <dsp:cNvSpPr/>
      </dsp:nvSpPr>
      <dsp:spPr>
        <a:xfrm>
          <a:off x="636988" y="1031315"/>
          <a:ext cx="3579271" cy="35792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6CC6B-C702-43C4-A705-8D3D643847B3}">
      <dsp:nvSpPr>
        <dsp:cNvPr id="0" name=""/>
        <dsp:cNvSpPr/>
      </dsp:nvSpPr>
      <dsp:spPr>
        <a:xfrm>
          <a:off x="2426624" y="1031315"/>
          <a:ext cx="8088975" cy="3579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Механизмы управления качеством образования</a:t>
          </a:r>
          <a:endParaRPr lang="ru-RU" sz="2400" b="1" kern="1200" dirty="0">
            <a:solidFill>
              <a:srgbClr val="00B0F0"/>
            </a:solidFill>
          </a:endParaRPr>
        </a:p>
      </dsp:txBody>
      <dsp:txXfrm>
        <a:off x="2426624" y="1031315"/>
        <a:ext cx="4044487" cy="1031315"/>
      </dsp:txXfrm>
    </dsp:sp>
    <dsp:sp modelId="{52D6A7D4-1859-4034-96A9-F42CD62B6873}">
      <dsp:nvSpPr>
        <dsp:cNvPr id="0" name=""/>
        <dsp:cNvSpPr/>
      </dsp:nvSpPr>
      <dsp:spPr>
        <a:xfrm>
          <a:off x="1273977" y="2062630"/>
          <a:ext cx="2305293" cy="230529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70DCE-099B-48B5-B218-D29CD005968C}">
      <dsp:nvSpPr>
        <dsp:cNvPr id="0" name=""/>
        <dsp:cNvSpPr/>
      </dsp:nvSpPr>
      <dsp:spPr>
        <a:xfrm>
          <a:off x="2426624" y="2062630"/>
          <a:ext cx="8088975" cy="23052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Целевая модель аттестации руководителей ОО</a:t>
          </a:r>
          <a:endParaRPr lang="ru-RU" sz="2400" b="1" kern="1200" dirty="0"/>
        </a:p>
      </dsp:txBody>
      <dsp:txXfrm>
        <a:off x="2426624" y="2062630"/>
        <a:ext cx="4044487" cy="1031315"/>
      </dsp:txXfrm>
    </dsp:sp>
    <dsp:sp modelId="{CB68DB3D-D5C4-4480-AE51-6448F52D8E36}">
      <dsp:nvSpPr>
        <dsp:cNvPr id="0" name=""/>
        <dsp:cNvSpPr/>
      </dsp:nvSpPr>
      <dsp:spPr>
        <a:xfrm>
          <a:off x="1910966" y="3093946"/>
          <a:ext cx="1031315" cy="10313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3911F-E1D0-42EF-B3EB-C7E920CAEFD4}">
      <dsp:nvSpPr>
        <dsp:cNvPr id="0" name=""/>
        <dsp:cNvSpPr/>
      </dsp:nvSpPr>
      <dsp:spPr>
        <a:xfrm>
          <a:off x="2426624" y="3060010"/>
          <a:ext cx="8088975" cy="1099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/>
            <a:t>Проект</a:t>
          </a:r>
          <a:r>
            <a:rPr lang="ru-RU" sz="2400" b="1" u="none" kern="1200" dirty="0" smtClean="0"/>
            <a:t> суверенной национальной системы оценки качества образования</a:t>
          </a:r>
          <a:endParaRPr lang="ru-RU" sz="2400" b="1" u="none" kern="1200" dirty="0">
            <a:solidFill>
              <a:srgbClr val="00B0F0"/>
            </a:solidFill>
          </a:endParaRPr>
        </a:p>
      </dsp:txBody>
      <dsp:txXfrm>
        <a:off x="2426624" y="3060010"/>
        <a:ext cx="4044487" cy="1099186"/>
      </dsp:txXfrm>
    </dsp:sp>
    <dsp:sp modelId="{A8B6025D-EDCF-4CBA-93AF-97D56ECDA2D0}">
      <dsp:nvSpPr>
        <dsp:cNvPr id="0" name=""/>
        <dsp:cNvSpPr/>
      </dsp:nvSpPr>
      <dsp:spPr>
        <a:xfrm>
          <a:off x="6471112" y="0"/>
          <a:ext cx="4044487" cy="10313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органов исполнительной власти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Управления образования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Образовательной организации</a:t>
          </a:r>
          <a:endParaRPr lang="ru-RU" sz="1900" kern="1200" dirty="0"/>
        </a:p>
      </dsp:txBody>
      <dsp:txXfrm>
        <a:off x="6471112" y="0"/>
        <a:ext cx="4044487" cy="1031315"/>
      </dsp:txXfrm>
    </dsp:sp>
    <dsp:sp modelId="{D1DE10CB-7BA7-4915-9719-71EA1191BB60}">
      <dsp:nvSpPr>
        <dsp:cNvPr id="0" name=""/>
        <dsp:cNvSpPr/>
      </dsp:nvSpPr>
      <dsp:spPr>
        <a:xfrm>
          <a:off x="6471112" y="1031315"/>
          <a:ext cx="4044487" cy="10313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solidFill>
              <a:schemeClr val="bg1"/>
            </a:solidFill>
          </a:endParaRPr>
        </a:p>
      </dsp:txBody>
      <dsp:txXfrm>
        <a:off x="6471112" y="1031315"/>
        <a:ext cx="4044487" cy="1031315"/>
      </dsp:txXfrm>
    </dsp:sp>
    <dsp:sp modelId="{4C9287F3-21CD-4863-A461-EA1F6FCBB426}">
      <dsp:nvSpPr>
        <dsp:cNvPr id="0" name=""/>
        <dsp:cNvSpPr/>
      </dsp:nvSpPr>
      <dsp:spPr>
        <a:xfrm>
          <a:off x="6471112" y="2062630"/>
          <a:ext cx="4044487" cy="10313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6471112" y="2062630"/>
        <a:ext cx="4044487" cy="1031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C3CC6-6630-4955-8328-460651D7C225}">
      <dsp:nvSpPr>
        <dsp:cNvPr id="0" name=""/>
        <dsp:cNvSpPr/>
      </dsp:nvSpPr>
      <dsp:spPr>
        <a:xfrm>
          <a:off x="453" y="111010"/>
          <a:ext cx="2977406" cy="1190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Базовый уровень</a:t>
          </a:r>
          <a:endParaRPr lang="ru-RU" sz="2800" b="1" kern="1200" dirty="0"/>
        </a:p>
      </dsp:txBody>
      <dsp:txXfrm>
        <a:off x="453" y="111010"/>
        <a:ext cx="2977406" cy="1190962"/>
      </dsp:txXfrm>
    </dsp:sp>
    <dsp:sp modelId="{F420042E-6D97-49F4-A47C-A04844145877}">
      <dsp:nvSpPr>
        <dsp:cNvPr id="0" name=""/>
        <dsp:cNvSpPr/>
      </dsp:nvSpPr>
      <dsp:spPr>
        <a:xfrm>
          <a:off x="2564" y="1301973"/>
          <a:ext cx="2968956" cy="42002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С(к)ОШ №№ 15, 17, 24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В(с)ОШ №5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С(к)ОШИ №№ 3, 4, 52</a:t>
          </a:r>
          <a:endParaRPr lang="ru-RU" sz="32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2564" y="1301973"/>
        <a:ext cx="2968956" cy="4200218"/>
      </dsp:txXfrm>
    </dsp:sp>
    <dsp:sp modelId="{F8655318-8C12-4E18-9C62-25ED42B64CD3}">
      <dsp:nvSpPr>
        <dsp:cNvPr id="0" name=""/>
        <dsp:cNvSpPr/>
      </dsp:nvSpPr>
      <dsp:spPr>
        <a:xfrm>
          <a:off x="3410938" y="0"/>
          <a:ext cx="3716875" cy="1190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Основной уровень</a:t>
          </a:r>
          <a:endParaRPr lang="ru-RU" sz="2800" b="1" kern="1200" dirty="0"/>
        </a:p>
      </dsp:txBody>
      <dsp:txXfrm>
        <a:off x="3410938" y="0"/>
        <a:ext cx="3716875" cy="1190962"/>
      </dsp:txXfrm>
    </dsp:sp>
    <dsp:sp modelId="{7CB5D6C7-A6D6-455C-A50E-8AA12D9BAC16}">
      <dsp:nvSpPr>
        <dsp:cNvPr id="0" name=""/>
        <dsp:cNvSpPr/>
      </dsp:nvSpPr>
      <dsp:spPr>
        <a:xfrm>
          <a:off x="3394696" y="1301973"/>
          <a:ext cx="3723931" cy="42002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/>
            <a:t>СОШ №№ 1, 3, 5, 7, 8, 10, 12, 13, 14, 16, 20, 21, 25, 28, 31, 32, 33, 34, 36, 37, 38, 39, 40, 41, 42, 47, 48, 50, 54, 55, 56, 59, 60, 61, 62, 63, 64, 65, 66, 67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/>
            <a:t>Гимназии №№ 18, 53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/>
            <a:t>СШИ №2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/>
            <a:t>Академический лицей,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/>
            <a:t>МЛ №1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/>
            <a:t>МГМЛ</a:t>
          </a:r>
          <a:endParaRPr lang="ru-RU" sz="24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>
        <a:off x="3394696" y="1301973"/>
        <a:ext cx="3723931" cy="4200218"/>
      </dsp:txXfrm>
    </dsp:sp>
    <dsp:sp modelId="{728DAB25-8C6A-460A-AD0C-5BC1F111F128}">
      <dsp:nvSpPr>
        <dsp:cNvPr id="0" name=""/>
        <dsp:cNvSpPr/>
      </dsp:nvSpPr>
      <dsp:spPr>
        <a:xfrm>
          <a:off x="7535465" y="111010"/>
          <a:ext cx="2977406" cy="1190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Продвинутый уровень</a:t>
          </a:r>
          <a:endParaRPr lang="ru-RU" sz="2800" b="1" kern="1200" dirty="0"/>
        </a:p>
      </dsp:txBody>
      <dsp:txXfrm>
        <a:off x="7535465" y="111010"/>
        <a:ext cx="2977406" cy="1190962"/>
      </dsp:txXfrm>
    </dsp:sp>
    <dsp:sp modelId="{580CC717-9C7F-4C42-95A9-A98BB4C0BACA}">
      <dsp:nvSpPr>
        <dsp:cNvPr id="0" name=""/>
        <dsp:cNvSpPr/>
      </dsp:nvSpPr>
      <dsp:spPr>
        <a:xfrm>
          <a:off x="7535465" y="1301973"/>
          <a:ext cx="2977406" cy="42002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7535465" y="1301973"/>
        <a:ext cx="2977406" cy="4200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26FD4-AA26-468E-9D6F-5A98A77C020F}">
      <dsp:nvSpPr>
        <dsp:cNvPr id="0" name=""/>
        <dsp:cNvSpPr/>
      </dsp:nvSpPr>
      <dsp:spPr>
        <a:xfrm rot="16200000">
          <a:off x="-1930376" y="2782904"/>
          <a:ext cx="4486973" cy="460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075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3300" kern="1200" dirty="0" smtClean="0"/>
            <a:t>Базовый уровень </a:t>
          </a:r>
        </a:p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40часов</a:t>
          </a:r>
          <a:endParaRPr lang="ru-RU" sz="1500" kern="1200" dirty="0"/>
        </a:p>
      </dsp:txBody>
      <dsp:txXfrm>
        <a:off x="-1930376" y="2782904"/>
        <a:ext cx="4486973" cy="460431"/>
      </dsp:txXfrm>
    </dsp:sp>
    <dsp:sp modelId="{B59F3C67-3512-432C-84C5-1131854D8841}">
      <dsp:nvSpPr>
        <dsp:cNvPr id="0" name=""/>
        <dsp:cNvSpPr/>
      </dsp:nvSpPr>
      <dsp:spPr>
        <a:xfrm>
          <a:off x="551329" y="700556"/>
          <a:ext cx="2396160" cy="4601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06075" rIns="170688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40 часов</a:t>
          </a:r>
          <a:endParaRPr lang="ru-RU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Урочная (4ч)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Внеурочная (курс «Россия – мои горизонты» (34ч)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Взаимодействие с родителями (2ч)</a:t>
          </a:r>
          <a:endParaRPr lang="ru-RU" sz="2000" kern="1200" dirty="0"/>
        </a:p>
      </dsp:txBody>
      <dsp:txXfrm>
        <a:off x="551329" y="700556"/>
        <a:ext cx="2396160" cy="4601974"/>
      </dsp:txXfrm>
    </dsp:sp>
    <dsp:sp modelId="{DE1EF6AF-07C7-41E4-94F9-DCDA11A7BC99}">
      <dsp:nvSpPr>
        <dsp:cNvPr id="0" name=""/>
        <dsp:cNvSpPr/>
      </dsp:nvSpPr>
      <dsp:spPr>
        <a:xfrm>
          <a:off x="399966" y="461899"/>
          <a:ext cx="541992" cy="47936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2A583-9489-4A19-8CF7-8D45BDE439E5}">
      <dsp:nvSpPr>
        <dsp:cNvPr id="0" name=""/>
        <dsp:cNvSpPr/>
      </dsp:nvSpPr>
      <dsp:spPr>
        <a:xfrm rot="16200000">
          <a:off x="1178677" y="2707807"/>
          <a:ext cx="4495633" cy="516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07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Основной уровень</a:t>
          </a:r>
          <a:endParaRPr lang="ru-RU" sz="3300" kern="1200" dirty="0"/>
        </a:p>
      </dsp:txBody>
      <dsp:txXfrm>
        <a:off x="1178677" y="2707807"/>
        <a:ext cx="4495633" cy="516733"/>
      </dsp:txXfrm>
    </dsp:sp>
    <dsp:sp modelId="{7C5FF61B-60A9-475A-A675-219BF5E36163}">
      <dsp:nvSpPr>
        <dsp:cNvPr id="0" name=""/>
        <dsp:cNvSpPr/>
      </dsp:nvSpPr>
      <dsp:spPr>
        <a:xfrm>
          <a:off x="3699489" y="695428"/>
          <a:ext cx="2751850" cy="4680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06075" rIns="170688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60 часов</a:t>
          </a:r>
          <a:endParaRPr lang="ru-RU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Урочная (9ч)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Внеурочная (курс «Россия – мои горизонты» (34ч)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Практико-ориентированный модуль (12ч) Взаимодействие с родителями (2ч)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Дополнительное образование (3ч)</a:t>
          </a:r>
          <a:endParaRPr lang="ru-RU" sz="2000" kern="1200" dirty="0"/>
        </a:p>
      </dsp:txBody>
      <dsp:txXfrm>
        <a:off x="3699489" y="695428"/>
        <a:ext cx="2751850" cy="4680406"/>
      </dsp:txXfrm>
    </dsp:sp>
    <dsp:sp modelId="{0CF4E586-AD25-4A9C-95F7-18E3C14F60A4}">
      <dsp:nvSpPr>
        <dsp:cNvPr id="0" name=""/>
        <dsp:cNvSpPr/>
      </dsp:nvSpPr>
      <dsp:spPr>
        <a:xfrm>
          <a:off x="3831126" y="446226"/>
          <a:ext cx="548281" cy="50123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3C713-26BD-416D-885A-F86CDF92EE00}">
      <dsp:nvSpPr>
        <dsp:cNvPr id="0" name=""/>
        <dsp:cNvSpPr/>
      </dsp:nvSpPr>
      <dsp:spPr>
        <a:xfrm rot="16200000">
          <a:off x="4691343" y="2826576"/>
          <a:ext cx="4486973" cy="460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07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Продвинутый уровень</a:t>
          </a:r>
          <a:endParaRPr lang="ru-RU" sz="3300" kern="1200" dirty="0"/>
        </a:p>
      </dsp:txBody>
      <dsp:txXfrm>
        <a:off x="4691343" y="2826576"/>
        <a:ext cx="4486973" cy="460431"/>
      </dsp:txXfrm>
    </dsp:sp>
    <dsp:sp modelId="{A4E02547-6547-41F9-8641-7FD8120D436F}">
      <dsp:nvSpPr>
        <dsp:cNvPr id="0" name=""/>
        <dsp:cNvSpPr/>
      </dsp:nvSpPr>
      <dsp:spPr>
        <a:xfrm>
          <a:off x="7252040" y="697362"/>
          <a:ext cx="3107791" cy="4718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06075" rIns="170688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80 часов</a:t>
          </a:r>
          <a:endParaRPr lang="ru-RU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Урочная (11ч)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Внеурочная (курс «Россия – мои горизонты» (34ч)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Практико-ориентированный модуль (18ч) Взаимодействие с родителями (4ч)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Дополнительное образование (3ч)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Профессиональное обучение</a:t>
          </a:r>
          <a:r>
            <a:rPr lang="ru-RU" sz="2000" b="1" kern="1200" dirty="0" smtClean="0"/>
            <a:t>  (</a:t>
          </a:r>
          <a:r>
            <a:rPr lang="ru-RU" sz="2000" b="0" kern="1200" dirty="0" smtClean="0"/>
            <a:t>10ч)</a:t>
          </a:r>
          <a:endParaRPr lang="ru-RU" sz="20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профильные и </a:t>
          </a:r>
          <a:r>
            <a:rPr lang="ru-RU" sz="1500" b="1" kern="1200" dirty="0" err="1" smtClean="0"/>
            <a:t>предпрофильные</a:t>
          </a:r>
          <a:endParaRPr lang="ru-RU" sz="1500" kern="1200" dirty="0"/>
        </a:p>
      </dsp:txBody>
      <dsp:txXfrm>
        <a:off x="7252040" y="697362"/>
        <a:ext cx="3107791" cy="4718860"/>
      </dsp:txXfrm>
    </dsp:sp>
    <dsp:sp modelId="{E1DD48A4-3F91-43D0-85A0-CD394DD780DB}">
      <dsp:nvSpPr>
        <dsp:cNvPr id="0" name=""/>
        <dsp:cNvSpPr/>
      </dsp:nvSpPr>
      <dsp:spPr>
        <a:xfrm>
          <a:off x="7338140" y="488641"/>
          <a:ext cx="602704" cy="4740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C3CC6-6630-4955-8328-460651D7C225}">
      <dsp:nvSpPr>
        <dsp:cNvPr id="0" name=""/>
        <dsp:cNvSpPr/>
      </dsp:nvSpPr>
      <dsp:spPr>
        <a:xfrm>
          <a:off x="61213" y="0"/>
          <a:ext cx="3203971" cy="1018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Базовый уровень</a:t>
          </a:r>
          <a:endParaRPr lang="ru-RU" sz="2800" b="1" kern="1200" dirty="0"/>
        </a:p>
      </dsp:txBody>
      <dsp:txXfrm>
        <a:off x="61213" y="0"/>
        <a:ext cx="3203971" cy="1018343"/>
      </dsp:txXfrm>
    </dsp:sp>
    <dsp:sp modelId="{F420042E-6D97-49F4-A47C-A04844145877}">
      <dsp:nvSpPr>
        <dsp:cNvPr id="0" name=""/>
        <dsp:cNvSpPr/>
      </dsp:nvSpPr>
      <dsp:spPr>
        <a:xfrm>
          <a:off x="72716" y="1062639"/>
          <a:ext cx="3203971" cy="37185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Хотя бы в одном классе в каждой параллели (6-11 классов)</a:t>
          </a:r>
          <a:endParaRPr lang="ru-RU" sz="2400" kern="1200" dirty="0"/>
        </a:p>
      </dsp:txBody>
      <dsp:txXfrm>
        <a:off x="72716" y="1062639"/>
        <a:ext cx="3203971" cy="3718545"/>
      </dsp:txXfrm>
    </dsp:sp>
    <dsp:sp modelId="{F8655318-8C12-4E18-9C62-25ED42B64CD3}">
      <dsp:nvSpPr>
        <dsp:cNvPr id="0" name=""/>
        <dsp:cNvSpPr/>
      </dsp:nvSpPr>
      <dsp:spPr>
        <a:xfrm>
          <a:off x="3655814" y="19223"/>
          <a:ext cx="3203971" cy="1018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Основной уровень</a:t>
          </a:r>
          <a:endParaRPr lang="ru-RU" sz="2800" b="1" kern="1200" dirty="0"/>
        </a:p>
      </dsp:txBody>
      <dsp:txXfrm>
        <a:off x="3655814" y="19223"/>
        <a:ext cx="3203971" cy="1018343"/>
      </dsp:txXfrm>
    </dsp:sp>
    <dsp:sp modelId="{7CB5D6C7-A6D6-455C-A50E-8AA12D9BAC16}">
      <dsp:nvSpPr>
        <dsp:cNvPr id="0" name=""/>
        <dsp:cNvSpPr/>
      </dsp:nvSpPr>
      <dsp:spPr>
        <a:xfrm>
          <a:off x="3655814" y="1037566"/>
          <a:ext cx="3203971" cy="3736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Хотя бы в одном классе в каждой параллели (6-11 классов) на базовом или основном уровне, при этом обязательно хотя бы в одном классе (из вышеуказанных) на основном уровне</a:t>
          </a:r>
          <a:endParaRPr lang="ru-RU" sz="2400" kern="1200" dirty="0"/>
        </a:p>
      </dsp:txBody>
      <dsp:txXfrm>
        <a:off x="3655814" y="1037566"/>
        <a:ext cx="3203971" cy="3736631"/>
      </dsp:txXfrm>
    </dsp:sp>
    <dsp:sp modelId="{728DAB25-8C6A-460A-AD0C-5BC1F111F128}">
      <dsp:nvSpPr>
        <dsp:cNvPr id="0" name=""/>
        <dsp:cNvSpPr/>
      </dsp:nvSpPr>
      <dsp:spPr>
        <a:xfrm>
          <a:off x="7308342" y="19223"/>
          <a:ext cx="3203971" cy="1018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Продвинутый уровень</a:t>
          </a:r>
          <a:endParaRPr lang="ru-RU" sz="2800" b="1" kern="1200" dirty="0"/>
        </a:p>
      </dsp:txBody>
      <dsp:txXfrm>
        <a:off x="7308342" y="19223"/>
        <a:ext cx="3203971" cy="1018343"/>
      </dsp:txXfrm>
    </dsp:sp>
    <dsp:sp modelId="{580CC717-9C7F-4C42-95A9-A98BB4C0BACA}">
      <dsp:nvSpPr>
        <dsp:cNvPr id="0" name=""/>
        <dsp:cNvSpPr/>
      </dsp:nvSpPr>
      <dsp:spPr>
        <a:xfrm>
          <a:off x="7308342" y="1037566"/>
          <a:ext cx="3203971" cy="3736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Хотя бы в одном классе в каждой параллели (6-11 классов) на базовом, основном или продвинутом уровне, при этом обязательно хотя бы в одном классе (из вышеуказанных) на продвинутом уровне</a:t>
          </a:r>
          <a:endParaRPr lang="ru-RU" sz="2200" kern="1200" dirty="0"/>
        </a:p>
      </dsp:txBody>
      <dsp:txXfrm>
        <a:off x="7308342" y="1037566"/>
        <a:ext cx="3203971" cy="3736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4CD1F-85AE-4D7A-811A-B7921F1E3BB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323A3-9487-41DC-9F7F-C2BA4F6AE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44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B03C62-AF61-4E23-981B-881EFE4412FB}" type="datetimeFigureOut">
              <a:rPr lang="ru-RU"/>
              <a:pPr>
                <a:defRPr/>
              </a:pPr>
              <a:t>22.08.2023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6D81CC-60FC-4BDB-9E26-8CE65E46C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21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B9864-86F7-4EF0-B8A3-E6493CF9420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0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29243BF-A125-4F68-BFCD-DFE4FCB738B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/>
              <a:t>46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02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3810" y="1332411"/>
            <a:ext cx="9615637" cy="3811089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9529" y="5043638"/>
            <a:ext cx="5608220" cy="3886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1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4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8800" y="365125"/>
            <a:ext cx="67437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63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343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48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8932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05574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488" y="4406901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488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9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1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289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52372" y="1825625"/>
            <a:ext cx="467299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77743" y="1825625"/>
            <a:ext cx="467299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14594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295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72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727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19" y="1535113"/>
            <a:ext cx="538886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19" y="2174875"/>
            <a:ext cx="538886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0611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08676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711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10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643" y="273051"/>
            <a:ext cx="68158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10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15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7869"/>
            <a:ext cx="10160000" cy="1325563"/>
          </a:xfrm>
        </p:spPr>
        <p:txBody>
          <a:bodyPr/>
          <a:lstStyle>
            <a:lvl1pPr>
              <a:defRPr b="1">
                <a:solidFill>
                  <a:srgbClr val="0A5373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711325"/>
            <a:ext cx="10515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994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464" y="4800600"/>
            <a:ext cx="73142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464" y="612775"/>
            <a:ext cx="73142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464" y="5367338"/>
            <a:ext cx="731424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9830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1273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6144" y="365125"/>
            <a:ext cx="2374591" cy="5810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2372" y="365125"/>
            <a:ext cx="6971392" cy="5810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338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071" y="1301524"/>
            <a:ext cx="930637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1070" y="4589463"/>
            <a:ext cx="93063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427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53292" y="1825625"/>
            <a:ext cx="416650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8242" y="1825625"/>
            <a:ext cx="418555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4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855" y="188913"/>
            <a:ext cx="944494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8855" y="1681163"/>
            <a:ext cx="4088720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8855" y="2505075"/>
            <a:ext cx="4088720" cy="33650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68192" y="1681163"/>
            <a:ext cx="4587195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68192" y="2505075"/>
            <a:ext cx="4587196" cy="33650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19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1569915" y="632852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A0CC4-3122-49A6-8D82-DA5A9F04DE0B}" type="datetimeFigureOut">
              <a:rPr lang="ru-RU"/>
              <a:pPr>
                <a:defRPr/>
              </a:pPr>
              <a:t>22.08.2023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62152" y="632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5989" y="6328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4C15E-0776-4D5B-A838-8CCD9F987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60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339" y="346529"/>
            <a:ext cx="4155621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4470" y="346529"/>
            <a:ext cx="4970917" cy="5956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4782" y="2057399"/>
            <a:ext cx="4155621" cy="42454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6598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146" y="302079"/>
            <a:ext cx="3932237" cy="9878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96742" y="987426"/>
            <a:ext cx="4758645" cy="4360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2145" y="1536019"/>
            <a:ext cx="3932238" cy="47668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457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852613" y="365125"/>
            <a:ext cx="9501187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852613" y="1825625"/>
            <a:ext cx="950118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4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ru-RU" altLang="ru-RU" sz="4400" b="1" kern="1200" dirty="0">
          <a:solidFill>
            <a:srgbClr val="0A5373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A5373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A5373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A5373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A5373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52613" y="365125"/>
            <a:ext cx="949801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2613" y="1825625"/>
            <a:ext cx="94980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16719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476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A5373"/>
          </a:solidFill>
          <a:latin typeface="+mj-lt"/>
          <a:ea typeface="+mj-ea"/>
          <a:cs typeface="+mj-cs"/>
        </a:defRPr>
      </a:lvl1pPr>
      <a:lvl2pPr algn="l" defTabSz="4476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A5373"/>
          </a:solidFill>
          <a:latin typeface="Calibri" pitchFamily="32" charset="0"/>
          <a:ea typeface="Microsoft YaHei" charset="-122"/>
        </a:defRPr>
      </a:lvl2pPr>
      <a:lvl3pPr algn="l" defTabSz="4476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A5373"/>
          </a:solidFill>
          <a:latin typeface="Calibri" pitchFamily="32" charset="0"/>
          <a:ea typeface="Microsoft YaHei" charset="-122"/>
        </a:defRPr>
      </a:lvl3pPr>
      <a:lvl4pPr algn="l" defTabSz="4476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A5373"/>
          </a:solidFill>
          <a:latin typeface="Calibri" pitchFamily="32" charset="0"/>
          <a:ea typeface="Microsoft YaHei" charset="-122"/>
        </a:defRPr>
      </a:lvl4pPr>
      <a:lvl5pPr algn="l" defTabSz="4476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A5373"/>
          </a:solidFill>
          <a:latin typeface="Calibri" pitchFamily="32" charset="0"/>
          <a:ea typeface="Microsoft YaHei" charset="-122"/>
        </a:defRPr>
      </a:lvl5pPr>
      <a:lvl6pPr marL="2514349" indent="-228577" algn="l" defTabSz="44921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A5373"/>
          </a:solidFill>
          <a:latin typeface="Calibri" pitchFamily="32" charset="0"/>
          <a:ea typeface="Microsoft YaHei" charset="-122"/>
        </a:defRPr>
      </a:lvl6pPr>
      <a:lvl7pPr marL="2971503" indent="-228577" algn="l" defTabSz="44921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A5373"/>
          </a:solidFill>
          <a:latin typeface="Calibri" pitchFamily="32" charset="0"/>
          <a:ea typeface="Microsoft YaHei" charset="-122"/>
        </a:defRPr>
      </a:lvl7pPr>
      <a:lvl8pPr marL="3428657" indent="-228577" algn="l" defTabSz="44921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A5373"/>
          </a:solidFill>
          <a:latin typeface="Calibri" pitchFamily="32" charset="0"/>
          <a:ea typeface="Microsoft YaHei" charset="-122"/>
        </a:defRPr>
      </a:lvl8pPr>
      <a:lvl9pPr marL="3885811" indent="-228577" algn="l" defTabSz="44921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A5373"/>
          </a:solidFill>
          <a:latin typeface="Calibri" pitchFamily="32" charset="0"/>
          <a:ea typeface="Microsoft YaHei" charset="-122"/>
        </a:defRPr>
      </a:lvl9pPr>
    </p:titleStyle>
    <p:bodyStyle>
      <a:lvl1pPr marL="341313" indent="-341313" algn="l" defTabSz="44767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767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1413" indent="-227013" algn="l" defTabSz="44767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598613" indent="-227013" algn="l" defTabSz="44767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5813" indent="-227013" algn="l" defTabSz="44767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349" indent="-228577" algn="l" defTabSz="449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503" indent="-228577" algn="l" defTabSz="449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8657" indent="-228577" algn="l" defTabSz="449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5811" indent="-228577" algn="l" defTabSz="449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gos@ipk74.r&#1075;" TargetMode="External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club181044632?w=wall-181044632_869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bvbinfo.ru/auth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dpo.edu-74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Ключевые модели </a:t>
            </a:r>
            <a:br>
              <a:rPr lang="ru-RU" dirty="0" smtClean="0"/>
            </a:br>
            <a:r>
              <a:rPr lang="ru-RU" dirty="0" smtClean="0"/>
              <a:t>«Школа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6968" y="1403432"/>
            <a:ext cx="10705032" cy="4826452"/>
          </a:xfrm>
        </p:spPr>
        <p:txBody>
          <a:bodyPr/>
          <a:lstStyle/>
          <a:p>
            <a:r>
              <a:rPr lang="ru-RU" dirty="0" smtClean="0"/>
              <a:t>Сеть государственных опорных школ (</a:t>
            </a:r>
            <a:r>
              <a:rPr lang="ru-RU" dirty="0" smtClean="0">
                <a:solidFill>
                  <a:schemeClr val="accent5"/>
                </a:solidFill>
              </a:rPr>
              <a:t>единое образовательное пространство</a:t>
            </a:r>
            <a:r>
              <a:rPr lang="ru-RU" dirty="0" smtClean="0"/>
              <a:t>)</a:t>
            </a:r>
          </a:p>
          <a:p>
            <a:r>
              <a:rPr lang="ru-RU" dirty="0" smtClean="0"/>
              <a:t>Школа полного дня (</a:t>
            </a:r>
            <a:r>
              <a:rPr lang="ru-RU" dirty="0" smtClean="0">
                <a:solidFill>
                  <a:schemeClr val="accent5"/>
                </a:solidFill>
              </a:rPr>
              <a:t>единая образовательная среда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Настольная книга директора школы (</a:t>
            </a:r>
            <a:r>
              <a:rPr lang="ru-RU" dirty="0" smtClean="0">
                <a:solidFill>
                  <a:schemeClr val="accent5"/>
                </a:solidFill>
              </a:rPr>
              <a:t>единая методическая система</a:t>
            </a:r>
            <a:r>
              <a:rPr lang="ru-RU" dirty="0" smtClean="0"/>
              <a:t>)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Единая система управления </a:t>
            </a:r>
            <a:r>
              <a:rPr lang="ru-RU" dirty="0" smtClean="0"/>
              <a:t>качеством образования</a:t>
            </a:r>
          </a:p>
          <a:p>
            <a:r>
              <a:rPr lang="ru-RU" dirty="0" smtClean="0"/>
              <a:t>Лидеры образования (</a:t>
            </a:r>
            <a:r>
              <a:rPr lang="ru-RU" dirty="0" smtClean="0">
                <a:solidFill>
                  <a:schemeClr val="accent5"/>
                </a:solidFill>
              </a:rPr>
              <a:t>единые подходы к формированию кадровых ресурсов</a:t>
            </a:r>
            <a:r>
              <a:rPr lang="ru-RU" dirty="0" smtClean="0"/>
              <a:t> школы и новая модель оплаты труда)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Информационный ресурс</a:t>
            </a:r>
            <a:r>
              <a:rPr lang="ru-RU" dirty="0" smtClean="0"/>
              <a:t> проекта – интерактивный суперсервис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9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Единая система мониторинга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211889"/>
              </p:ext>
            </p:extLst>
          </p:nvPr>
        </p:nvGraphicFramePr>
        <p:xfrm>
          <a:off x="1289714" y="1452016"/>
          <a:ext cx="10515600" cy="485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074322" cy="4351338"/>
          </a:xfrm>
        </p:spPr>
        <p:txBody>
          <a:bodyPr/>
          <a:lstStyle/>
          <a:p>
            <a:pPr lvl="0" algn="ctr">
              <a:buNone/>
            </a:pPr>
            <a:endParaRPr lang="ru-RU" sz="4800" b="1" dirty="0" smtClean="0">
              <a:solidFill>
                <a:srgbClr val="00B0F0"/>
              </a:solidFill>
            </a:endParaRPr>
          </a:p>
          <a:p>
            <a:pPr marL="514350" indent="-514350" algn="ctr">
              <a:buNone/>
              <a:defRPr/>
            </a:pPr>
            <a:r>
              <a:rPr lang="ru-RU" altLang="ru-RU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Особенности изучения </a:t>
            </a:r>
            <a:r>
              <a:rPr lang="ru-RU" altLang="ru-RU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ГЕОГРАФИИ </a:t>
            </a:r>
            <a:r>
              <a:rPr lang="ru-RU" altLang="ru-RU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контексте ФООП и  обновленных ФГОС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9" t="11168" r="21976" b="18889"/>
          <a:stretch/>
        </p:blipFill>
        <p:spPr>
          <a:xfrm>
            <a:off x="1419367" y="95534"/>
            <a:ext cx="10772633" cy="67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5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Методическая поддержка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033379" cy="435133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Федеральный ПОРТАЛ «ЕДИНОЕ СОДЕРЖАНИЕ ОБЩЕГО ОБРАЗОВАНИЯ»</a:t>
            </a:r>
            <a:endParaRPr lang="en-US" b="1" dirty="0" smtClean="0"/>
          </a:p>
          <a:p>
            <a:r>
              <a:rPr lang="en-US" dirty="0" smtClean="0">
                <a:hlinkClick r:id="rId2"/>
              </a:rPr>
              <a:t>https://edsoo.ru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Региональная лаборатория учебно-методического и информационно-аналитического сопровождения функциональной грамотности и ФГОС общего образования</a:t>
            </a:r>
          </a:p>
          <a:p>
            <a:pPr algn="ctr">
              <a:buNone/>
            </a:pPr>
            <a:r>
              <a:rPr lang="ru-RU" b="1" dirty="0" smtClean="0"/>
              <a:t>Учебно-методический центр ФГОС </a:t>
            </a:r>
          </a:p>
          <a:p>
            <a:r>
              <a:rPr lang="en-US" dirty="0" smtClean="0">
                <a:hlinkClick r:id="rId3"/>
              </a:rPr>
              <a:t>fgos@ipk74</a:t>
            </a:r>
            <a:r>
              <a:rPr lang="ru-RU" dirty="0" smtClean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r</a:t>
            </a:r>
            <a:r>
              <a:rPr lang="ru-RU" dirty="0" smtClean="0">
                <a:hlinkClick r:id="rId3"/>
              </a:rPr>
              <a:t>г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https://vk.com/club181044632?w=wall-181044632_869</a:t>
            </a:r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smtClean="0"/>
              <a:t>Федеральный ПОРТАЛ </a:t>
            </a:r>
            <a:br>
              <a:rPr sz="3200" smtClean="0"/>
            </a:br>
            <a:r>
              <a:rPr sz="3200" smtClean="0"/>
              <a:t>«ЕДИНОЕ СОДЕРЖАНИЕ ОБЩЕГО ОБРАЗОВАНИЯ»</a:t>
            </a:r>
            <a:br>
              <a:rPr sz="3200" smtClean="0"/>
            </a:b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03432"/>
            <a:ext cx="9880979" cy="48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576363"/>
              </p:ext>
            </p:extLst>
          </p:nvPr>
        </p:nvGraphicFramePr>
        <p:xfrm>
          <a:off x="1676399" y="341191"/>
          <a:ext cx="7481249" cy="3900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432"/>
                <a:gridCol w="4810393"/>
                <a:gridCol w="1378424"/>
              </a:tblGrid>
              <a:tr h="7001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Параллель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Программа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Базовый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уровень</a:t>
                      </a:r>
                      <a:endParaRPr lang="ru-RU" sz="1800" dirty="0"/>
                    </a:p>
                  </a:txBody>
                  <a:tcPr/>
                </a:tc>
              </a:tr>
              <a:tr h="383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ФООП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83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/>
                        <a:t>ФООП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41935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ФООП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</a:tr>
              <a:tr h="383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</a:tr>
              <a:tr h="383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ФГОС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</a:tr>
              <a:tr h="383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ФООП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83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ФГОС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010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033379" cy="4351338"/>
          </a:xfrm>
        </p:spPr>
        <p:txBody>
          <a:bodyPr/>
          <a:lstStyle/>
          <a:p>
            <a:pPr algn="ctr">
              <a:buNone/>
            </a:pPr>
            <a:r>
              <a:rPr lang="ru-RU" altLang="ru-RU" sz="4400" b="1" dirty="0" smtClean="0">
                <a:solidFill>
                  <a:srgbClr val="00B0F0"/>
                </a:solidFill>
              </a:rPr>
              <a:t>Внеурочная деятельность по предмету - шаг в повышении мотивации и функциональной грамотности обучающихся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23809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dirty="0" smtClean="0"/>
              <a:t>это</a:t>
            </a:r>
            <a:r>
              <a:rPr lang="ru-RU" dirty="0" smtClean="0"/>
              <a:t> </a:t>
            </a:r>
            <a:r>
              <a:rPr lang="ru-RU" sz="4000" dirty="0" smtClean="0"/>
              <a:t>образовательная деятельность, </a:t>
            </a:r>
            <a:r>
              <a:rPr lang="ru-RU" sz="4000" b="1" dirty="0" smtClean="0"/>
              <a:t>направленная на достижение планируемых результатов освоения основных образовательных программ </a:t>
            </a:r>
            <a:r>
              <a:rPr lang="ru-RU" sz="4000" dirty="0" smtClean="0"/>
              <a:t>(предметных, </a:t>
            </a:r>
            <a:r>
              <a:rPr lang="ru-RU" sz="4000" dirty="0" err="1" smtClean="0"/>
              <a:t>метапредметных</a:t>
            </a:r>
            <a:r>
              <a:rPr lang="ru-RU" sz="4000" dirty="0" smtClean="0"/>
              <a:t> и личностных), осуществляемую в </a:t>
            </a:r>
            <a:r>
              <a:rPr lang="ru-RU" sz="4000" b="1" dirty="0" smtClean="0"/>
              <a:t>формах, отличных от урочной</a:t>
            </a:r>
            <a:endParaRPr lang="ru-RU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До 10 часов еженедельных занятий внеурочной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319982" cy="4351338"/>
          </a:xfrm>
        </p:spPr>
        <p:txBody>
          <a:bodyPr/>
          <a:lstStyle/>
          <a:p>
            <a:pPr algn="just"/>
            <a:r>
              <a:rPr lang="ru-RU" sz="3200" b="1" dirty="0" smtClean="0"/>
              <a:t>активность и самостоятельность обучающихся</a:t>
            </a:r>
            <a:r>
              <a:rPr lang="ru-RU" sz="3200" dirty="0" smtClean="0"/>
              <a:t>, сочетать индивидуальную и групповую работы, обеспечивать гибкий режим занятий (продолжительность, последовательность), </a:t>
            </a:r>
            <a:r>
              <a:rPr lang="ru-RU" sz="3200" b="1" dirty="0" smtClean="0"/>
              <a:t>переменный состав обучающихся</a:t>
            </a:r>
            <a:r>
              <a:rPr lang="ru-RU" sz="3200" dirty="0" smtClean="0"/>
              <a:t>, </a:t>
            </a:r>
            <a:r>
              <a:rPr lang="ru-RU" sz="3200" b="1" dirty="0" smtClean="0"/>
              <a:t>проектную и исследовательскую деятельность, экскурсии, походы, деловые игры и пр. </a:t>
            </a:r>
          </a:p>
          <a:p>
            <a:pPr algn="just"/>
            <a:r>
              <a:rPr lang="ru-RU" sz="3200" dirty="0" smtClean="0"/>
              <a:t>допускается </a:t>
            </a:r>
            <a:r>
              <a:rPr lang="ru-RU" sz="3200" b="1" dirty="0" smtClean="0"/>
              <a:t>формирование учебных групп из обучающихся разных классов в пределах одного уровня образования 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3224" y="1080400"/>
            <a:ext cx="10638776" cy="4182400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ru-RU" altLang="ru-RU" sz="4800" dirty="0"/>
              <a:t>Реализация суверенной национальной политики в муниципальной системе образования</a:t>
            </a:r>
            <a:endParaRPr lang="ru-RU" sz="4800" b="1" dirty="0">
              <a:solidFill>
                <a:srgbClr val="0A5373"/>
              </a:solidFill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2845" y="4560693"/>
            <a:ext cx="6155268" cy="868362"/>
          </a:xfr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Августовское совещание учителей  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географии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2023 года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7108" y="5827712"/>
            <a:ext cx="10714892" cy="1030288"/>
          </a:xfrm>
          <a:prstGeom prst="rect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965" y="3565899"/>
            <a:ext cx="2398110" cy="27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Направления внеурочной деятельности (ВД) в развитии обучающихся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социальное </a:t>
            </a:r>
          </a:p>
          <a:p>
            <a:r>
              <a:rPr lang="ru-RU" dirty="0" smtClean="0"/>
              <a:t>творческое </a:t>
            </a:r>
          </a:p>
          <a:p>
            <a:r>
              <a:rPr lang="ru-RU" dirty="0" smtClean="0"/>
              <a:t>интеллектуальное </a:t>
            </a:r>
          </a:p>
          <a:p>
            <a:r>
              <a:rPr lang="ru-RU" dirty="0" smtClean="0"/>
              <a:t>общекультурное </a:t>
            </a:r>
          </a:p>
          <a:p>
            <a:r>
              <a:rPr lang="ru-RU" dirty="0" smtClean="0"/>
              <a:t>физическое </a:t>
            </a:r>
          </a:p>
          <a:p>
            <a:r>
              <a:rPr lang="ru-RU" dirty="0" smtClean="0"/>
              <a:t>гражданско-патриотическое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Обязательное условие организации внеурочной деятельности -  воспитательная направленность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4000" smtClean="0"/>
              <a:t>Модели планов ВД с </a:t>
            </a:r>
            <a:r>
              <a:rPr sz="4000" u="sng" smtClean="0"/>
              <a:t>преобладанием</a:t>
            </a:r>
            <a:r>
              <a:rPr sz="4000" smtClean="0"/>
              <a:t> определенного вида деятельности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25174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Учебно-познавательная деятельность -  наибольшее внимание </a:t>
            </a:r>
            <a:r>
              <a:rPr lang="ru-RU" b="1" dirty="0" smtClean="0"/>
              <a:t>внеурочной деятельности по учебным предметам и формированию функциональной грамотности</a:t>
            </a:r>
            <a:r>
              <a:rPr lang="ru-RU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Педагогическая поддержка обучающихся (отстающих) </a:t>
            </a:r>
            <a:r>
              <a:rPr lang="ru-RU" dirty="0" smtClean="0"/>
              <a:t>и работы по обеспечению их благополучия в пространстве школы.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Деятельность ученических сообществ и воспитательных мероприятий.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000" smtClean="0"/>
              <a:t>Модели ВД и содержательное наполнение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674923"/>
              </p:ext>
            </p:extLst>
          </p:nvPr>
        </p:nvGraphicFramePr>
        <p:xfrm>
          <a:off x="1405719" y="1064526"/>
          <a:ext cx="10590663" cy="5609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26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2369"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9266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Преобладание 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учебно-познавательной деятельности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углубленное изучение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отдельных учебных предметов;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занятия по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формированию функциональной грамотности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проектно-исследовательская деятельность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профориентационные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занятия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2520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Преобладание 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педагогической поддержки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занятия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обучающихся,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испытывающих затруднения в освоении учебной программы;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занятия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обучающихся, испытывающих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трудности в освоении языков обучения;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специальные занятия обучающихся, испытывающих затруднения в социальной коммуникации;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специальные занятия обучающихся с ОВЗ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2520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Преобладание 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деятельности ученических сообществ и воспитательных мероприятий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детских общественных объединений и органов ученического самоуправления;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занятия по актуальным социальным, нравственным проблемам современного мира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занятия в экологических, волонтерских, трудовых и т.п. объединениях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Воспитать юного исследователя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из </a:t>
            </a:r>
            <a:r>
              <a:rPr lang="ru-RU" altLang="ru-RU" dirty="0"/>
              <a:t>опыта работы над проектами во внеурочной деятельности учителя биологии и географии МОУ СОШ№ 65 Щётка Н.Ш</a:t>
            </a:r>
            <a:r>
              <a:rPr lang="ru-RU" altLang="ru-RU" dirty="0" smtClean="0"/>
              <a:t>.</a:t>
            </a: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947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70000"/>
              </a:lnSpc>
            </a:pPr>
            <a:r>
              <a:rPr sz="3600" dirty="0" smtClean="0"/>
              <a:t>Преемственность содержания </a:t>
            </a:r>
            <a:br>
              <a:rPr sz="3600" dirty="0" smtClean="0"/>
            </a:br>
            <a:r>
              <a:rPr sz="3600" dirty="0" smtClean="0"/>
              <a:t>ООП НОО, ООО</a:t>
            </a:r>
            <a:br>
              <a:rPr sz="3600" dirty="0" smtClean="0"/>
            </a:br>
            <a:r>
              <a:rPr sz="3600" i="1" dirty="0" smtClean="0"/>
              <a:t>(инвариантная  часть)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час в неделю – на информационно-просветительские занятия патриотической, нравственной и экологической направленности «Разговоры о важном» (понедельник, первый урок) </a:t>
            </a:r>
          </a:p>
          <a:p>
            <a:r>
              <a:rPr lang="ru-RU" b="1" dirty="0" smtClean="0"/>
              <a:t>1 час в неделю – на занятия по формированию функциональной грамотности обучающихся (в том числе финансовой грамотности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1 час в неделю – на занятия, направленные на удовлетворение </a:t>
            </a:r>
            <a:r>
              <a:rPr lang="ru-RU" b="1" dirty="0" err="1" smtClean="0"/>
              <a:t>профориентационных</a:t>
            </a:r>
            <a:r>
              <a:rPr lang="ru-RU" b="1" dirty="0" smtClean="0"/>
              <a:t> интересов и потребностей обучающихся (в том числе основы предпринимательства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70000"/>
              </a:lnSpc>
            </a:pPr>
            <a:r>
              <a:rPr sz="3600" dirty="0" smtClean="0"/>
              <a:t>Преемственность содержания </a:t>
            </a:r>
            <a:br>
              <a:rPr sz="3600" dirty="0" smtClean="0"/>
            </a:br>
            <a:r>
              <a:rPr sz="3600" dirty="0" smtClean="0"/>
              <a:t>ООП НО, ОО </a:t>
            </a:r>
            <a:br>
              <a:rPr sz="3600" dirty="0" smtClean="0"/>
            </a:br>
            <a:r>
              <a:rPr sz="3600" i="1" dirty="0" smtClean="0"/>
              <a:t>(вариативная часть)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493134"/>
            <a:ext cx="10224448" cy="5071439"/>
          </a:xfrm>
        </p:spPr>
        <p:txBody>
          <a:bodyPr/>
          <a:lstStyle/>
          <a:p>
            <a:r>
              <a:rPr lang="ru-RU" sz="2400" b="1" dirty="0" smtClean="0"/>
              <a:t>3 часа в неделю </a:t>
            </a:r>
            <a:r>
              <a:rPr lang="ru-RU" sz="2400" dirty="0" smtClean="0"/>
              <a:t>– на занятия, связанные с реализацией особых интеллектуальных и </a:t>
            </a:r>
            <a:r>
              <a:rPr lang="ru-RU" sz="2400" dirty="0" err="1" smtClean="0"/>
              <a:t>социокультурных</a:t>
            </a:r>
            <a:r>
              <a:rPr lang="ru-RU" sz="2400" dirty="0" smtClean="0"/>
              <a:t> потребностей обучающихся (в том числе для сопровождения изучения отдельных учебных </a:t>
            </a:r>
            <a:r>
              <a:rPr lang="ru-RU" sz="2400" b="1" dirty="0" smtClean="0"/>
              <a:t>предметов на углубленном уровне)</a:t>
            </a:r>
          </a:p>
          <a:p>
            <a:r>
              <a:rPr lang="ru-RU" sz="2400" dirty="0" smtClean="0"/>
              <a:t>2 часа в неделю – на занятия, направленные на удовлетворение интересов и потребностей обучающихся в творческом и физическом развитии (в том числе организация занятий в школьных театрах, школьных музеях, школьных спортивных клубах, а также в рамках реализации программы развития социальной активности обучающихся начальных классов «Орлята России»)</a:t>
            </a:r>
          </a:p>
          <a:p>
            <a:r>
              <a:rPr lang="ru-RU" sz="2400" dirty="0" smtClean="0"/>
              <a:t>2 часа в неделю – на занятия, направленные на удовлетворение социальных интересов и потребностей обучающихся (в том числе в рамках Российского движения школьников, </a:t>
            </a:r>
            <a:r>
              <a:rPr lang="ru-RU" sz="2400" dirty="0" err="1" smtClean="0"/>
              <a:t>Юнармии</a:t>
            </a:r>
            <a:r>
              <a:rPr lang="ru-RU" sz="2400" dirty="0" smtClean="0"/>
              <a:t>, реализации проекта «Россия – страна возможностей»)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600" smtClean="0"/>
              <a:t>Для основного общего образования</a:t>
            </a:r>
            <a:br>
              <a:rPr sz="3600" smtClean="0"/>
            </a:br>
            <a:r>
              <a:rPr lang="en-US" sz="3600" dirty="0" smtClean="0"/>
              <a:t> https://edsoo.ru/Vneurochnaya_deyatelnost.htm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319982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b="1" dirty="0" smtClean="0"/>
              <a:t>. Примерная рабочая программа курса внеурочной деятельности в соответствии с ФГОС основного общего образования. </a:t>
            </a:r>
            <a:r>
              <a:rPr lang="ru-RU" b="1" i="1" dirty="0" smtClean="0"/>
              <a:t>Профориентация. </a:t>
            </a:r>
          </a:p>
          <a:p>
            <a:pPr>
              <a:buNone/>
            </a:pPr>
            <a:r>
              <a:rPr lang="ru-RU" dirty="0" smtClean="0"/>
              <a:t>2.</a:t>
            </a:r>
            <a:r>
              <a:rPr lang="ru-RU" b="1" dirty="0" smtClean="0"/>
              <a:t> Примерная рабочая программа курса внеурочной деятельности в соответствии с ФГОС основного общего образования. </a:t>
            </a:r>
            <a:r>
              <a:rPr lang="ru-RU" b="1" i="1" dirty="0" smtClean="0"/>
              <a:t>Функциональная грамотность. </a:t>
            </a:r>
          </a:p>
          <a:p>
            <a:pPr>
              <a:buNone/>
            </a:pPr>
            <a:r>
              <a:rPr lang="ru-RU" dirty="0" smtClean="0"/>
              <a:t>3. Примерная рабочая программа курса внеурочной деятельности в соответствии с ФГОС основного общего образования </a:t>
            </a:r>
            <a:r>
              <a:rPr lang="ru-RU" i="1" dirty="0" smtClean="0"/>
              <a:t>Проектно-исследовательская деятельность (естественнонаучный блок)+ (гуманитарный блок)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smtClean="0"/>
              <a:t>Для основного общего образования</a:t>
            </a:r>
            <a:br>
              <a:rPr sz="3200" smtClean="0"/>
            </a:br>
            <a:r>
              <a:rPr sz="3200" smtClean="0"/>
              <a:t> https://edsoo.ru/Vneurochnaya_deyatelnost.htm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323833"/>
            <a:ext cx="10251743" cy="524074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/>
              <a:t>4. Примерная рабочая программа курса внеурочной деятельности в соответствии с ФГОС основного общего образования. </a:t>
            </a:r>
            <a:r>
              <a:rPr lang="ru-RU" sz="2400" i="1" dirty="0" err="1" smtClean="0"/>
              <a:t>Экологичный</a:t>
            </a:r>
            <a:r>
              <a:rPr lang="ru-RU" sz="2400" i="1" dirty="0" smtClean="0"/>
              <a:t> образ жизни.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5. Примерная рабочая программа курса внеурочной деятельности в соответствии с ФГОС основного общего образования. </a:t>
            </a:r>
            <a:r>
              <a:rPr lang="ru-RU" sz="2400" i="1" dirty="0" smtClean="0"/>
              <a:t>Умей вести за собой.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6. Примерная рабочая программа курса внеурочной деятельности в соответствии с ФГОС основного общего образования. </a:t>
            </a:r>
            <a:r>
              <a:rPr lang="ru-RU" sz="2400" i="1" dirty="0" smtClean="0"/>
              <a:t>Мир визуально-пространственных искусств: </a:t>
            </a:r>
          </a:p>
          <a:p>
            <a:pPr>
              <a:spcBef>
                <a:spcPts val="0"/>
              </a:spcBef>
            </a:pPr>
            <a:r>
              <a:rPr lang="ru-RU" sz="2400" i="1" dirty="0" smtClean="0"/>
              <a:t>«Мир декоративно-прикладного искусства»; </a:t>
            </a:r>
          </a:p>
          <a:p>
            <a:pPr>
              <a:spcBef>
                <a:spcPts val="0"/>
              </a:spcBef>
            </a:pPr>
            <a:r>
              <a:rPr lang="ru-RU" sz="2400" i="1" dirty="0" smtClean="0"/>
              <a:t>«Мир изобразительного искусства»; </a:t>
            </a:r>
          </a:p>
          <a:p>
            <a:pPr>
              <a:spcBef>
                <a:spcPts val="0"/>
              </a:spcBef>
            </a:pPr>
            <a:r>
              <a:rPr lang="ru-RU" sz="2400" i="1" dirty="0" smtClean="0"/>
              <a:t>«Метаморфозы в архитектуре и дизайне (графический, средовой, одежды, элементов 3 декорирования)»; </a:t>
            </a:r>
          </a:p>
          <a:p>
            <a:pPr>
              <a:spcBef>
                <a:spcPts val="0"/>
              </a:spcBef>
            </a:pPr>
            <a:r>
              <a:rPr lang="ru-RU" sz="2400" i="1" dirty="0" smtClean="0"/>
              <a:t>«Фотография и художественное изображение в зрелищных и экранных искусствах». </a:t>
            </a:r>
            <a:endParaRPr lang="ru-RU" sz="2400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ru-RU" sz="5400" b="1" dirty="0" err="1" smtClean="0">
                <a:solidFill>
                  <a:srgbClr val="00B0F0"/>
                </a:solidFill>
              </a:rPr>
              <a:t>Профориентационный</a:t>
            </a:r>
            <a:r>
              <a:rPr lang="ru-RU" altLang="ru-RU" sz="5400" b="1" dirty="0" smtClean="0">
                <a:solidFill>
                  <a:srgbClr val="00B0F0"/>
                </a:solidFill>
              </a:rPr>
              <a:t> </a:t>
            </a:r>
          </a:p>
          <a:p>
            <a:pPr algn="ctr">
              <a:buNone/>
            </a:pPr>
            <a:r>
              <a:rPr lang="ru-RU" altLang="ru-RU" sz="5400" b="1" dirty="0" smtClean="0">
                <a:solidFill>
                  <a:srgbClr val="00B0F0"/>
                </a:solidFill>
              </a:rPr>
              <a:t>минимум </a:t>
            </a:r>
          </a:p>
          <a:p>
            <a:pPr algn="ctr">
              <a:buNone/>
            </a:pPr>
            <a:r>
              <a:rPr lang="ru-RU" altLang="ru-RU" sz="5400" b="1" dirty="0" smtClean="0">
                <a:solidFill>
                  <a:srgbClr val="00B0F0"/>
                </a:solidFill>
              </a:rPr>
              <a:t>в контексте образовательного процесса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Старт </a:t>
            </a:r>
            <a:r>
              <a:rPr lang="ru-RU" dirty="0" err="1" smtClean="0"/>
              <a:t>профориентационного</a:t>
            </a:r>
            <a:r>
              <a:rPr lang="ru-RU" dirty="0" smtClean="0"/>
              <a:t> минимума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403432"/>
            <a:ext cx="10251743" cy="5043667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С 1 сентября 2023 года во всех школах РФ </a:t>
            </a:r>
            <a:r>
              <a:rPr lang="ru-RU" sz="4000" dirty="0" smtClean="0"/>
              <a:t>внедряется </a:t>
            </a:r>
          </a:p>
          <a:p>
            <a:pPr algn="ctr">
              <a:buNone/>
            </a:pPr>
            <a:r>
              <a:rPr lang="ru-RU" sz="4000" b="1" dirty="0" smtClean="0"/>
              <a:t>«Единая модель профессиональной ориентации – </a:t>
            </a:r>
            <a:r>
              <a:rPr lang="ru-RU" sz="4000" b="1" dirty="0" err="1" smtClean="0"/>
              <a:t>профориентационный</a:t>
            </a:r>
            <a:r>
              <a:rPr lang="ru-RU" sz="4000" b="1" dirty="0" smtClean="0"/>
              <a:t> минимум»</a:t>
            </a:r>
          </a:p>
          <a:p>
            <a:pPr algn="ctr">
              <a:lnSpc>
                <a:spcPct val="100000"/>
              </a:lnSpc>
              <a:buNone/>
            </a:pPr>
            <a:endParaRPr lang="ru-RU" sz="2000" b="1" dirty="0" smtClean="0"/>
          </a:p>
          <a:p>
            <a:pPr algn="ctr">
              <a:lnSpc>
                <a:spcPct val="100000"/>
              </a:lnSpc>
              <a:buNone/>
            </a:pPr>
            <a:r>
              <a:rPr lang="ru-RU" sz="2000" b="1" dirty="0" smtClean="0"/>
              <a:t>МЕТОДИЧЕСКИЕ РЕКОМЕНДАЦИИ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000" b="1" dirty="0" smtClean="0"/>
              <a:t>ПО РЕАЛИЗАЦИИ ПРОФОРИЕНТАЦИОННОГО МИНИМУМА ДЛЯ ОБРАЗОВАТЕЛЬНЫХ ОРГАНИЗАЦИЙ РОССИЙСКОЙ ФЕДЕРАЦИИ, РЕАЛИЗУЮЩИХ ОБРАЗОВАТЕЛЬНЫЕ ПРОГРАММЫ ООО И СОО</a:t>
            </a:r>
            <a:endParaRPr lang="ru-RU" sz="40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7869"/>
            <a:ext cx="10160000" cy="1464328"/>
          </a:xfrm>
        </p:spPr>
        <p:txBody>
          <a:bodyPr/>
          <a:lstStyle/>
          <a:p>
            <a:pPr algn="ctr"/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Год педагога и наставника</a:t>
            </a:r>
            <a:br>
              <a:rPr smtClean="0"/>
            </a:br>
            <a:r>
              <a:rPr sz="2000" smtClean="0"/>
              <a:t>(Указ Президента Российской Федерации В.В. Путина от 27 июня 2023 года № 401) </a:t>
            </a:r>
            <a:r>
              <a:rPr smtClean="0"/>
              <a:t/>
            </a:r>
            <a:br>
              <a:rPr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711325"/>
            <a:ext cx="10183504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Миссия Года – </a:t>
            </a:r>
            <a:r>
              <a:rPr lang="ru-RU" i="1" dirty="0" smtClean="0"/>
              <a:t>признание особого статуса </a:t>
            </a:r>
            <a:r>
              <a:rPr lang="ru-RU" dirty="0" smtClean="0"/>
              <a:t>педагогических работников, в том числе выполняющих наставническую деятельность. </a:t>
            </a:r>
          </a:p>
          <a:p>
            <a:pPr>
              <a:buNone/>
            </a:pPr>
            <a:r>
              <a:rPr lang="ru-RU" dirty="0" smtClean="0"/>
              <a:t>Мероприятия: </a:t>
            </a:r>
          </a:p>
          <a:p>
            <a:r>
              <a:rPr lang="ru-RU" i="1" dirty="0" smtClean="0"/>
              <a:t>Всероссийская акция «Учить. Вдохновлять. Развивать»</a:t>
            </a:r>
          </a:p>
          <a:p>
            <a:r>
              <a:rPr lang="ru-RU" i="1" dirty="0" smtClean="0"/>
              <a:t> серия акций «Спасибо педагогу и наставнику» </a:t>
            </a:r>
          </a:p>
          <a:p>
            <a:r>
              <a:rPr lang="ru-RU" i="1" dirty="0" smtClean="0"/>
              <a:t>проект «Педагогические династии России» </a:t>
            </a:r>
          </a:p>
          <a:p>
            <a:r>
              <a:rPr lang="ru-RU" i="1" dirty="0" smtClean="0"/>
              <a:t>проект «Наставники в лицах»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174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Профориентационный</a:t>
            </a:r>
            <a:r>
              <a:rPr lang="ru-RU" dirty="0"/>
              <a:t> минимум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265391" cy="4351338"/>
          </a:xfrm>
        </p:spPr>
        <p:txBody>
          <a:bodyPr/>
          <a:lstStyle/>
          <a:p>
            <a:pPr indent="-55563" algn="just">
              <a:buNone/>
            </a:pPr>
            <a:r>
              <a:rPr lang="ru-RU" sz="4000" b="1" dirty="0" smtClean="0"/>
              <a:t>единый универсальный минимальный набор </a:t>
            </a:r>
            <a:r>
              <a:rPr lang="ru-RU" sz="4000" dirty="0" err="1" smtClean="0"/>
              <a:t>профориентационных</a:t>
            </a:r>
            <a:r>
              <a:rPr lang="ru-RU" sz="4000" dirty="0" smtClean="0"/>
              <a:t> практик и инструментов для проведения мероприятий по профессиональной ориентации обучающихся во всех субъектах РФ, включая отдаленные и труднодоступные территории</a:t>
            </a:r>
            <a:endParaRPr lang="ru-RU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Идея </a:t>
            </a:r>
            <a:r>
              <a:rPr lang="ru-RU" dirty="0" err="1"/>
              <a:t>профориентационного</a:t>
            </a:r>
            <a:r>
              <a:rPr lang="ru-RU" dirty="0"/>
              <a:t> минимума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539433"/>
            <a:ext cx="10279039" cy="4523230"/>
          </a:xfrm>
        </p:spPr>
        <p:txBody>
          <a:bodyPr/>
          <a:lstStyle/>
          <a:p>
            <a:pPr algn="just"/>
            <a:r>
              <a:rPr lang="ru-RU" dirty="0"/>
              <a:t>Ф</a:t>
            </a:r>
            <a:r>
              <a:rPr lang="ru-RU" dirty="0" smtClean="0"/>
              <a:t>ормирование у обучающихся специфического навыка – готовности и </a:t>
            </a:r>
            <a:r>
              <a:rPr lang="ru-RU" b="1" dirty="0" smtClean="0"/>
              <a:t>способности к </a:t>
            </a:r>
            <a:r>
              <a:rPr lang="ru-RU" b="1" dirty="0" err="1" smtClean="0"/>
              <a:t>самоусложнению</a:t>
            </a:r>
            <a:r>
              <a:rPr lang="ru-RU" b="1" dirty="0" smtClean="0"/>
              <a:t> (развиваться всю жизнь, учитывая происходящие изменения</a:t>
            </a:r>
            <a:r>
              <a:rPr lang="ru-RU" dirty="0" smtClean="0"/>
              <a:t>).</a:t>
            </a:r>
          </a:p>
          <a:p>
            <a:pPr algn="just"/>
            <a:r>
              <a:rPr lang="ru-RU" dirty="0" err="1" smtClean="0"/>
              <a:t>Самоусложнение</a:t>
            </a:r>
            <a:r>
              <a:rPr lang="ru-RU" dirty="0" smtClean="0"/>
              <a:t> - </a:t>
            </a:r>
            <a:r>
              <a:rPr lang="ru-RU" b="1" dirty="0" smtClean="0"/>
              <a:t>принятие на себя ответственности и появления активной, субъектной позиции по отношению к себе, образовательному процессу, жизни в целом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Для формирования и поддержки этих качеств необходима </a:t>
            </a:r>
            <a:r>
              <a:rPr lang="ru-RU" b="1" dirty="0" smtClean="0"/>
              <a:t>специальная личностно-развивающая среда</a:t>
            </a:r>
            <a:r>
              <a:rPr lang="ru-RU" dirty="0" smtClean="0"/>
              <a:t>, где </a:t>
            </a:r>
            <a:r>
              <a:rPr lang="ru-RU" b="1" dirty="0" smtClean="0"/>
              <a:t>обучающиеся превращаются из объектов в </a:t>
            </a:r>
            <a:r>
              <a:rPr lang="ru-RU" b="1" i="1" dirty="0" smtClean="0"/>
              <a:t>субъекты </a:t>
            </a:r>
            <a:r>
              <a:rPr lang="ru-RU" dirty="0" smtClean="0"/>
              <a:t>образовательного процесса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Методические подходы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403432"/>
            <a:ext cx="10292687" cy="465923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Практико-ориентированный подход – разработка специальных мер, позволяющих </a:t>
            </a:r>
            <a:r>
              <a:rPr lang="ru-RU" dirty="0" smtClean="0"/>
              <a:t>обучающемуся </a:t>
            </a:r>
            <a:r>
              <a:rPr lang="ru-RU" b="1" dirty="0" smtClean="0"/>
              <a:t>установить связь между получаемыми теоретическими знаниями и текущими и будущими практическими действиями</a:t>
            </a:r>
            <a:r>
              <a:rPr lang="ru-RU" dirty="0" smtClean="0"/>
              <a:t>, необходимыми для освоения выбранной специальности:</a:t>
            </a:r>
          </a:p>
          <a:p>
            <a:pPr algn="just"/>
            <a:r>
              <a:rPr lang="ru-RU" dirty="0" smtClean="0"/>
              <a:t>решение реальных практических кейсов от работодателей; </a:t>
            </a:r>
          </a:p>
          <a:p>
            <a:pPr algn="just"/>
            <a:r>
              <a:rPr lang="ru-RU" dirty="0" smtClean="0"/>
              <a:t>разработка и реализация собственной индивидуальной образовательно-профессиональной траектории;</a:t>
            </a:r>
          </a:p>
          <a:p>
            <a:pPr algn="just"/>
            <a:r>
              <a:rPr lang="ru-RU" dirty="0" smtClean="0"/>
              <a:t>участие в профессиональных пробах и др.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7869"/>
            <a:ext cx="10160000" cy="1164077"/>
          </a:xfrm>
        </p:spPr>
        <p:txBody>
          <a:bodyPr/>
          <a:lstStyle/>
          <a:p>
            <a:pPr algn="ctr"/>
            <a:r>
              <a:rPr sz="3600" dirty="0" smtClean="0"/>
              <a:t>Реализация</a:t>
            </a:r>
            <a:r>
              <a:rPr lang="ru-RU" sz="3600" dirty="0"/>
              <a:t> </a:t>
            </a:r>
            <a:r>
              <a:rPr lang="ru-RU" sz="3600" dirty="0" err="1"/>
              <a:t>профориентационного</a:t>
            </a:r>
            <a:r>
              <a:rPr lang="ru-RU" sz="3600" dirty="0"/>
              <a:t> минимума</a:t>
            </a:r>
            <a:r>
              <a:rPr dirty="0" smtClean="0"/>
              <a:t/>
            </a:r>
            <a:br>
              <a:rPr dirty="0" smtClean="0"/>
            </a:br>
            <a:endParaRPr lang="ru-RU" sz="28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562582"/>
            <a:ext cx="10087970" cy="5139159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Уровни:</a:t>
            </a:r>
          </a:p>
          <a:p>
            <a:pPr>
              <a:buNone/>
            </a:pPr>
            <a:r>
              <a:rPr lang="ru-RU" sz="3600" dirty="0" smtClean="0"/>
              <a:t>• </a:t>
            </a:r>
            <a:r>
              <a:rPr lang="ru-RU" sz="3600" b="1" i="1" dirty="0" smtClean="0"/>
              <a:t>базовый уровень </a:t>
            </a:r>
            <a:r>
              <a:rPr lang="ru-RU" sz="3600" i="1" dirty="0"/>
              <a:t>(рекомендованная учебная нагрузка – не менее 40 часов в учебный год)</a:t>
            </a:r>
            <a:endParaRPr lang="ru-RU" sz="3600" i="1" dirty="0" smtClean="0"/>
          </a:p>
          <a:p>
            <a:pPr>
              <a:buNone/>
            </a:pPr>
            <a:r>
              <a:rPr lang="ru-RU" sz="3600" dirty="0" smtClean="0"/>
              <a:t>• </a:t>
            </a:r>
            <a:r>
              <a:rPr lang="ru-RU" sz="3600" b="1" i="1" dirty="0" smtClean="0"/>
              <a:t>основной уровень </a:t>
            </a:r>
            <a:r>
              <a:rPr lang="ru-RU" sz="3600" i="1" dirty="0"/>
              <a:t>(не менее 60 </a:t>
            </a:r>
            <a:r>
              <a:rPr lang="ru-RU" sz="3600" i="1" dirty="0" smtClean="0"/>
              <a:t>часов)</a:t>
            </a:r>
          </a:p>
          <a:p>
            <a:pPr>
              <a:buNone/>
            </a:pPr>
            <a:r>
              <a:rPr lang="ru-RU" sz="3600" dirty="0" smtClean="0"/>
              <a:t>•</a:t>
            </a:r>
            <a:r>
              <a:rPr lang="ru-RU" sz="3600" b="1" i="1" dirty="0" smtClean="0"/>
              <a:t>продвинутый уровень </a:t>
            </a:r>
            <a:r>
              <a:rPr lang="ru-RU" sz="3600" i="1" dirty="0" smtClean="0"/>
              <a:t>(</a:t>
            </a:r>
            <a:r>
              <a:rPr lang="ru-RU" sz="3600" i="1" dirty="0"/>
              <a:t>не менее 80 часов</a:t>
            </a:r>
            <a:r>
              <a:rPr lang="ru-RU" sz="3600" i="1" dirty="0" smtClean="0"/>
              <a:t>)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Форматы</a:t>
            </a:r>
            <a:r>
              <a:rPr lang="ru-RU" sz="3600" dirty="0" smtClean="0"/>
              <a:t>: урочный, внеурочный, дополнительный</a:t>
            </a:r>
            <a:endParaRPr lang="ru-RU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7869"/>
            <a:ext cx="10160000" cy="1177725"/>
          </a:xfrm>
        </p:spPr>
        <p:txBody>
          <a:bodyPr/>
          <a:lstStyle/>
          <a:p>
            <a:pPr algn="ctr"/>
            <a:r>
              <a:rPr sz="3600" dirty="0" smtClean="0"/>
              <a:t>Приказ </a:t>
            </a:r>
            <a:r>
              <a:rPr sz="3600" dirty="0" err="1" smtClean="0"/>
              <a:t>Минобра</a:t>
            </a:r>
            <a:r>
              <a:rPr sz="3600" dirty="0" smtClean="0"/>
              <a:t> Челябинской области </a:t>
            </a:r>
            <a:br>
              <a:rPr sz="3600" dirty="0" smtClean="0"/>
            </a:br>
            <a:r>
              <a:rPr sz="3600" i="1" dirty="0" smtClean="0"/>
              <a:t>(от 25.07.2023 № 02/1834)</a:t>
            </a:r>
            <a:endParaRPr lang="ru-RU" sz="36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50133"/>
              </p:ext>
            </p:extLst>
          </p:nvPr>
        </p:nvGraphicFramePr>
        <p:xfrm>
          <a:off x="1678675" y="1146412"/>
          <a:ext cx="10513325" cy="561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Содержание </a:t>
            </a:r>
            <a:r>
              <a:rPr lang="ru-RU" dirty="0" err="1"/>
              <a:t>профориентационного</a:t>
            </a:r>
            <a:r>
              <a:rPr lang="ru-RU" dirty="0"/>
              <a:t> минимума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926065"/>
              </p:ext>
            </p:extLst>
          </p:nvPr>
        </p:nvGraphicFramePr>
        <p:xfrm>
          <a:off x="1676400" y="1105470"/>
          <a:ext cx="10515600" cy="575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7869"/>
            <a:ext cx="10160000" cy="1177725"/>
          </a:xfrm>
        </p:spPr>
        <p:txBody>
          <a:bodyPr/>
          <a:lstStyle/>
          <a:p>
            <a:pPr algn="ctr"/>
            <a:r>
              <a:rPr dirty="0" smtClean="0"/>
              <a:t>Необходимые условия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651417"/>
              </p:ext>
            </p:extLst>
          </p:nvPr>
        </p:nvGraphicFramePr>
        <p:xfrm>
          <a:off x="1498600" y="1255594"/>
          <a:ext cx="10515600" cy="479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i="1" dirty="0" smtClean="0"/>
              <a:t/>
            </a:r>
            <a:br>
              <a:rPr sz="3200" i="1" dirty="0" smtClean="0"/>
            </a:br>
            <a:r>
              <a:rPr sz="3600" dirty="0" smtClean="0"/>
              <a:t>Урочная деятельность предполагает проведение </a:t>
            </a:r>
            <a:r>
              <a:rPr sz="3600" dirty="0" err="1" smtClean="0"/>
              <a:t>профориентационно</a:t>
            </a:r>
            <a:r>
              <a:rPr sz="3600" dirty="0" smtClean="0"/>
              <a:t> значимых уроков</a:t>
            </a:r>
            <a:br>
              <a:rPr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4"/>
            <a:ext cx="10265391" cy="490783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</a:t>
            </a:r>
            <a:r>
              <a:rPr lang="ru-RU" b="1" dirty="0" err="1" smtClean="0"/>
              <a:t>Профориентационое</a:t>
            </a:r>
            <a:r>
              <a:rPr lang="ru-RU" b="1" dirty="0" smtClean="0"/>
              <a:t> содержание уроков </a:t>
            </a:r>
            <a:r>
              <a:rPr lang="ru-RU" dirty="0" smtClean="0"/>
              <a:t>по предметам общеобразовательного цикла, где рассматривается </a:t>
            </a:r>
            <a:r>
              <a:rPr lang="ru-RU" b="1" dirty="0" smtClean="0"/>
              <a:t>значимость учебного предмета в профессиональной деятельности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Не предполагает проведение дополнительных уроков, проводится в рамках учебного плана!!!</a:t>
            </a:r>
          </a:p>
          <a:p>
            <a:pPr>
              <a:buNone/>
            </a:pPr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b="1" dirty="0" smtClean="0"/>
              <a:t>В рамках учебного предмета «Технология» </a:t>
            </a:r>
            <a:r>
              <a:rPr lang="ru-RU" dirty="0" smtClean="0"/>
              <a:t>(в части изучения отраслей экономики и создания материальных проектов, в т.ч. на базе учебно-производственных комплексов).</a:t>
            </a:r>
          </a:p>
          <a:p>
            <a:pPr>
              <a:buNone/>
            </a:pPr>
            <a:r>
              <a:rPr lang="ru-RU" sz="2400" b="1" i="1" dirty="0" smtClean="0"/>
              <a:t>Материалы:</a:t>
            </a:r>
            <a:r>
              <a:rPr lang="ru-RU" sz="2400" i="1" dirty="0" smtClean="0"/>
              <a:t> разработки на  Платформе «Билет в будущее»: </a:t>
            </a:r>
            <a:r>
              <a:rPr lang="ru-RU" sz="2400" i="1" dirty="0" smtClean="0">
                <a:hlinkClick r:id="rId2"/>
              </a:rPr>
              <a:t>https://bvbinfo.ru/auth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ru-RU" sz="4800" b="1" dirty="0" smtClean="0">
                <a:solidFill>
                  <a:srgbClr val="00B0F0"/>
                </a:solidFill>
              </a:rPr>
              <a:t>Проблемный анализ работы городского профессионального объединения </a:t>
            </a:r>
          </a:p>
          <a:p>
            <a:pPr algn="ctr">
              <a:buNone/>
            </a:pPr>
            <a:r>
              <a:rPr lang="ru-RU" altLang="ru-RU" sz="4800" b="1" dirty="0" smtClean="0">
                <a:solidFill>
                  <a:srgbClr val="00B0F0"/>
                </a:solidFill>
              </a:rPr>
              <a:t>в 2022-2023 учебном году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676400" y="77788"/>
            <a:ext cx="10160000" cy="1325562"/>
          </a:xfrm>
        </p:spPr>
        <p:txBody>
          <a:bodyPr/>
          <a:lstStyle/>
          <a:p>
            <a:r>
              <a:rPr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Направления работы ГПО:</a:t>
            </a:r>
            <a:br>
              <a:rPr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49263"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Повышение профессиональной компетенции;</a:t>
            </a:r>
          </a:p>
          <a:p>
            <a:pPr marL="0" indent="0" defTabSz="449263"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Работа с одаренными;</a:t>
            </a:r>
          </a:p>
          <a:p>
            <a:pPr marL="0" indent="0" defTabSz="449263"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Государственная итоговая аттестация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8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7869"/>
            <a:ext cx="10160000" cy="809235"/>
          </a:xfrm>
        </p:spPr>
        <p:txBody>
          <a:bodyPr/>
          <a:lstStyle/>
          <a:p>
            <a:pPr algn="ctr"/>
            <a:r>
              <a:rPr sz="3600" dirty="0" smtClean="0"/>
              <a:t>Программа совещан</a:t>
            </a:r>
            <a:r>
              <a:rPr sz="4000" dirty="0" smtClean="0"/>
              <a:t>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573206"/>
            <a:ext cx="10279039" cy="6284794"/>
          </a:xfrm>
        </p:spPr>
        <p:txBody>
          <a:bodyPr/>
          <a:lstStyle/>
          <a:p>
            <a:pPr marL="514350" indent="-514350" algn="just">
              <a:buFont typeface="Arial" pitchFamily="34" charset="0"/>
              <a:buAutoNum type="arabicPeriod"/>
              <a:defRPr/>
            </a:pPr>
            <a:r>
              <a:rPr lang="ru-RU" sz="2400" dirty="0" smtClean="0"/>
              <a:t>Единое образовательное пространство  как приоритет развития суверенной национальной системы образования. </a:t>
            </a:r>
            <a:endParaRPr lang="ru-RU" altLang="ru-RU" sz="2400" dirty="0" smtClean="0"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altLang="ru-RU" sz="2400" dirty="0" smtClean="0"/>
              <a:t>Особенности изучения предмета в контексте ФООП и  обновленных ФГОС.</a:t>
            </a:r>
          </a:p>
          <a:p>
            <a:pPr marL="0" indent="0" algn="just">
              <a:buNone/>
              <a:defRPr/>
            </a:pPr>
            <a:r>
              <a:rPr lang="ru-RU" altLang="ru-RU" sz="2400" dirty="0" smtClean="0"/>
              <a:t>2.1. Внеурочная деятельность по предмету – шаг в повышении мотивации и функциональной грамотности.</a:t>
            </a:r>
          </a:p>
          <a:p>
            <a:pPr marL="0" indent="0" algn="just">
              <a:buNone/>
              <a:defRPr/>
            </a:pPr>
            <a:r>
              <a:rPr lang="ru-RU" altLang="ru-RU" sz="2400" dirty="0" smtClean="0"/>
              <a:t>        Воспитать юного исследователя (из опыта работы над проектами во внеурочной деятельности учителя биологии и географии МОУ СОШ№ 65 Щётка Н.Ш.)</a:t>
            </a:r>
          </a:p>
          <a:p>
            <a:pPr marL="0" indent="0" algn="just">
              <a:buNone/>
              <a:defRPr/>
            </a:pPr>
            <a:r>
              <a:rPr lang="ru-RU" altLang="ru-RU" sz="2400" dirty="0" smtClean="0"/>
              <a:t>2.2. Профориентация в контексте образовательного процесса.</a:t>
            </a:r>
          </a:p>
          <a:p>
            <a:pPr marL="514350" indent="-514350" algn="just">
              <a:buNone/>
              <a:defRPr/>
            </a:pPr>
            <a:r>
              <a:rPr lang="ru-RU" altLang="ru-RU" sz="2400" dirty="0" smtClean="0"/>
              <a:t>3. Проблемный анализ работы городского профессионального объединения в 2022-2023 учебном году.</a:t>
            </a:r>
          </a:p>
          <a:p>
            <a:pPr marL="457200" indent="-457200" algn="just">
              <a:buNone/>
              <a:defRPr/>
            </a:pPr>
            <a:r>
              <a:rPr lang="ru-RU" altLang="ru-RU" sz="2400" dirty="0" smtClean="0"/>
              <a:t>4. План работы городского профессионального объединения на 2023-2024 учебный год</a:t>
            </a:r>
            <a:r>
              <a:rPr lang="ru-RU" altLang="ru-RU" sz="2400" dirty="0" smtClean="0"/>
              <a:t>.</a:t>
            </a:r>
          </a:p>
          <a:p>
            <a:pPr marL="457200" indent="-457200" algn="just">
              <a:buNone/>
              <a:defRPr/>
            </a:pPr>
            <a:r>
              <a:rPr lang="ru-RU" altLang="ru-RU" sz="2400" dirty="0" smtClean="0"/>
              <a:t>5. Из опыта  с географическими картами, текстами в сервисе </a:t>
            </a:r>
            <a:r>
              <a:rPr lang="en-US" altLang="ru-RU" sz="2400" dirty="0" smtClean="0"/>
              <a:t>LearninApps.org </a:t>
            </a:r>
            <a:r>
              <a:rPr lang="ru-RU" altLang="ru-RU" sz="2400" dirty="0" smtClean="0"/>
              <a:t>учителя географии МОУ «СОШ № 47»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Семеновой А.Х.</a:t>
            </a:r>
            <a:endParaRPr lang="ru-RU" altLang="ru-RU" sz="2400" dirty="0" smtClean="0"/>
          </a:p>
          <a:p>
            <a:pPr marL="457200" indent="-457200" algn="just">
              <a:buNone/>
              <a:defRPr/>
            </a:pPr>
            <a:endParaRPr lang="ru-RU" altLang="ru-RU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676400" y="77788"/>
            <a:ext cx="10160000" cy="1325562"/>
          </a:xfrm>
        </p:spPr>
        <p:txBody>
          <a:bodyPr/>
          <a:lstStyle/>
          <a:p>
            <a:r>
              <a:rPr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компетенции </a:t>
            </a: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49263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ru-RU" sz="32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Индивидуальные консультации для педагогов, испытывающих затруднение;</a:t>
            </a:r>
          </a:p>
          <a:p>
            <a:pPr marL="0" indent="0" defTabSz="449263"/>
            <a:r>
              <a:rPr lang="ru-RU" sz="320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Мастер-классы, семинары- практикумы;</a:t>
            </a:r>
          </a:p>
          <a:p>
            <a:pPr marL="0" indent="0" defTabSz="449263"/>
            <a:r>
              <a:rPr lang="ru-RU" altLang="ru-RU" sz="32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Оценка профессиональной компетентности педагогов</a:t>
            </a:r>
            <a:endParaRPr lang="ru-RU" sz="320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defTabSz="449263"/>
            <a:endParaRPr lang="ru-RU" sz="320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defTabSz="449263"/>
            <a:endParaRPr lang="ru-RU" smtClean="0"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676400" y="191851"/>
            <a:ext cx="10160000" cy="1022350"/>
          </a:xfrm>
        </p:spPr>
        <p:txBody>
          <a:bodyPr/>
          <a:lstStyle/>
          <a:p>
            <a:pPr algn="ctr"/>
            <a:r>
              <a:rPr sz="3800" dirty="0" smtClean="0"/>
              <a:t>Итоги оценки профессиональной компетентности педагогов</a:t>
            </a:r>
            <a:r>
              <a:rPr dirty="0" smtClean="0"/>
              <a:t/>
            </a:r>
            <a:br>
              <a:rPr dirty="0" smtClean="0"/>
            </a:br>
            <a:endParaRPr dirty="0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676400" y="996286"/>
            <a:ext cx="10515600" cy="5732059"/>
          </a:xfrm>
        </p:spPr>
        <p:txBody>
          <a:bodyPr/>
          <a:lstStyle/>
          <a:p>
            <a:r>
              <a:rPr lang="ru-RU" sz="2400" dirty="0"/>
              <a:t>Организационно-технологической особенностью проведения исследования в 2023 году стало то, что процедура проходила на региональной цифровой технологической платформе «Государственная информационная система «Образование в Челябинской области» </a:t>
            </a:r>
            <a:r>
              <a:rPr lang="ru-RU" sz="2400" dirty="0" smtClean="0"/>
              <a:t>в </a:t>
            </a:r>
            <a:r>
              <a:rPr lang="ru-RU" sz="2400" dirty="0"/>
              <a:t>модуле «Организация дополнительного профессионального образования» (далее – модуль «Организация ДПО) (</a:t>
            </a:r>
            <a:r>
              <a:rPr lang="ru-RU" sz="2400" dirty="0">
                <a:hlinkClick r:id="rId2"/>
              </a:rPr>
              <a:t>https://dpo.edu-74.ru</a:t>
            </a:r>
            <a:r>
              <a:rPr lang="ru-RU" sz="2400" dirty="0" smtClean="0">
                <a:hlinkClick r:id="rId2"/>
              </a:rPr>
              <a:t>/</a:t>
            </a:r>
            <a:r>
              <a:rPr lang="ru-RU" sz="2400" dirty="0" smtClean="0"/>
              <a:t>)</a:t>
            </a:r>
          </a:p>
          <a:p>
            <a:pPr>
              <a:buNone/>
            </a:pPr>
            <a:r>
              <a:rPr lang="ru-RU" sz="2400" dirty="0" smtClean="0"/>
              <a:t>   Структура </a:t>
            </a:r>
            <a:r>
              <a:rPr lang="ru-RU" sz="2400" dirty="0"/>
              <a:t>диагностической работы представлена четырьмя </a:t>
            </a:r>
            <a:r>
              <a:rPr lang="ru-RU" sz="2400" dirty="0" smtClean="0"/>
              <a:t>компонентами, </a:t>
            </a:r>
            <a:r>
              <a:rPr lang="ru-RU" sz="2400" dirty="0"/>
              <a:t>каждый из которых </a:t>
            </a:r>
            <a:r>
              <a:rPr lang="ru-RU" sz="2400" dirty="0" smtClean="0"/>
              <a:t>включал </a:t>
            </a:r>
            <a:r>
              <a:rPr lang="ru-RU" sz="2400" dirty="0"/>
              <a:t>10 </a:t>
            </a:r>
            <a:r>
              <a:rPr lang="ru-RU" sz="2400" dirty="0" smtClean="0"/>
              <a:t>заданий:</a:t>
            </a:r>
          </a:p>
          <a:p>
            <a:pPr>
              <a:buFontTx/>
              <a:buChar char="-"/>
            </a:pPr>
            <a:r>
              <a:rPr lang="ru-RU" sz="2400" dirty="0"/>
              <a:t>Предметная компетентность - 76,7% (доля педагогов, успешно выполнивших задания по группе компетенций </a:t>
            </a:r>
            <a:r>
              <a:rPr lang="ru-RU" sz="2400" dirty="0" smtClean="0"/>
              <a:t>)</a:t>
            </a:r>
          </a:p>
          <a:p>
            <a:pPr>
              <a:buFontTx/>
              <a:buChar char="-"/>
            </a:pPr>
            <a:r>
              <a:rPr lang="ru-RU" sz="2400" dirty="0"/>
              <a:t>Методическая </a:t>
            </a:r>
            <a:r>
              <a:rPr lang="ru-RU" sz="2400" dirty="0" smtClean="0"/>
              <a:t>компетентность – 47,7%</a:t>
            </a:r>
          </a:p>
          <a:p>
            <a:pPr>
              <a:buFontTx/>
              <a:buChar char="-"/>
            </a:pPr>
            <a:r>
              <a:rPr lang="ru-RU" sz="2400" dirty="0" smtClean="0"/>
              <a:t>Психолого-педагогическая компетентность – 42,8%</a:t>
            </a:r>
          </a:p>
          <a:p>
            <a:pPr>
              <a:buFontTx/>
              <a:buChar char="-"/>
            </a:pPr>
            <a:r>
              <a:rPr lang="ru-RU" sz="2400" dirty="0"/>
              <a:t>Коммуникативная </a:t>
            </a:r>
            <a:r>
              <a:rPr lang="ru-RU" sz="2400" dirty="0" smtClean="0"/>
              <a:t>компетентность – 62,3%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5301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232012"/>
            <a:ext cx="10515600" cy="5830651"/>
          </a:xfrm>
        </p:spPr>
        <p:txBody>
          <a:bodyPr/>
          <a:lstStyle/>
          <a:p>
            <a:r>
              <a:rPr lang="ru-RU" dirty="0"/>
              <a:t>Всего приняли участие 112 учителей географии. В рамках проведения оценки были определены результаты учителей географии соответствии с уровнем </a:t>
            </a:r>
            <a:r>
              <a:rPr lang="ru-RU" dirty="0" err="1"/>
              <a:t>сформированности</a:t>
            </a:r>
            <a:r>
              <a:rPr lang="ru-RU" dirty="0"/>
              <a:t> предметной компетентности. Всего приняли участие 112 учителей географии. В рамках проведения оценки были определены результаты учителей географии соответствии с уровнем </a:t>
            </a:r>
            <a:r>
              <a:rPr lang="ru-RU" dirty="0" err="1"/>
              <a:t>сформированности</a:t>
            </a:r>
            <a:r>
              <a:rPr lang="ru-RU" dirty="0"/>
              <a:t> предметной компетентности. </a:t>
            </a:r>
            <a:endParaRPr lang="ru-RU" dirty="0" smtClean="0"/>
          </a:p>
          <a:p>
            <a:r>
              <a:rPr lang="ru-RU" dirty="0"/>
              <a:t>Наиболее успешно выполнили работу и показали высокий уровень 28 человек (25%) и повышенный уровень 64 человека (57,1%), базовый уровень выявлен у 18 человек (16,1%). При этом лишь 2 учителя географии (1,8%) не достигли граничных значений при выполнении заданий предметного раздела и показали низкий уровень предметной компетентности.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827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676400" y="77788"/>
            <a:ext cx="10160000" cy="1325562"/>
          </a:xfrm>
        </p:spPr>
        <p:txBody>
          <a:bodyPr/>
          <a:lstStyle/>
          <a:p>
            <a:pPr defTabSz="449263"/>
            <a:r>
              <a:rPr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Работа с одаренными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092200"/>
            <a:ext cx="9720263" cy="4462463"/>
          </a:xfrm>
        </p:spPr>
        <p:txBody>
          <a:bodyPr/>
          <a:lstStyle/>
          <a:p>
            <a:pPr marL="0" indent="0" defTabSz="449263">
              <a:buClr>
                <a:srgbClr val="000000"/>
              </a:buClr>
              <a:buSzPct val="100000"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Предметные конкурсы;</a:t>
            </a:r>
          </a:p>
          <a:p>
            <a:pPr marL="0" indent="0" defTabSz="449263">
              <a:buClr>
                <a:srgbClr val="000000"/>
              </a:buClr>
              <a:buSzPct val="100000"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Этапы Всероссийской и Областной олимпиады школьников</a:t>
            </a:r>
          </a:p>
          <a:p>
            <a:pPr marL="0" indent="0" defTabSz="449263">
              <a:buClr>
                <a:srgbClr val="000000"/>
              </a:buClr>
              <a:buSzPct val="100000"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Учебно-тренировочные сборы 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9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621809" y="296152"/>
            <a:ext cx="10160000" cy="1325562"/>
          </a:xfrm>
        </p:spPr>
        <p:txBody>
          <a:bodyPr/>
          <a:lstStyle/>
          <a:p>
            <a:pPr lvl="0"/>
            <a:r>
              <a:rPr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Предметный конкурсы "</a:t>
            </a:r>
            <a:r>
              <a:rPr lang="ru-RU" altLang="ru-RU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Географическое путешествие»</a:t>
            </a:r>
            <a:r>
              <a:rPr lang="ru-RU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dirty="0" smtClean="0"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962203"/>
              </p:ext>
            </p:extLst>
          </p:nvPr>
        </p:nvGraphicFramePr>
        <p:xfrm>
          <a:off x="2250175" y="2031147"/>
          <a:ext cx="6907213" cy="3017520"/>
        </p:xfrm>
        <a:graphic>
          <a:graphicData uri="http://schemas.openxmlformats.org/drawingml/2006/table">
            <a:tbl>
              <a:tblPr/>
              <a:tblGrid>
                <a:gridCol w="4068763"/>
                <a:gridCol w="1392237"/>
                <a:gridCol w="1446213"/>
              </a:tblGrid>
              <a:tr h="6400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Число  участников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Победители и призеры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87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2021-2022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2022-2023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529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1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676400" y="77788"/>
            <a:ext cx="10160000" cy="1325562"/>
          </a:xfrm>
        </p:spPr>
        <p:txBody>
          <a:bodyPr/>
          <a:lstStyle/>
          <a:p>
            <a:pPr defTabSz="449263">
              <a:spcBef>
                <a:spcPts val="1000"/>
              </a:spcBef>
            </a:pPr>
            <a:r>
              <a:rPr sz="3600" b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Этапы Всероссийской и Областной олимпиады школьников</a:t>
            </a:r>
            <a:endParaRPr smtClean="0"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284271"/>
              </p:ext>
            </p:extLst>
          </p:nvPr>
        </p:nvGraphicFramePr>
        <p:xfrm>
          <a:off x="1676400" y="1660927"/>
          <a:ext cx="7510465" cy="152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349"/>
                <a:gridCol w="1214651"/>
                <a:gridCol w="1801504"/>
                <a:gridCol w="1898961"/>
              </a:tblGrid>
              <a:tr h="4313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предмет</a:t>
                      </a:r>
                    </a:p>
                  </a:txBody>
                  <a:tcPr marL="91432" marR="91432" marT="45713" marB="4571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МЭ</a:t>
                      </a:r>
                    </a:p>
                  </a:txBody>
                  <a:tcPr marL="91432" marR="91432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РЭ</a:t>
                      </a:r>
                    </a:p>
                  </a:txBody>
                  <a:tcPr marL="91432" marR="91432" marT="45713" marB="45713"/>
                </a:tc>
              </a:tr>
              <a:tr h="6400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Всего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Победителей и призеров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Победителей и призеров</a:t>
                      </a:r>
                    </a:p>
                  </a:txBody>
                  <a:tcPr marL="91432" marR="91432" marT="45713" marB="45713"/>
                </a:tc>
              </a:tr>
              <a:tr h="3153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география</a:t>
                      </a:r>
                      <a:endParaRPr lang="ru-RU" sz="2400" dirty="0"/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288</a:t>
                      </a:r>
                      <a:endParaRPr lang="ru-RU" sz="2400" dirty="0"/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40</a:t>
                      </a:r>
                      <a:endParaRPr lang="ru-RU" sz="2400" dirty="0"/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</a:t>
                      </a:r>
                      <a:endParaRPr lang="ru-RU" sz="2400" dirty="0"/>
                    </a:p>
                  </a:txBody>
                  <a:tcPr marL="91432" marR="91432" marT="45713" marB="45713"/>
                </a:tc>
              </a:tr>
            </a:tbl>
          </a:graphicData>
        </a:graphic>
      </p:graphicFrame>
      <p:sp>
        <p:nvSpPr>
          <p:cNvPr id="38947" name="TextBox 4"/>
          <p:cNvSpPr txBox="1">
            <a:spLocks noChangeArrowheads="1"/>
          </p:cNvSpPr>
          <p:nvPr/>
        </p:nvSpPr>
        <p:spPr bwMode="auto">
          <a:xfrm>
            <a:off x="2047875" y="4013200"/>
            <a:ext cx="101441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4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Учебно-тренировочные сборы</a:t>
            </a:r>
          </a:p>
          <a:p>
            <a:pPr lvl="0" defTabSz="9144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Преподаватель Никишова Н.В.</a:t>
            </a:r>
            <a:endParaRPr lang="ru-RU" altLang="ru-RU" sz="32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676400" y="211138"/>
            <a:ext cx="10156825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44767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 defTabSz="44767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defTabSz="44767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defTabSz="44767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defTabSz="44767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000" smtClean="0">
                <a:cs typeface="Arial" panose="020B0604020202020204" pitchFamily="34" charset="0"/>
              </a:rPr>
              <a:t>Государственная итоговая аттестация </a:t>
            </a:r>
            <a:r>
              <a:rPr lang="ru-RU" altLang="ru-RU" sz="4400" b="1" smtClean="0">
                <a:solidFill>
                  <a:srgbClr val="0A5373"/>
                </a:solidFill>
                <a:cs typeface="Arial" panose="020B0604020202020204" pitchFamily="34" charset="0"/>
              </a:rPr>
              <a:t> ЕГЭ</a:t>
            </a:r>
          </a:p>
        </p:txBody>
      </p:sp>
      <p:graphicFrame>
        <p:nvGraphicFramePr>
          <p:cNvPr id="430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789305"/>
              </p:ext>
            </p:extLst>
          </p:nvPr>
        </p:nvGraphicFramePr>
        <p:xfrm>
          <a:off x="2054225" y="1139825"/>
          <a:ext cx="7772399" cy="4998927"/>
        </p:xfrm>
        <a:graphic>
          <a:graphicData uri="http://schemas.openxmlformats.org/drawingml/2006/table">
            <a:tbl>
              <a:tblPr/>
              <a:tblGrid>
                <a:gridCol w="1401339"/>
                <a:gridCol w="1705523"/>
                <a:gridCol w="2743940"/>
                <a:gridCol w="1921597"/>
              </a:tblGrid>
              <a:tr h="14376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год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писали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Не преодолели порог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Средний балл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7030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2018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9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66,33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7045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2019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6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71,5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8031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2020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9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Arial" charset="0"/>
                      </a:endParaRP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74,67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498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2021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8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70,13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498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2022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7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68,00</a:t>
                      </a: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498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2023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Arial" charset="0"/>
                      </a:endParaRP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6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Arial" charset="0"/>
                      </a:endParaRP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Arial" charset="0"/>
                      </a:endParaRP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62,67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Arial" charset="0"/>
                      </a:endParaRPr>
                    </a:p>
                  </a:txBody>
                  <a:tcPr marL="91428" marR="91428" marT="45601" marB="4560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552818"/>
      </p:ext>
    </p:extLst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676400" y="77788"/>
            <a:ext cx="10515600" cy="1325562"/>
          </a:xfrm>
        </p:spPr>
        <p:txBody>
          <a:bodyPr/>
          <a:lstStyle/>
          <a:p>
            <a:pPr defTabSz="449263" eaLnBrk="1" hangingPunct="1">
              <a:spcBef>
                <a:spcPts val="1000"/>
              </a:spcBef>
            </a:pPr>
            <a:r>
              <a:rPr b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Государственная итоговая аттестация ОГЭ</a:t>
            </a:r>
            <a:endParaRPr smtClean="0"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263945"/>
              </p:ext>
            </p:extLst>
          </p:nvPr>
        </p:nvGraphicFramePr>
        <p:xfrm>
          <a:off x="1676400" y="1711325"/>
          <a:ext cx="8682251" cy="311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129051"/>
                <a:gridCol w="1364776"/>
                <a:gridCol w="1392072"/>
                <a:gridCol w="1610435"/>
                <a:gridCol w="1119117"/>
              </a:tblGrid>
              <a:tr h="94468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участников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,%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.,%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T="45672" marB="45672"/>
                </a:tc>
              </a:tr>
              <a:tr h="51801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2017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513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672" marB="45672"/>
                </a:tc>
              </a:tr>
              <a:tr h="51801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2018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695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19,54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672" marB="45672"/>
                </a:tc>
              </a:tr>
              <a:tr h="62045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2022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1282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91,26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48,83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18,38</a:t>
                      </a: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112</a:t>
                      </a:r>
                    </a:p>
                  </a:txBody>
                  <a:tcPr marT="45672" marB="45672"/>
                </a:tc>
              </a:tr>
              <a:tr h="51801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2023</a:t>
                      </a:r>
                      <a:endParaRPr lang="ru-RU" sz="2800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1507</a:t>
                      </a:r>
                      <a:endParaRPr lang="ru-RU" sz="2800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93,03</a:t>
                      </a:r>
                      <a:endParaRPr lang="ru-RU" sz="2800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53,65</a:t>
                      </a:r>
                      <a:endParaRPr lang="ru-RU" sz="2800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18,81</a:t>
                      </a:r>
                      <a:endParaRPr lang="ru-RU" sz="2800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110</a:t>
                      </a:r>
                      <a:endParaRPr lang="ru-RU" sz="2800" dirty="0"/>
                    </a:p>
                  </a:txBody>
                  <a:tcPr marT="45672" marB="4567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224448" cy="4351338"/>
          </a:xfrm>
        </p:spPr>
        <p:txBody>
          <a:bodyPr/>
          <a:lstStyle/>
          <a:p>
            <a:pPr algn="ctr">
              <a:buNone/>
            </a:pPr>
            <a:r>
              <a:rPr lang="ru-RU" altLang="ru-RU" sz="5400" b="1" dirty="0" smtClean="0">
                <a:solidFill>
                  <a:srgbClr val="00B0F0"/>
                </a:solidFill>
              </a:rPr>
              <a:t>План работы городского профессионального объединения </a:t>
            </a:r>
          </a:p>
          <a:p>
            <a:pPr algn="ctr">
              <a:buNone/>
            </a:pPr>
            <a:r>
              <a:rPr lang="ru-RU" altLang="ru-RU" sz="5400" b="1" dirty="0" smtClean="0">
                <a:solidFill>
                  <a:srgbClr val="00B0F0"/>
                </a:solidFill>
              </a:rPr>
              <a:t>на 2023-2024 учебный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Актуальные направления работы ГПО общего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146412"/>
            <a:ext cx="10265391" cy="5459104"/>
          </a:xfrm>
        </p:spPr>
        <p:txBody>
          <a:bodyPr/>
          <a:lstStyle/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реализация обновленных ФОП </a:t>
            </a:r>
          </a:p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функциональная грамотность </a:t>
            </a:r>
          </a:p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сопровождение оценочных процедур качества образования/ГИА </a:t>
            </a:r>
          </a:p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методическое сопровождение молодых педагогов/Школ молодых учителей/педагогов</a:t>
            </a:r>
          </a:p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сопровождение проблемно-творческих групп,</a:t>
            </a:r>
          </a:p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методическое сопровождение профессиональных конкурсов</a:t>
            </a:r>
          </a:p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сопровождение работы по развитию талантов и способностей обучающихся</a:t>
            </a:r>
          </a:p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сопровождение работы с обучающимися с ОВЗ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156209" cy="4351338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00B0F0"/>
                </a:solidFill>
              </a:rPr>
              <a:t>Единое образовательное пространство  как приоритет развития суверенной национальной системы образования </a:t>
            </a:r>
            <a:endParaRPr lang="ru-RU" altLang="ru-RU" sz="4800" b="1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3" t="59776" r="30537" b="8492"/>
          <a:stretch>
            <a:fillRect/>
          </a:stretch>
        </p:blipFill>
        <p:spPr bwMode="auto">
          <a:xfrm>
            <a:off x="1681163" y="1109663"/>
            <a:ext cx="10510837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3" t="11430" r="30537" b="41228"/>
          <a:stretch>
            <a:fillRect/>
          </a:stretch>
        </p:blipFill>
        <p:spPr bwMode="auto">
          <a:xfrm>
            <a:off x="1701800" y="127000"/>
            <a:ext cx="34734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80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Направления развития суверенной системы образования РФ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7731" y="1711325"/>
            <a:ext cx="9186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Единые подходы к формированию содержания и воспитания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133552"/>
              </p:ext>
            </p:extLst>
          </p:nvPr>
        </p:nvGraphicFramePr>
        <p:xfrm>
          <a:off x="1276066" y="177956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Единые стандарты образовательного пространства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4663"/>
              </p:ext>
            </p:extLst>
          </p:nvPr>
        </p:nvGraphicFramePr>
        <p:xfrm>
          <a:off x="1276066" y="177956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8424" y="218364"/>
            <a:ext cx="10577014" cy="63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38082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ЦПКИМР 14-0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ЦПКИМР 14-08 [только чтение]" id="{CE20B8C1-0EE2-4077-A315-497FE115829E}" vid="{67EC4ADE-1198-4465-9A1E-D55632199A4E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ЦПКИМР 14-08</Template>
  <TotalTime>2307</TotalTime>
  <Words>2158</Words>
  <Application>Microsoft Office PowerPoint</Application>
  <PresentationFormat>Широкоэкранный</PresentationFormat>
  <Paragraphs>336</Paragraphs>
  <Slides>50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Microsoft YaHei</vt:lpstr>
      <vt:lpstr>Arial</vt:lpstr>
      <vt:lpstr>Calibri</vt:lpstr>
      <vt:lpstr>Calibri Light</vt:lpstr>
      <vt:lpstr>Times New Roman</vt:lpstr>
      <vt:lpstr>Wingdings</vt:lpstr>
      <vt:lpstr>Шаблон ЦПКИМР 14-08</vt:lpstr>
      <vt:lpstr>2_Тема Office</vt:lpstr>
      <vt:lpstr>Презентация PowerPoint</vt:lpstr>
      <vt:lpstr>Реализация суверенной национальной политики в муниципальной системе образования</vt:lpstr>
      <vt:lpstr>  Год педагога и наставника (Указ Президента Российской Федерации В.В. Путина от 27 июня 2023 года № 401)  </vt:lpstr>
      <vt:lpstr>Программа совещания</vt:lpstr>
      <vt:lpstr>Презентация PowerPoint</vt:lpstr>
      <vt:lpstr>Направления развития суверенной системы образования РФ</vt:lpstr>
      <vt:lpstr>Единые подходы к формированию содержания и воспитания</vt:lpstr>
      <vt:lpstr>Единые стандарты образовательного пространства</vt:lpstr>
      <vt:lpstr>Презентация PowerPoint</vt:lpstr>
      <vt:lpstr>Ключевые модели  «Школа Минпросвещения России»</vt:lpstr>
      <vt:lpstr>Единая система мониторинга</vt:lpstr>
      <vt:lpstr>Презентация PowerPoint</vt:lpstr>
      <vt:lpstr>Презентация PowerPoint</vt:lpstr>
      <vt:lpstr>Методическая поддержка</vt:lpstr>
      <vt:lpstr>Федеральный ПОРТАЛ  «ЕДИНОЕ СОДЕРЖАНИЕ ОБЩЕГО ОБРАЗОВАНИЯ» </vt:lpstr>
      <vt:lpstr>Презентация PowerPoint</vt:lpstr>
      <vt:lpstr>Презентация PowerPoint</vt:lpstr>
      <vt:lpstr>Внеурочная деятельность</vt:lpstr>
      <vt:lpstr>До 10 часов еженедельных занятий внеурочной деятельности </vt:lpstr>
      <vt:lpstr>Направления внеурочной деятельности (ВД) в развитии обучающихся </vt:lpstr>
      <vt:lpstr>Модели планов ВД с преобладанием определенного вида деятельности</vt:lpstr>
      <vt:lpstr>Модели ВД и содержательное наполнение</vt:lpstr>
      <vt:lpstr>Воспитать юного исследователя </vt:lpstr>
      <vt:lpstr>Преемственность содержания  ООП НОО, ООО (инвариантная  часть)</vt:lpstr>
      <vt:lpstr>Преемственность содержания  ООП НО, ОО  (вариативная часть)</vt:lpstr>
      <vt:lpstr>Для основного общего образования  https://edsoo.ru/Vneurochnaya_deyatelnost.htm </vt:lpstr>
      <vt:lpstr>Для основного общего образования  https://edsoo.ru/Vneurochnaya_deyatelnost.htm </vt:lpstr>
      <vt:lpstr>Презентация PowerPoint</vt:lpstr>
      <vt:lpstr>Старт профориентационного минимума</vt:lpstr>
      <vt:lpstr>Профориентационный минимум</vt:lpstr>
      <vt:lpstr>Идея профориентационного минимума</vt:lpstr>
      <vt:lpstr>Методические подходы</vt:lpstr>
      <vt:lpstr>Реализация профориентационного минимума </vt:lpstr>
      <vt:lpstr>Приказ Минобра Челябинской области  (от 25.07.2023 № 02/1834)</vt:lpstr>
      <vt:lpstr>Содержание профориентационного минимума</vt:lpstr>
      <vt:lpstr>Необходимые условия</vt:lpstr>
      <vt:lpstr> Урочная деятельность предполагает проведение профориентационно значимых уроков </vt:lpstr>
      <vt:lpstr>Презентация PowerPoint</vt:lpstr>
      <vt:lpstr>Направления работы ГПО: </vt:lpstr>
      <vt:lpstr>Повышение профессиональной компетенции </vt:lpstr>
      <vt:lpstr>Итоги оценки профессиональной компетентности педагогов </vt:lpstr>
      <vt:lpstr>Презентация PowerPoint</vt:lpstr>
      <vt:lpstr>Работа с одаренными</vt:lpstr>
      <vt:lpstr>Предметный конкурсы "Географическое путешествие» </vt:lpstr>
      <vt:lpstr>Этапы Всероссийской и Областной олимпиады школьников</vt:lpstr>
      <vt:lpstr>Презентация PowerPoint</vt:lpstr>
      <vt:lpstr>Государственная итоговая аттестация ОГЭ</vt:lpstr>
      <vt:lpstr>Презентация PowerPoint</vt:lpstr>
      <vt:lpstr>Актуальные направления работы ГПО общего образования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Приоритеты развития суверенной национальной системы образования на муниципальном уровне</dc:title>
  <dc:creator>User</dc:creator>
  <cp:lastModifiedBy>Учетная запись Майкрософт</cp:lastModifiedBy>
  <cp:revision>175</cp:revision>
  <dcterms:created xsi:type="dcterms:W3CDTF">2023-06-21T07:19:30Z</dcterms:created>
  <dcterms:modified xsi:type="dcterms:W3CDTF">2023-08-22T04:46:44Z</dcterms:modified>
</cp:coreProperties>
</file>