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1" r:id="rId5"/>
    <p:sldId id="262" r:id="rId6"/>
    <p:sldId id="267" r:id="rId7"/>
    <p:sldId id="263" r:id="rId8"/>
    <p:sldId id="268" r:id="rId9"/>
    <p:sldId id="269" r:id="rId10"/>
    <p:sldId id="264" r:id="rId11"/>
    <p:sldId id="270" r:id="rId12"/>
    <p:sldId id="271" r:id="rId13"/>
    <p:sldId id="265" r:id="rId14"/>
    <p:sldId id="25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63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3" cstate="email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s1.pic4you.ru/allimage/y2012/08-28/12216/2377705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72330" y="4756128"/>
            <a:ext cx="1919268" cy="21018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1.pic4you.ru/allimage/y2012/08-28/12216/2377705.png" TargetMode="External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19675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Система подготовки  к экзаменам в формате ЕГЭ и ОГЭ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40" y="3068960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преподавателя биологии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МОУ «Гимназия № 53» г. Магнитогорска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Сенькина Антона Александровича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9" t="36932" r="18860" b="58712"/>
          <a:stretch/>
        </p:blipFill>
        <p:spPr bwMode="auto">
          <a:xfrm>
            <a:off x="2807350" y="1736812"/>
            <a:ext cx="61363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459" y="46793"/>
            <a:ext cx="887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учителя с сайтом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сдамгиа.рф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728700"/>
            <a:ext cx="6336704" cy="8280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вкладке «Учителю» найдите гиперссылку «Статистика по написанным работам».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097653" y="1556792"/>
            <a:ext cx="890171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51520" y="2672916"/>
            <a:ext cx="8424936" cy="6840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Выберите нужную работу и посмотрите результаты.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77747" y="3501008"/>
            <a:ext cx="7333383" cy="3011551"/>
            <a:chOff x="1577747" y="3501008"/>
            <a:chExt cx="7333383" cy="301155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3" t="57766" r="34467" b="12878"/>
            <a:stretch/>
          </p:blipFill>
          <p:spPr bwMode="auto">
            <a:xfrm>
              <a:off x="1577747" y="3501008"/>
              <a:ext cx="7333383" cy="301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097653" y="4293096"/>
              <a:ext cx="709697" cy="2160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81121" y="4670358"/>
              <a:ext cx="906703" cy="2160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97653" y="5229200"/>
              <a:ext cx="709697" cy="2160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81121" y="5733256"/>
              <a:ext cx="523780" cy="2160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097653" y="6165304"/>
              <a:ext cx="709697" cy="2160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8777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25" y="908720"/>
            <a:ext cx="8934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подготовки к ГИА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Помочь обучающимся в качественной подготовке к ГИА средствами коротких занятий.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36" y="616332"/>
            <a:ext cx="144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Шаг 5.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1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667" y="692696"/>
            <a:ext cx="87598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Выберите на сайте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сдамгиа.рф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вопрос (по плану занятий группы). Гиперссылками раскройте все вопросы, скопируйте их в текстовый документ.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Распечатайте. Поработайте с вопросами.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Обратите внимание на материал, который спрашивали на ГИА, и который можно «пропустить» на занятии.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666" y="4719460"/>
            <a:ext cx="6815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Подготовьте отдельно распечатку с вопросами, содержащими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рисунки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9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7" y="692696"/>
            <a:ext cx="87598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Предлагайте обучающимся самостоятельно проработать все вопросы раздела.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Ограничиваете время прохождения тестов в строгом соответствии с индивидуальным планом.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Рекомендуйте школьные учебники из разных предметных линий и различные пособия. Помните – к современному варианту ГИА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идеального пособия не существует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77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357158" y="2344222"/>
            <a:ext cx="8358247" cy="1337828"/>
            <a:chOff x="607288" y="-815361"/>
            <a:chExt cx="7925152" cy="19915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1374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Monotype Corsiva" pitchFamily="66" charset="0"/>
                </a:rPr>
                <a:t>Источник </a:t>
              </a:r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шаблона: </a:t>
              </a:r>
              <a:r>
                <a:rPr lang="ru-RU" dirty="0" smtClean="0">
                  <a:solidFill>
                    <a:prstClr val="black"/>
                  </a:solidFill>
                  <a:latin typeface="Monotype Corsiva" pitchFamily="66" charset="0"/>
                </a:rPr>
                <a:t> </a:t>
              </a: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</a:t>
              </a: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Лидия Петровна</a:t>
              </a:r>
            </a:p>
            <a:p>
              <a:pPr algn="ctr">
                <a:defRPr/>
              </a:pP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</a:t>
              </a: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классов МКОУ </a:t>
              </a: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«СОШ ст. Евсино»</a:t>
              </a:r>
            </a:p>
            <a:p>
              <a:pPr algn="ctr">
                <a:defRPr/>
              </a:pPr>
              <a:r>
                <a:rPr lang="ru-RU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района Новосибирской </a:t>
              </a: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области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2699547" y="580555"/>
              <a:ext cx="3628503" cy="595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prstClr val="black"/>
                  </a:solidFill>
                  <a:latin typeface="Monotype Corsiva" pitchFamily="66" charset="0"/>
                </a:rPr>
                <a:t>Сайт </a:t>
              </a:r>
              <a:r>
                <a:rPr lang="en-US" sz="2000" b="1" dirty="0" smtClean="0">
                  <a:solidFill>
                    <a:prstClr val="black"/>
                  </a:solidFill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000" b="1" dirty="0" smtClean="0">
                  <a:solidFill>
                    <a:prstClr val="black"/>
                  </a:solidFill>
                  <a:latin typeface="Monotype Corsiva" pitchFamily="66" charset="0"/>
                </a:rPr>
                <a:t>     </a:t>
              </a:r>
              <a:r>
                <a:rPr lang="ru-RU" sz="2000" b="1" i="1" dirty="0" smtClean="0">
                  <a:solidFill>
                    <a:prstClr val="black"/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64784" y="3836439"/>
            <a:ext cx="662473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Интернет-ресурсы: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Портфель </a:t>
            </a:r>
            <a:r>
              <a:rPr lang="en-US" dirty="0">
                <a:solidFill>
                  <a:prstClr val="black"/>
                </a:solidFill>
                <a:latin typeface="Monotype Corsiva" pitchFamily="66" charset="0"/>
                <a:hlinkClick r:id="rId3"/>
              </a:rPr>
              <a:t>http://s1.pic4you.ru/allimage/y2012/08-28/12216/2377705.png</a:t>
            </a:r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245" y="985083"/>
            <a:ext cx="8759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УСПЕХОВ В РАБОТЕ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25" y="1181572"/>
            <a:ext cx="864613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списка сдающих экзамен.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Подготовить необходимое количество индивидуальных планов работы с учащимися к 15 сентября.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Сверить источники: опрос на уроке, список выбора предметов (у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рук. или завуча).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36" y="616332"/>
            <a:ext cx="144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Шаг 1.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7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25" y="1181572"/>
            <a:ext cx="8646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индивидуальных планов работы обучающихся по подготовке к ГИА.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Сформировать индивидуальные планы работы к 26 сентября. Включить в план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вопросы экзамена.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36" y="616332"/>
            <a:ext cx="144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Шаг 2.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982339"/>
            <a:ext cx="68880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основе кодификатора (плана) экзамена сформировать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примерный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план, выдать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обучающимся распечатку.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Предложить внести корректировку дат с репетитором.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5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66129"/>
              </p:ext>
            </p:extLst>
          </p:nvPr>
        </p:nvGraphicFramePr>
        <p:xfrm>
          <a:off x="220897" y="1844825"/>
          <a:ext cx="8815600" cy="461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679"/>
                <a:gridCol w="6195076"/>
                <a:gridCol w="952282"/>
                <a:gridCol w="1133563"/>
              </a:tblGrid>
              <a:tr h="959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сдачи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474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Пробная работа (без части С)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30.09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77841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474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1. Роль биологии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78811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949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8. Сходство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отличие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человека …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9. Нейрогуморальная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регуляция…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236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10. Опора и движение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17.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Гигиенические нормы и ЗОЖ…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78812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949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11. Внутренняя среда.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ЗаданияA12. Транспорт веществ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78813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949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13. Питание. Дыхание.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14.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Обмен.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Выделение.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Покровы.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7.11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78814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0897" y="116632"/>
            <a:ext cx="86409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повторения учебного материала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сдачи ОГЭ по биологии в 2017 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(9 класс)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3348"/>
              </p:ext>
            </p:extLst>
          </p:nvPr>
        </p:nvGraphicFramePr>
        <p:xfrm>
          <a:off x="8100392" y="90146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showAsIcon="1" r:id="rId3" imgW="914400" imgH="771480" progId="Word.Document.12">
                  <p:embed/>
                </p:oleObj>
              </mc:Choice>
              <mc:Fallback>
                <p:oleObj name="Документ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0392" y="90146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77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07657"/>
              </p:ext>
            </p:extLst>
          </p:nvPr>
        </p:nvGraphicFramePr>
        <p:xfrm>
          <a:off x="179512" y="1628800"/>
          <a:ext cx="8712967" cy="5121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822"/>
                <a:gridCol w="5642684"/>
                <a:gridCol w="1097557"/>
                <a:gridCol w="1381904"/>
              </a:tblGrid>
              <a:tr h="447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сдачи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85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Пробная работа (без части С) 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30.09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385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1. Био­ло­гия как наука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385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9. Мно­го­об­ра­зие организмов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385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10. Мно­го­об­ра­зие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растений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385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11.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Си­сте­ма­ти­ка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растений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385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12.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Беспозвоночные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7.11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385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13. Хор­до­вые животные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14.11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630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14.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17.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21.11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630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15. Человек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16. Внут­рен­няя среда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ор­га­низ­ма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28.11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630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18. Ги­ги­е­на человека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За­да­ния C4. Че­ло­век и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мно­го­об­ра­зие…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7.12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116632"/>
            <a:ext cx="75639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повторения учебного материала </a:t>
            </a:r>
          </a:p>
          <a:p>
            <a:pPr algn="ctr"/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сдачи ЕГЭ по биологии в 2016 г.</a:t>
            </a:r>
          </a:p>
          <a:p>
            <a:pPr algn="ctr"/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(11 класс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320719"/>
              </p:ext>
            </p:extLst>
          </p:nvPr>
        </p:nvGraphicFramePr>
        <p:xfrm>
          <a:off x="8028384" y="76470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окумент" showAsIcon="1" r:id="rId3" imgW="914400" imgH="771480" progId="Word.Document.12">
                  <p:embed/>
                </p:oleObj>
              </mc:Choice>
              <mc:Fallback>
                <p:oleObj name="Документ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28384" y="76470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77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25" y="1181572"/>
            <a:ext cx="864613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Пробное тестирование (до 30 сентября).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Ознакомление обучающихся со сложностью экзамена для дальнейшего стимулирования самостоятельной работы.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36" y="616332"/>
            <a:ext cx="144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Шаг 3.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89040"/>
            <a:ext cx="68880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пробного тестирования в режиме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сайте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сдамгиа.рф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разделах решу ОГЭ (9 класс) или решу ЕГЭ  (11 класс).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Вариант без «Части С».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8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85511" r="75769" b="5777"/>
          <a:stretch/>
        </p:blipFill>
        <p:spPr bwMode="auto">
          <a:xfrm>
            <a:off x="6156176" y="3444769"/>
            <a:ext cx="2992111" cy="118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52561" y="3317954"/>
            <a:ext cx="6120680" cy="5430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Подтверждение входа – личное обращение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" r="81371" b="90873"/>
          <a:stretch/>
        </p:blipFill>
        <p:spPr bwMode="auto">
          <a:xfrm>
            <a:off x="75851" y="1085706"/>
            <a:ext cx="62741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0360" y="4038034"/>
            <a:ext cx="6120680" cy="5430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экзамена и предмета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41727" y="692696"/>
            <a:ext cx="2736304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Интернет-адрес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r="43718" b="71656"/>
          <a:stretch/>
        </p:blipFill>
        <p:spPr bwMode="auto">
          <a:xfrm>
            <a:off x="56460" y="4797152"/>
            <a:ext cx="9124052" cy="164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78408" y="2198796"/>
            <a:ext cx="6120680" cy="7591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Зарегистрироваться обязательно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Указать ФИО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254869" y="3342790"/>
            <a:ext cx="1397362" cy="2467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508105" y="764704"/>
            <a:ext cx="733622" cy="510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18486" y="4581129"/>
            <a:ext cx="313554" cy="1257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99592" y="4581128"/>
            <a:ext cx="1812702" cy="1257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995936" y="4581128"/>
            <a:ext cx="64807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99592" y="4581128"/>
            <a:ext cx="181270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6459" y="46793"/>
            <a:ext cx="887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учителя с сайтом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сдамгиа.рф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60854" y="1628800"/>
            <a:ext cx="2383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утрате пароля восстановление по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6199088" y="1949802"/>
            <a:ext cx="561766" cy="628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77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352" y="2348880"/>
            <a:ext cx="6120680" cy="5430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меню выберите вкладку «Учителю»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352" y="3098151"/>
            <a:ext cx="6120680" cy="1195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Введите номер варианта.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Создайте копию как «Контрольную».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номер варианта.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2902" y="692695"/>
            <a:ext cx="5765130" cy="14401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Выберите нужные задания, укажите их количество. Нажмите «Составить тест».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Запишите номер варианта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число вопросов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нём.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459" y="46793"/>
            <a:ext cx="887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учителя с сайтом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сдамгиа.рф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52782" r="22470" b="41621"/>
          <a:stretch/>
        </p:blipFill>
        <p:spPr bwMode="auto">
          <a:xfrm>
            <a:off x="152561" y="764704"/>
            <a:ext cx="273671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38371" r="75343" b="40057"/>
          <a:stretch/>
        </p:blipFill>
        <p:spPr bwMode="auto">
          <a:xfrm>
            <a:off x="165462" y="2045725"/>
            <a:ext cx="2284525" cy="22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2686786" y="1064195"/>
            <a:ext cx="523914" cy="255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07724" y="2620427"/>
            <a:ext cx="1549628" cy="880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1" t="35132" r="26643" b="57537"/>
          <a:stretch/>
        </p:blipFill>
        <p:spPr bwMode="auto">
          <a:xfrm>
            <a:off x="126395" y="4634593"/>
            <a:ext cx="9017605" cy="106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3306645" y="3467729"/>
            <a:ext cx="401259" cy="1481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8172400" y="3695998"/>
            <a:ext cx="216024" cy="1389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165045" y="5766226"/>
            <a:ext cx="6120680" cy="5430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Сообщите этот номер варианта ученикам.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7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25" y="908720"/>
            <a:ext cx="8934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Контроль прохождения тестов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Контроль работы обучающихся по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подго-товке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 ГИА в соответствии с индивидуальным планом работы. Оценивание с выставлением отметок в классный журнал.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36" y="616332"/>
            <a:ext cx="144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Шаг 4.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325" y="3694380"/>
            <a:ext cx="7349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Сообщите обучающимся номер варианта.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зарегистрированых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пользователей (ученики могут войти через социальные сети) доступны контрольные работы. Результат работы увидит только учитель.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05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710</Words>
  <Application>Microsoft Office PowerPoint</Application>
  <PresentationFormat>Экран (4:3)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2014-06-24T15:51:35Z</dcterms:created>
  <dcterms:modified xsi:type="dcterms:W3CDTF">2016-01-22T13:31:53Z</dcterms:modified>
</cp:coreProperties>
</file>