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8902-0F31-4A40-8BDC-F7B6B8B9112A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ED01-E5B6-41CA-899F-8CC96DD491F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8902-0F31-4A40-8BDC-F7B6B8B9112A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ED01-E5B6-41CA-899F-8CC96DD491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8902-0F31-4A40-8BDC-F7B6B8B9112A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ED01-E5B6-41CA-899F-8CC96DD491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8902-0F31-4A40-8BDC-F7B6B8B9112A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ED01-E5B6-41CA-899F-8CC96DD491F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8902-0F31-4A40-8BDC-F7B6B8B9112A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ED01-E5B6-41CA-899F-8CC96DD491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8902-0F31-4A40-8BDC-F7B6B8B9112A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ED01-E5B6-41CA-899F-8CC96DD491F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8902-0F31-4A40-8BDC-F7B6B8B9112A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ED01-E5B6-41CA-899F-8CC96DD491F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8902-0F31-4A40-8BDC-F7B6B8B9112A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ED01-E5B6-41CA-899F-8CC96DD491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8902-0F31-4A40-8BDC-F7B6B8B9112A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ED01-E5B6-41CA-899F-8CC96DD491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8902-0F31-4A40-8BDC-F7B6B8B9112A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ED01-E5B6-41CA-899F-8CC96DD491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8902-0F31-4A40-8BDC-F7B6B8B9112A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ED01-E5B6-41CA-899F-8CC96DD491F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AB88902-0F31-4A40-8BDC-F7B6B8B9112A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C8CED01-E5B6-41CA-899F-8CC96DD491F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88640"/>
            <a:ext cx="8208912" cy="882119"/>
          </a:xfrm>
        </p:spPr>
        <p:txBody>
          <a:bodyPr>
            <a:normAutofit fontScale="92500"/>
          </a:bodyPr>
          <a:lstStyle/>
          <a:p>
            <a:pPr algn="ctr"/>
            <a:r>
              <a:rPr lang="ru-RU" dirty="0" smtClean="0"/>
              <a:t>Муниципальное бюджетное общеобразовательное учреждение «Средняя общеобразовательная школа № 50» г. Чебоксары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920880" cy="1793167"/>
          </a:xfrm>
        </p:spPr>
        <p:txBody>
          <a:bodyPr/>
          <a:lstStyle/>
          <a:p>
            <a:pPr algn="ctr"/>
            <a:r>
              <a:rPr lang="ru-RU" dirty="0" smtClean="0"/>
              <a:t>Урок русского языка во 2 в классе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47936" y="5517232"/>
            <a:ext cx="8208912" cy="882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Январь, 2016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06098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24744"/>
            <a:ext cx="7848872" cy="4968552"/>
          </a:xfrm>
        </p:spPr>
        <p:txBody>
          <a:bodyPr/>
          <a:lstStyle/>
          <a:p>
            <a:pPr algn="just"/>
            <a:r>
              <a:rPr lang="ru-RU" sz="4000" dirty="0">
                <a:effectLst/>
              </a:rPr>
              <a:t>В стране родного языка</a:t>
            </a:r>
            <a:br>
              <a:rPr lang="ru-RU" sz="4000" dirty="0">
                <a:effectLst/>
              </a:rPr>
            </a:br>
            <a:r>
              <a:rPr lang="ru-RU" sz="4000" dirty="0">
                <a:effectLst/>
              </a:rPr>
              <a:t>Не всё известно нам пока.</a:t>
            </a:r>
            <a:br>
              <a:rPr lang="ru-RU" sz="4000" dirty="0">
                <a:effectLst/>
              </a:rPr>
            </a:br>
            <a:r>
              <a:rPr lang="ru-RU" sz="4000" dirty="0">
                <a:effectLst/>
              </a:rPr>
              <a:t>Но мы исследовать начнём</a:t>
            </a:r>
            <a:br>
              <a:rPr lang="ru-RU" sz="4000" dirty="0">
                <a:effectLst/>
              </a:rPr>
            </a:br>
            <a:r>
              <a:rPr lang="ru-RU" sz="4000" dirty="0">
                <a:effectLst/>
              </a:rPr>
              <a:t>И сами до всего дойдём.</a:t>
            </a:r>
          </a:p>
        </p:txBody>
      </p:sp>
      <p:pic>
        <p:nvPicPr>
          <p:cNvPr id="1026" name="Picture 2" descr="D:\Учитель\Рабочий стол\cf878d657e372bcf8cf1955a53f15220edcea21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861048"/>
            <a:ext cx="3048025" cy="2299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3671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132856"/>
            <a:ext cx="6512511" cy="2520280"/>
          </a:xfrm>
        </p:spPr>
        <p:txBody>
          <a:bodyPr/>
          <a:lstStyle/>
          <a:p>
            <a:pPr algn="ctr"/>
            <a:r>
              <a:rPr lang="ru-RU" b="0" i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Исследование</a:t>
            </a:r>
            <a:r>
              <a:rPr lang="ru-RU" sz="2000" b="0" i="1" dirty="0" smtClean="0">
                <a:effectLst/>
              </a:rPr>
              <a:t/>
            </a:r>
            <a:br>
              <a:rPr lang="ru-RU" sz="2000" b="0" i="1" dirty="0" smtClean="0">
                <a:effectLst/>
              </a:rPr>
            </a:br>
            <a:r>
              <a:rPr lang="ru-RU" sz="2000" b="0" i="1" dirty="0" smtClean="0">
                <a:effectLst/>
              </a:rPr>
              <a:t/>
            </a:r>
            <a:br>
              <a:rPr lang="ru-RU" sz="2000" b="0" i="1" dirty="0" smtClean="0">
                <a:effectLst/>
              </a:rPr>
            </a:br>
            <a:r>
              <a:rPr lang="ru-RU" sz="2000" b="0" i="1" dirty="0" smtClean="0">
                <a:effectLst/>
              </a:rPr>
              <a:t/>
            </a:r>
            <a:br>
              <a:rPr lang="ru-RU" sz="2000" b="0" i="1" dirty="0" smtClean="0">
                <a:effectLst/>
              </a:rPr>
            </a:br>
            <a:r>
              <a:rPr lang="ru-RU" sz="2000" b="0" i="1" dirty="0" smtClean="0">
                <a:effectLst/>
              </a:rPr>
              <a:t/>
            </a:r>
            <a:br>
              <a:rPr lang="ru-RU" sz="2000" b="0" i="1" dirty="0" smtClean="0">
                <a:effectLst/>
              </a:rPr>
            </a:br>
            <a:r>
              <a:rPr lang="ru-RU" b="0" i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Исследова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тель</a:t>
            </a:r>
            <a:endParaRPr lang="ru-RU" sz="2000" b="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5076056" y="3104804"/>
            <a:ext cx="648072" cy="648072"/>
          </a:xfrm>
          <a:prstGeom prst="line">
            <a:avLst/>
          </a:prstGeom>
          <a:ln w="38100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724128" y="3104804"/>
            <a:ext cx="648072" cy="648072"/>
          </a:xfrm>
          <a:prstGeom prst="line">
            <a:avLst/>
          </a:prstGeom>
          <a:ln w="38100"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31" name="Picture 2" descr="D:\Учитель\Рабочий стол\cf878d657e372bcf8cf1955a53f15220edcea21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151" y="4386016"/>
            <a:ext cx="3048025" cy="2299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Заголовок 1"/>
          <p:cNvSpPr txBox="1">
            <a:spLocks/>
          </p:cNvSpPr>
          <p:nvPr/>
        </p:nvSpPr>
        <p:spPr>
          <a:xfrm>
            <a:off x="251520" y="476672"/>
            <a:ext cx="8496943" cy="144016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mtClean="0">
                <a:latin typeface="Monotype Corsiva" pitchFamily="66" charset="0"/>
              </a:rPr>
              <a:t>Двадцать восьмое января.</a:t>
            </a:r>
            <a:br>
              <a:rPr lang="ru-RU" smtClean="0">
                <a:latin typeface="Monotype Corsiva" pitchFamily="66" charset="0"/>
              </a:rPr>
            </a:br>
            <a:r>
              <a:rPr lang="ru-RU" smtClean="0">
                <a:latin typeface="Monotype Corsiva" pitchFamily="66" charset="0"/>
              </a:rPr>
              <a:t>Классная работа.</a:t>
            </a:r>
            <a:endParaRPr lang="ru-RU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9878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512511" cy="1152128"/>
          </a:xfrm>
        </p:spPr>
        <p:txBody>
          <a:bodyPr/>
          <a:lstStyle/>
          <a:p>
            <a:pPr algn="ctr"/>
            <a:r>
              <a:rPr lang="ru-RU" sz="3200" dirty="0" smtClean="0"/>
              <a:t>Лингвистическое исследование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60" y="2420888"/>
            <a:ext cx="7560841" cy="158417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3200" dirty="0" smtClean="0"/>
              <a:t>Объект исследования </a:t>
            </a:r>
            <a:r>
              <a:rPr lang="ru-RU" sz="3200" b="0" dirty="0" smtClean="0"/>
              <a:t>– слова и их       значение.</a:t>
            </a:r>
            <a:endParaRPr lang="ru-RU" sz="3200" b="0" dirty="0"/>
          </a:p>
        </p:txBody>
      </p:sp>
      <p:pic>
        <p:nvPicPr>
          <p:cNvPr id="5" name="Picture 2" descr="D:\Учитель\Рабочий стол\cf878d657e372bcf8cf1955a53f15220edcea21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629" y="4293096"/>
            <a:ext cx="3048025" cy="2299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07076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6512511" cy="1143000"/>
          </a:xfrm>
        </p:spPr>
        <p:txBody>
          <a:bodyPr/>
          <a:lstStyle/>
          <a:p>
            <a:pPr algn="ctr"/>
            <a:r>
              <a:rPr lang="ru-RU" dirty="0" smtClean="0"/>
              <a:t>Тема урока: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556048" y="2204864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«Слова однозначные и многозначные»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Picture 2" descr="D:\Учитель\Рабочий стол\cf878d657e372bcf8cf1955a53f15220edcea21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629" y="4293096"/>
            <a:ext cx="3048025" cy="2299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2789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201</TotalTime>
  <Words>52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Урок русского языка во 2 в классе</vt:lpstr>
      <vt:lpstr>В стране родного языка Не всё известно нам пока. Но мы исследовать начнём И сами до всего дойдём.</vt:lpstr>
      <vt:lpstr>Исследование    Исследователь</vt:lpstr>
      <vt:lpstr>Лингвистическое исследование  </vt:lpstr>
      <vt:lpstr>Тема урока: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во 2 в классе</dc:title>
  <dc:creator>Учитель</dc:creator>
  <cp:lastModifiedBy>Учитель</cp:lastModifiedBy>
  <cp:revision>7</cp:revision>
  <dcterms:created xsi:type="dcterms:W3CDTF">2016-01-28T06:15:03Z</dcterms:created>
  <dcterms:modified xsi:type="dcterms:W3CDTF">2016-01-28T09:36:25Z</dcterms:modified>
</cp:coreProperties>
</file>