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653136"/>
            <a:ext cx="4960640" cy="1752600"/>
          </a:xfrm>
        </p:spPr>
        <p:txBody>
          <a:bodyPr>
            <a:normAutofit/>
          </a:bodyPr>
          <a:lstStyle/>
          <a:p>
            <a:r>
              <a:rPr lang="ru-RU" dirty="0"/>
              <a:t>Разработал учитель начальных классов МАОУ «Гимназия № 25» города Костромы </a:t>
            </a:r>
            <a:r>
              <a:rPr lang="ru-RU" dirty="0" err="1"/>
              <a:t>Комина</a:t>
            </a:r>
            <a:r>
              <a:rPr lang="ru-RU" dirty="0"/>
              <a:t> С.А.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207544"/>
            <a:ext cx="7772400" cy="1501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200" b="1" dirty="0" smtClean="0"/>
              <a:t>Типы текстов. </a:t>
            </a:r>
          </a:p>
          <a:p>
            <a:r>
              <a:rPr lang="ru-RU" sz="5200" b="1" dirty="0" smtClean="0"/>
              <a:t>Текст – описание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372200" y="260648"/>
            <a:ext cx="2590056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СМЫСЛОВЫЕ ТИПЫ ТЕКСТОВ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 descr="&quot;Типы речи. Повторение изученного&quot;. 5-й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15370" cy="460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43866" cy="86834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636912"/>
            <a:ext cx="8229600" cy="3792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Сейчас В лесу голо и сыро. Одна </a:t>
            </a:r>
            <a:r>
              <a:rPr lang="ru-RU" dirty="0" smtClean="0"/>
              <a:t>отрада </a:t>
            </a:r>
            <a:r>
              <a:rPr lang="ru-RU" dirty="0" smtClean="0"/>
              <a:t>– опята!</a:t>
            </a:r>
          </a:p>
          <a:p>
            <a:pPr>
              <a:buNone/>
            </a:pPr>
            <a:r>
              <a:rPr lang="ru-RU" dirty="0" smtClean="0"/>
              <a:t>        Очень хороши маленькие опята. У них шляпка похожа на чепчик ребёнка. Под ней белый шарфик. Потом она отстанет и будет настоящей шляпкой. А шарфик превратится в воротничок. Вся шляпка в чешуйках бурого цвета. Пластинки под шляпкой у молодых грибов белого цвета, у старых - чуть желтоватые.</a:t>
            </a:r>
            <a:endParaRPr lang="ru-RU" dirty="0"/>
          </a:p>
        </p:txBody>
      </p:sp>
      <p:pic>
        <p:nvPicPr>
          <p:cNvPr id="1026" name="Picture 2" descr="Съедобные грибы белый гриб Лисички Груздь Опята Маслёнок Под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8456" y="0"/>
            <a:ext cx="1931731" cy="2428868"/>
          </a:xfrm>
          <a:prstGeom prst="rect">
            <a:avLst/>
          </a:prstGeom>
          <a:noFill/>
        </p:spPr>
      </p:pic>
      <p:sp>
        <p:nvSpPr>
          <p:cNvPr id="1028" name="AutoShape 4" descr="Поиск обоев и картинок: опя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Опёнок осенний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751" y="303611"/>
            <a:ext cx="2428860" cy="1821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Определи тип текста.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457200" y="1772817"/>
            <a:ext cx="8229600" cy="3312367"/>
          </a:xfrm>
        </p:spPr>
        <p:txBody>
          <a:bodyPr>
            <a:normAutofit/>
          </a:bodyPr>
          <a:lstStyle/>
          <a:p>
            <a:r>
              <a:rPr lang="ru-RU" dirty="0" smtClean="0"/>
              <a:t>Вот сидит котик, серый хвостик. Глазки зажмурил, спинку выгнул, усиками шевелит. Коготки в лапки спрятал. Сладко мурлычет. Мышей забавляет.</a:t>
            </a:r>
          </a:p>
          <a:p>
            <a:endParaRPr lang="ru-RU" sz="1400" dirty="0" smtClean="0"/>
          </a:p>
          <a:p>
            <a:r>
              <a:rPr lang="ru-RU" dirty="0" smtClean="0"/>
              <a:t>Вот сидит котище, серый хвостище. Глазищи зажмурил, усищами шевелит. Когтищи в лапищи спрятал. Страшно мурлычет. Мышей пугает.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57158" y="5500702"/>
            <a:ext cx="8515352" cy="8683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каком тексте о коте говорит девочка, а в каком – мыши? Что помогло ответить на</a:t>
            </a:r>
            <a:r>
              <a:rPr kumimoji="0" lang="ru-RU" sz="4400" b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этот вопрос?</a:t>
            </a:r>
            <a:endParaRPr kumimoji="0" lang="ru-RU" sz="4400" b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English Sheepdog обои, фото,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1"/>
            <a:ext cx="3357586" cy="2518190"/>
          </a:xfrm>
          <a:prstGeom prst="rect">
            <a:avLst/>
          </a:prstGeom>
          <a:noFill/>
        </p:spPr>
      </p:pic>
      <p:pic>
        <p:nvPicPr>
          <p:cNvPr id="1030" name="Picture 6" descr="1600 Cat Photo Wallpaper (11) #20 - Wallpaper Preview - Anim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10" y="214290"/>
            <a:ext cx="3714776" cy="2786082"/>
          </a:xfrm>
          <a:prstGeom prst="rect">
            <a:avLst/>
          </a:prstGeom>
          <a:noFill/>
        </p:spPr>
      </p:pic>
      <p:pic>
        <p:nvPicPr>
          <p:cNvPr id="1032" name="Picture 8" descr="50 Amazing Animal Pix 02 TotallyCoolPix / totallycoolpix.com / Surfingbird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071678"/>
            <a:ext cx="3524275" cy="2643206"/>
          </a:xfrm>
          <a:prstGeom prst="rect">
            <a:avLst/>
          </a:prstGeom>
          <a:noFill/>
        </p:spPr>
      </p:pic>
      <p:pic>
        <p:nvPicPr>
          <p:cNvPr id="1034" name="Picture 10" descr="Животные и птицы. Фото. - мы любим животных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143381"/>
            <a:ext cx="3661810" cy="2286016"/>
          </a:xfrm>
          <a:prstGeom prst="rect">
            <a:avLst/>
          </a:prstGeom>
          <a:noFill/>
        </p:spPr>
      </p:pic>
      <p:pic>
        <p:nvPicPr>
          <p:cNvPr id="1036" name="Picture 12" descr="Картинка 23515 - 1000pix.r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178988"/>
            <a:ext cx="3428992" cy="2569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</TotalTime>
  <Words>168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 СМЫСЛОВЫЕ ТИПЫ ТЕКСТОВ </vt:lpstr>
      <vt:lpstr>Презентация PowerPoint</vt:lpstr>
      <vt:lpstr>Определи тип текста.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СМЫСЛОВЫЕ ТИПЫ ТЕКСТОВ </dc:title>
  <dc:creator>sveta</dc:creator>
  <cp:lastModifiedBy>Microsoft</cp:lastModifiedBy>
  <cp:revision>16</cp:revision>
  <dcterms:created xsi:type="dcterms:W3CDTF">2015-01-20T17:53:52Z</dcterms:created>
  <dcterms:modified xsi:type="dcterms:W3CDTF">2017-01-22T14:52:44Z</dcterms:modified>
</cp:coreProperties>
</file>