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7" r:id="rId4"/>
    <p:sldId id="256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4653136"/>
            <a:ext cx="5536704" cy="17526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Разработал учитель начальных классов МАОУ «Гимназия № 25» города Костромы </a:t>
            </a:r>
            <a:r>
              <a:rPr lang="ru-RU" dirty="0" err="1" smtClean="0"/>
              <a:t>Комина</a:t>
            </a:r>
            <a:r>
              <a:rPr lang="ru-RU" dirty="0" smtClean="0"/>
              <a:t> С.А.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372200" y="260648"/>
            <a:ext cx="2590056" cy="578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3</a:t>
            </a:r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611560" y="1268760"/>
            <a:ext cx="8229600" cy="1944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b="1" dirty="0" smtClean="0"/>
              <a:t>Типы </a:t>
            </a:r>
            <a:r>
              <a:rPr lang="ru-RU" sz="5400" b="1" dirty="0"/>
              <a:t>текстов. </a:t>
            </a:r>
          </a:p>
          <a:p>
            <a:r>
              <a:rPr lang="ru-RU" sz="5400" b="1" dirty="0"/>
              <a:t>Текст – </a:t>
            </a:r>
            <a:r>
              <a:rPr lang="ru-RU" sz="5400" b="1" dirty="0" smtClean="0"/>
              <a:t>рассуждение.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135716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СМЫСЛОВЫЕ ТИПЫ ТЕКСТОВ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Picture 4" descr="&quot;Типы речи. Повторение изученного&quot;. 5-й кла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00174"/>
            <a:ext cx="8215370" cy="46052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Структура текста – рассуждения.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Autofit/>
          </a:bodyPr>
          <a:lstStyle/>
          <a:p>
            <a:r>
              <a:rPr lang="ru-RU" sz="3600" dirty="0" smtClean="0"/>
              <a:t>Текст – рассуждение состоит из </a:t>
            </a:r>
            <a:r>
              <a:rPr lang="ru-RU" sz="3600" b="1" i="1" dirty="0" smtClean="0"/>
              <a:t>тезиса</a:t>
            </a:r>
            <a:r>
              <a:rPr lang="ru-RU" sz="3600" dirty="0" smtClean="0"/>
              <a:t> (что надо доказать), </a:t>
            </a:r>
          </a:p>
          <a:p>
            <a:r>
              <a:rPr lang="ru-RU" sz="3600" b="1" i="1" dirty="0" smtClean="0"/>
              <a:t>доказательства</a:t>
            </a:r>
            <a:r>
              <a:rPr lang="ru-RU" sz="3600" dirty="0" smtClean="0"/>
              <a:t>, ( используют слова </a:t>
            </a:r>
            <a:r>
              <a:rPr lang="ru-RU" sz="3600" i="1" dirty="0" smtClean="0"/>
              <a:t>я думаю, я считаю, мне кажется, по-моему</a:t>
            </a:r>
            <a:r>
              <a:rPr lang="ru-RU" sz="3600" dirty="0" smtClean="0"/>
              <a:t>. Если несколько доказательств - слова </a:t>
            </a:r>
            <a:r>
              <a:rPr lang="ru-RU" sz="3600" i="1" dirty="0" smtClean="0"/>
              <a:t>во-первых, во-вторых, в-третьих, наконец</a:t>
            </a:r>
            <a:r>
              <a:rPr lang="ru-RU" sz="3600" dirty="0" smtClean="0"/>
              <a:t>.)</a:t>
            </a:r>
          </a:p>
          <a:p>
            <a:r>
              <a:rPr lang="ru-RU" sz="3600" b="1" i="1" dirty="0" smtClean="0"/>
              <a:t>Вывода</a:t>
            </a:r>
            <a:r>
              <a:rPr lang="ru-RU" sz="3600" dirty="0" smtClean="0"/>
              <a:t> (слова </a:t>
            </a:r>
            <a:r>
              <a:rPr lang="ru-RU" sz="3600" i="1" dirty="0" smtClean="0"/>
              <a:t>поэтому, следовательно, итак</a:t>
            </a:r>
            <a:r>
              <a:rPr lang="ru-RU" sz="3600" dirty="0" smtClean="0"/>
              <a:t>.)</a:t>
            </a:r>
            <a:endParaRPr lang="ru-RU" sz="3600" dirty="0"/>
          </a:p>
        </p:txBody>
      </p:sp>
      <p:pic>
        <p:nvPicPr>
          <p:cNvPr id="3074" name="Picture 2" descr="схема текста рассуждение odk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4500570"/>
            <a:ext cx="2851968" cy="21926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4000" b="1" dirty="0" smtClean="0"/>
              <a:t>Определи тип текста.</a:t>
            </a:r>
            <a:endParaRPr lang="ru-RU" sz="40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1428736"/>
            <a:ext cx="8358246" cy="514353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b="1" i="1" dirty="0" smtClean="0"/>
              <a:t>За что любят осень?</a:t>
            </a:r>
          </a:p>
          <a:p>
            <a:pPr>
              <a:buNone/>
            </a:pPr>
            <a:r>
              <a:rPr lang="ru-RU" sz="2400" i="1" dirty="0" smtClean="0"/>
              <a:t>Осень – удивительное время года. Осень! Сколько всего в этом слове! Тепла, солнца, золота, величия, спокойствия. Сколько грусти и печали, счастья и любви.</a:t>
            </a:r>
            <a:endParaRPr lang="ru-RU" sz="2400" dirty="0" smtClean="0"/>
          </a:p>
          <a:p>
            <a:pPr>
              <a:buNone/>
            </a:pPr>
            <a:r>
              <a:rPr lang="ru-RU" sz="2400" i="1" dirty="0" smtClean="0"/>
              <a:t>Осень вызывает у нас противоречивые чувства: она радует нас яркими красками, тёплыми солнечными деньками, осенью мы грустим об ушедшем лете. Осень чарует нас своей красотой.</a:t>
            </a:r>
            <a:endParaRPr lang="ru-RU" sz="2400" dirty="0" smtClean="0"/>
          </a:p>
          <a:p>
            <a:pPr>
              <a:buNone/>
            </a:pPr>
            <a:r>
              <a:rPr lang="ru-RU" sz="2400" i="1" dirty="0" smtClean="0"/>
              <a:t>Осенние моросящие дожди вызывают у нас чувство печали.</a:t>
            </a:r>
            <a:endParaRPr lang="ru-RU" sz="2400" dirty="0" smtClean="0"/>
          </a:p>
          <a:p>
            <a:pPr>
              <a:buNone/>
            </a:pPr>
            <a:r>
              <a:rPr lang="ru-RU" sz="2400" i="1" dirty="0" smtClean="0"/>
              <a:t>Золотая осень – любимое время года многих поэтов, композиторов, художников. </a:t>
            </a:r>
            <a:r>
              <a:rPr lang="ru-RU" sz="2400" i="1" smtClean="0"/>
              <a:t>Поэтому осени </a:t>
            </a:r>
            <a:r>
              <a:rPr lang="ru-RU" sz="2400" i="1" dirty="0" smtClean="0"/>
              <a:t>посвящены прекрасные картины, музыкальные произведения, стихи.</a:t>
            </a:r>
            <a:endParaRPr lang="ru-RU" sz="2400" dirty="0" smtClean="0"/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r>
              <a:rPr lang="ru-RU" sz="2100" dirty="0" smtClean="0"/>
              <a:t/>
            </a:r>
            <a:br>
              <a:rPr lang="ru-RU" sz="2100" dirty="0" smtClean="0"/>
            </a:br>
            <a:endParaRPr lang="ru-RU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За что я люблю зиму?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Русской немного повезло с погодными сменами, и лето есть и осень и зима. - 1 Декабря 2013 - Blog - Bice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571612"/>
            <a:ext cx="8358246" cy="5089958"/>
          </a:xfrm>
          <a:prstGeom prst="rect">
            <a:avLst/>
          </a:prstGeom>
          <a:noFill/>
        </p:spPr>
      </p:pic>
      <p:pic>
        <p:nvPicPr>
          <p:cNvPr id="1028" name="Picture 4" descr="Картинки для детей зимушка зим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2450" y="1454826"/>
            <a:ext cx="8358247" cy="5171334"/>
          </a:xfrm>
          <a:prstGeom prst="rect">
            <a:avLst/>
          </a:prstGeom>
          <a:noFill/>
        </p:spPr>
      </p:pic>
      <p:pic>
        <p:nvPicPr>
          <p:cNvPr id="1030" name="Picture 6" descr="RobbyBobby.ru - интернет-магазин товаров для детей в Иркутск…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1428736"/>
            <a:ext cx="8643998" cy="5250693"/>
          </a:xfrm>
          <a:prstGeom prst="rect">
            <a:avLst/>
          </a:prstGeom>
          <a:noFill/>
        </p:spPr>
      </p:pic>
      <p:pic>
        <p:nvPicPr>
          <p:cNvPr id="1032" name="Picture 8" descr="Сказочные картинки.Dennis Lewan. Комментарии : Блоги на КП-У…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2450" y="1326473"/>
            <a:ext cx="8495830" cy="54516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154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 СМЫСЛОВЫЕ ТИПЫ ТЕКСТОВ </vt:lpstr>
      <vt:lpstr>Структура текста – рассуждения.</vt:lpstr>
      <vt:lpstr>Определи тип текста.</vt:lpstr>
      <vt:lpstr>За что я люблю зиму?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Определи тип текста.</dc:title>
  <dc:creator>sveta</dc:creator>
  <cp:lastModifiedBy>Microsoft</cp:lastModifiedBy>
  <cp:revision>14</cp:revision>
  <dcterms:created xsi:type="dcterms:W3CDTF">2015-01-27T17:55:21Z</dcterms:created>
  <dcterms:modified xsi:type="dcterms:W3CDTF">2017-01-22T13:14:03Z</dcterms:modified>
</cp:coreProperties>
</file>