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57" r:id="rId5"/>
    <p:sldId id="259" r:id="rId6"/>
    <p:sldId id="258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2200" y="260648"/>
            <a:ext cx="2590056" cy="57849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207544"/>
            <a:ext cx="7772400" cy="1501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200" b="1" dirty="0" smtClean="0"/>
              <a:t>Типы текстов. </a:t>
            </a:r>
          </a:p>
          <a:p>
            <a:r>
              <a:rPr lang="ru-RU" sz="5200" b="1" dirty="0" smtClean="0"/>
              <a:t>Текст – повествование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707904" y="4809356"/>
            <a:ext cx="5104656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Разработал учитель начальных классов МАОУ «Гимназия № 25» города Костромы </a:t>
            </a:r>
            <a:r>
              <a:rPr lang="ru-RU" dirty="0" err="1" smtClean="0"/>
              <a:t>Комина</a:t>
            </a:r>
            <a:r>
              <a:rPr lang="ru-RU" dirty="0" smtClean="0"/>
              <a:t> С.А.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49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07157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Что такое текст?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1571612"/>
            <a:ext cx="4857784" cy="478156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 Текст состоит из предложений, связанных по смыслу.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Текст имеет заголовок.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Текст всегда состоит из трёх частей: начало, основная часть и концовка.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 Текст может быть не большим по объёму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корзин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2071678"/>
            <a:ext cx="321471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СМЫСЛОВЫЕ ТИПЫ ТЕКСТОВ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Повествование </a:t>
            </a:r>
            <a:r>
              <a:rPr lang="ru-RU" dirty="0" smtClean="0"/>
              <a:t>– о чём-либо или о ком-либо рассказывается. Описываются события в определённой последовательности . К такому тексту можно поставить вопрос: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Как это было?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Что произошло с кем, когда, где?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Описание</a:t>
            </a:r>
            <a:r>
              <a:rPr lang="ru-RU" dirty="0" smtClean="0"/>
              <a:t> – Описываются признаки предметов, явлений, животных, человека и так далее.</a:t>
            </a:r>
          </a:p>
          <a:p>
            <a:pPr>
              <a:buNone/>
            </a:pPr>
            <a:r>
              <a:rPr lang="ru-RU" dirty="0" smtClean="0"/>
              <a:t>К такому тексту можно поставить вопрос: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какой</a:t>
            </a:r>
            <a:r>
              <a:rPr lang="ru-RU" i="1" dirty="0" smtClean="0"/>
              <a:t> предмет?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Рассуждение</a:t>
            </a:r>
            <a:r>
              <a:rPr lang="ru-RU" dirty="0" smtClean="0"/>
              <a:t> – автор рассуждает о чём-либо, что-нибудь доказывает. К такому тексту можно поставить вопрос: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Почему? Как? Зачем? 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 какому типу относится этот 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Завыл ветер, поднялась пурга. Всё занесло снегом, одни снежные бугорки кругом. Копнул я один бугорок ногой. Смотрю - клюв торчит. Толкнул я тогда второй бугорок.</a:t>
            </a:r>
          </a:p>
          <a:p>
            <a:pPr>
              <a:buNone/>
            </a:pPr>
            <a:r>
              <a:rPr lang="ru-RU" dirty="0" smtClean="0"/>
              <a:t>Вдруг бугорок зашевелился, выскочил из него пингвин, закричал на меня, заругался.</a:t>
            </a:r>
          </a:p>
          <a:p>
            <a:pPr>
              <a:buNone/>
            </a:pPr>
            <a:r>
              <a:rPr lang="ru-RU" dirty="0" smtClean="0"/>
              <a:t>В пургу все пингвины ложатся на камни. Их заносит снег. Они лежат в снежных домиках, клювом протыкают окошечки.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9286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Текст-повествование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 какому типу относится этот 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У белки мягкая шерсть, быстрые глаза, чуткие уши и цепкие лапки. Она быстро скачет с ветки на ветку, прыгает с вершины дерева на землю. Питается она древесными почками, зёрнами, орехами, грибами, семенами еловых и сосновых шишек. Летом белка заготавливает еду на зиму, складывая её в дупло.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000108"/>
            <a:ext cx="8229600" cy="1000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algn="ctr">
              <a:spcBef>
                <a:spcPct val="0"/>
              </a:spcBef>
            </a:pPr>
            <a:endParaRPr lang="ru-RU" sz="4000" b="1" i="1" dirty="0" smtClean="0"/>
          </a:p>
          <a:p>
            <a:pPr algn="ctr">
              <a:spcBef>
                <a:spcPct val="0"/>
              </a:spcBef>
            </a:pPr>
            <a:r>
              <a:rPr lang="ru-RU" sz="4900" b="1" i="1" dirty="0" smtClean="0">
                <a:solidFill>
                  <a:schemeClr val="accent2">
                    <a:lumMod val="75000"/>
                  </a:schemeClr>
                </a:solidFill>
              </a:rPr>
              <a:t>Текст-описание</a:t>
            </a:r>
            <a:endParaRPr lang="ru-RU" sz="4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 какому типу относится этот 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Часто животные предсказывают нам погоду.</a:t>
            </a:r>
          </a:p>
          <a:p>
            <a:pPr>
              <a:buNone/>
            </a:pPr>
            <a:r>
              <a:rPr lang="ru-RU" dirty="0" smtClean="0"/>
              <a:t>Например, если маленькая зелёная древесная лягушка сидит в воде, то обычно бывает дождь или ветер. Когда лягушка вылезает из воды, сидит на берегу или на дереве и квакает, то надо ждать хорошей, сухой погоды.</a:t>
            </a:r>
          </a:p>
          <a:p>
            <a:pPr>
              <a:buNone/>
            </a:pPr>
            <a:r>
              <a:rPr lang="ru-RU" dirty="0" smtClean="0"/>
              <a:t>Вот почему важно присматриваться к окружающей природе и беречь ее.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9286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Текст-рассуждение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Схема.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&quot;Типы речи. Повторение изученного&quot;. 5-й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215370" cy="460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0112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 тип текста. Перескажи текст, запиши по памяти.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1497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600" b="1" dirty="0" smtClean="0"/>
              <a:t>Лягушонок. </a:t>
            </a:r>
          </a:p>
          <a:p>
            <a:pPr>
              <a:buNone/>
            </a:pPr>
            <a:r>
              <a:rPr lang="ru-RU" sz="3600" smtClean="0"/>
              <a:t>   Что </a:t>
            </a:r>
            <a:r>
              <a:rPr lang="ru-RU" sz="3600" dirty="0" smtClean="0"/>
              <a:t>только не делают жители леса наедине. Играют, поют, танцуют. Плавают и загорают, как этот лягушонок. Он заметил сыроежку с дождевой водой. И начал в ней плавать словно в тазу. А теперь сидит на краю гриба и загорает. Дышит целебным воздухом.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375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Приложение 1 </vt:lpstr>
      <vt:lpstr>Что такое текст?</vt:lpstr>
      <vt:lpstr>СМЫСЛОВЫЕ ТИПЫ ТЕКСТОВ </vt:lpstr>
      <vt:lpstr>К какому типу относится этот текст.</vt:lpstr>
      <vt:lpstr>К какому типу относится этот текст.</vt:lpstr>
      <vt:lpstr>К какому типу относится этот текст.</vt:lpstr>
      <vt:lpstr>Схема.</vt:lpstr>
      <vt:lpstr>Определи тип текста. Перескажи текст, запиши по памяти.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Microsoft</cp:lastModifiedBy>
  <cp:revision>14</cp:revision>
  <dcterms:created xsi:type="dcterms:W3CDTF">2014-12-09T18:20:53Z</dcterms:created>
  <dcterms:modified xsi:type="dcterms:W3CDTF">2017-01-22T13:14:58Z</dcterms:modified>
</cp:coreProperties>
</file>