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1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6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6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8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2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3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9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2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5EF5-D957-4641-A3BE-47C0AC76B364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57D1-D302-4B79-8761-49EEE005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ia.ru/20210701/sputnikv-173916961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ass.ru/info/121012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tass.ru/info/1210121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18000"/>
                <a:lumOff val="8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043" y="224291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- щит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1959"/>
          <a:stretch/>
        </p:blipFill>
        <p:spPr>
          <a:xfrm>
            <a:off x="3420835" y="2775177"/>
            <a:ext cx="5350329" cy="387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4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8000"/>
                <a:lumOff val="8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08" y="2212487"/>
            <a:ext cx="528123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«Спутник V»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(регистрационное наименование «Гам-КОВИД-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зарегистрированная вакцина для профилактики COVID-19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49" y="1641231"/>
            <a:ext cx="6010760" cy="350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83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8000"/>
                <a:lumOff val="8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0897" y="-12861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вакцины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0277" y="1196944"/>
            <a:ext cx="1051560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вакцины велась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 исследовательским центром эпидемиологии и микробиологии имени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Гамалеи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поддержке Российского фонда прямых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62" y="2665381"/>
            <a:ext cx="4530935" cy="288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82" y="3551481"/>
            <a:ext cx="3843867" cy="288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19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18000"/>
                <a:lumOff val="8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908" y="1473933"/>
            <a:ext cx="899746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платформа,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которой ранее был создан ряд других вакцин, в том числе от лихорадки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Эбола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81" y="3053862"/>
            <a:ext cx="5354515" cy="3569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49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8000"/>
                <a:lumOff val="8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71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создания вакцины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3568" y="2265119"/>
            <a:ext cx="566224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компонентах препарата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впервые среди вакцин против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применён подход гетерогенного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бустирования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первой и второй дозах использовали разные векторы вируса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Ad26, затем Ad5.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0" y="1898537"/>
            <a:ext cx="5826030" cy="371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70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8000"/>
                <a:lumOff val="8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 мире 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723" y="2317995"/>
            <a:ext cx="5609492" cy="4188313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августа 2020 года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президент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 сообщил, что Россия первой в мире зарегистрировала вакцину от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8" r="38996"/>
          <a:stretch/>
        </p:blipFill>
        <p:spPr>
          <a:xfrm>
            <a:off x="7439758" y="1889247"/>
            <a:ext cx="3509596" cy="326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7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8000"/>
                <a:lumOff val="8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клинических испытаний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2330816"/>
            <a:ext cx="5703275" cy="4351338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февраля 2021 года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опубликованы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третьей фазы клинических испытаний «Спутника V»: эффективность вакцины против заражения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 91,6%.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28547" r="16222" b="10255"/>
          <a:stretch/>
        </p:blipFill>
        <p:spPr>
          <a:xfrm>
            <a:off x="199292" y="1690688"/>
            <a:ext cx="5896708" cy="4196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19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8000"/>
                <a:lumOff val="8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6" y="537428"/>
            <a:ext cx="7829728" cy="5529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92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52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Спутник V:  Вакцина - щит</vt:lpstr>
      <vt:lpstr>Презентация PowerPoint</vt:lpstr>
      <vt:lpstr>Разработка вакцины</vt:lpstr>
      <vt:lpstr> Особенности создания вакцины  </vt:lpstr>
      <vt:lpstr> Особенности создания вакцины  </vt:lpstr>
      <vt:lpstr>Первая в мире </vt:lpstr>
      <vt:lpstr>Результаты клинических испытаний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Спутник V:  Вакцина - щит</dc:title>
  <dc:creator>калюжная</dc:creator>
  <cp:lastModifiedBy>калюжная</cp:lastModifiedBy>
  <cp:revision>14</cp:revision>
  <dcterms:created xsi:type="dcterms:W3CDTF">2025-05-21T12:26:11Z</dcterms:created>
  <dcterms:modified xsi:type="dcterms:W3CDTF">2025-06-02T08:41:22Z</dcterms:modified>
</cp:coreProperties>
</file>