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4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67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3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79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6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6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1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2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E1BE-B268-47BC-8751-4DFF72424EF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7F53A9-7541-4619-A7A2-DB7F9B8D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704" y="0"/>
            <a:ext cx="15088380" cy="70338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252" y="2334195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магия: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Менделеева 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88" y="1172308"/>
            <a:ext cx="3697887" cy="508195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170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365" y="132644"/>
            <a:ext cx="8596668" cy="135596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наука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833" y="1007967"/>
            <a:ext cx="8596668" cy="1184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Периодической системе химических элементов – 118 элементов. 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35" y="2176399"/>
            <a:ext cx="5763973" cy="44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42" y="1500553"/>
            <a:ext cx="5324881" cy="468159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Иванович Менделеев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1834 - 1907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гениальный русский ученый, профессор, член Академии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обладатель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по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химии, физике, географии, экономике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23" y="1320617"/>
            <a:ext cx="3467964" cy="45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493" y="554527"/>
            <a:ext cx="8581292" cy="6529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открытие и разработка гениального учёного – периодическая система химических элементов, или таблица Менделеева.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943375"/>
            <a:ext cx="6822831" cy="48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473" y="1488612"/>
            <a:ext cx="4809066" cy="36869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учёный собирал и классифицировал информацию о свойствах элементов и их соединений, а затем уточнял её в ходе многочисленных экспериментов. 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1" y="1488613"/>
            <a:ext cx="5859987" cy="36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719" y="1656497"/>
            <a:ext cx="4633220" cy="3880773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Собрав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3000" dirty="0">
                <a:solidFill>
                  <a:srgbClr val="A5644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своей лаборатории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записывал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каждом элементе на карточки, раскладывал их на столе и многократно перемещал,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пытаясь выстроить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логическую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систему. 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7" y="1656497"/>
            <a:ext cx="5275385" cy="4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9" y="472466"/>
            <a:ext cx="8596668" cy="1268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кропотливому труду и сопоставлению химических элементов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Иванович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 обнаружить связь между элементами, в которой они могут быть одним целым, а их свойства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периодически повторяющееся явление.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3" y="2274375"/>
            <a:ext cx="6244365" cy="41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75543"/>
            <a:ext cx="9556912" cy="1579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1869 года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Дмитрием Ивановичем был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 самый первый вариант Периодической системы химических элементов, который получил тогда название "Опыт системы элементов, основанной на их атомном весе и химическом сходстве".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6" y="375235"/>
            <a:ext cx="6406691" cy="39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8798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smtClean="0">
                <a:effectLst/>
                <a:latin typeface="-apple-system"/>
              </a:rPr>
              <a:t>Почему таблица называется периодической?</a:t>
            </a:r>
            <a:br>
              <a:rPr lang="ru-RU" b="1" i="0" dirty="0" smtClean="0"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834" y="2203937"/>
            <a:ext cx="4829908" cy="42085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открытия Менделеева в том, что с ростом атомной массы химические свойства элементов меняются не монотонно, а периодически. </a:t>
            </a:r>
          </a:p>
          <a:p>
            <a:pPr marL="0" indent="0" algn="just">
              <a:buNone/>
            </a:pPr>
            <a:r>
              <a:rPr lang="ru-RU" sz="26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определенного количества разных по свойствам элементов свойства начинают повторяться. </a:t>
            </a:r>
          </a:p>
          <a:p>
            <a:pPr marL="0" indent="0" algn="just">
              <a:buNone/>
            </a:pPr>
            <a:r>
              <a:rPr lang="ru-RU" sz="26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калий похож на натрий, фтор – на хлор, а золото схоже с серебром и медью.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27" y="2203938"/>
            <a:ext cx="6348881" cy="37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076" y="537029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Предсказания гения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0787" y="2160589"/>
            <a:ext cx="4570967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периодической системой, Менделеев также предсказал открытие нескольких новых химических элементов и описал их химические и физические свойства.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расчеты ученого полностью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подтвердились.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2014085"/>
            <a:ext cx="5524119" cy="41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239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Times New Roman</vt:lpstr>
      <vt:lpstr>Trebuchet MS</vt:lpstr>
      <vt:lpstr>Wingdings 3</vt:lpstr>
      <vt:lpstr>Грань</vt:lpstr>
      <vt:lpstr>Периодическая магия: история Менделеева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таблица называется периодической? </vt:lpstr>
      <vt:lpstr>Предсказания гения</vt:lpstr>
      <vt:lpstr>Современная наука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Периодическая магия: история Менделеева</dc:title>
  <dc:creator>калюжная</dc:creator>
  <cp:lastModifiedBy>Пользователь</cp:lastModifiedBy>
  <cp:revision>12</cp:revision>
  <dcterms:created xsi:type="dcterms:W3CDTF">2025-04-29T05:48:27Z</dcterms:created>
  <dcterms:modified xsi:type="dcterms:W3CDTF">2025-04-29T13:18:32Z</dcterms:modified>
</cp:coreProperties>
</file>